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6" r:id="rId2"/>
    <p:sldId id="268" r:id="rId3"/>
    <p:sldId id="269" r:id="rId4"/>
    <p:sldId id="263" r:id="rId5"/>
    <p:sldId id="280" r:id="rId6"/>
    <p:sldId id="281" r:id="rId7"/>
    <p:sldId id="259" r:id="rId8"/>
    <p:sldId id="273" r:id="rId9"/>
    <p:sldId id="274" r:id="rId10"/>
    <p:sldId id="275" r:id="rId11"/>
    <p:sldId id="279" r:id="rId12"/>
    <p:sldId id="276" r:id="rId13"/>
    <p:sldId id="277" r:id="rId14"/>
    <p:sldId id="278" r:id="rId15"/>
    <p:sldId id="271" r:id="rId16"/>
    <p:sldId id="270" r:id="rId17"/>
    <p:sldId id="272" r:id="rId18"/>
    <p:sldId id="282" r:id="rId19"/>
    <p:sldId id="283" r:id="rId20"/>
    <p:sldId id="284" r:id="rId21"/>
    <p:sldId id="285" r:id="rId22"/>
    <p:sldId id="286" r:id="rId23"/>
    <p:sldId id="289" r:id="rId24"/>
    <p:sldId id="290" r:id="rId25"/>
    <p:sldId id="291" r:id="rId26"/>
    <p:sldId id="292" r:id="rId27"/>
    <p:sldId id="287" r:id="rId28"/>
    <p:sldId id="288" r:id="rId29"/>
    <p:sldId id="293"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35408"/>
    <a:srgbClr val="F8C55D"/>
    <a:srgbClr val="30574E"/>
    <a:srgbClr val="000000"/>
    <a:srgbClr val="295D90"/>
    <a:srgbClr val="70B8C5"/>
    <a:srgbClr val="70737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3850" autoAdjust="0"/>
    <p:restoredTop sz="94660"/>
  </p:normalViewPr>
  <p:slideViewPr>
    <p:cSldViewPr snapToGrid="0">
      <p:cViewPr>
        <p:scale>
          <a:sx n="75" d="100"/>
          <a:sy n="75" d="100"/>
        </p:scale>
        <p:origin x="178" y="456"/>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8354055D-39FA-4B29-99DA-9FAB44BCC20E}"/>
              </a:ext>
            </a:extLst>
          </p:cNvPr>
          <p:cNvGrpSpPr/>
          <p:nvPr userDrawn="1"/>
        </p:nvGrpSpPr>
        <p:grpSpPr>
          <a:xfrm>
            <a:off x="0" y="6577588"/>
            <a:ext cx="12195048" cy="280412"/>
            <a:chOff x="0" y="6577588"/>
            <a:chExt cx="12195048" cy="280412"/>
          </a:xfrm>
          <a:gradFill>
            <a:gsLst>
              <a:gs pos="7000">
                <a:srgbClr val="000000"/>
              </a:gs>
              <a:gs pos="97000">
                <a:srgbClr val="30574E"/>
              </a:gs>
            </a:gsLst>
            <a:lin ang="0" scaled="1"/>
          </a:gradFill>
        </p:grpSpPr>
        <p:sp>
          <p:nvSpPr>
            <p:cNvPr id="8" name="Rectangle 7">
              <a:extLst>
                <a:ext uri="{FF2B5EF4-FFF2-40B4-BE49-F238E27FC236}">
                  <a16:creationId xmlns:a16="http://schemas.microsoft.com/office/drawing/2014/main" id="{580CC840-5670-41CB-9FCE-9692D3ED6DAC}"/>
                </a:ext>
              </a:extLst>
            </p:cNvPr>
            <p:cNvSpPr/>
            <p:nvPr userDrawn="1"/>
          </p:nvSpPr>
          <p:spPr>
            <a:xfrm>
              <a:off x="6096000" y="6775704"/>
              <a:ext cx="6099048" cy="8229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9" name="Group 8">
              <a:extLst>
                <a:ext uri="{FF2B5EF4-FFF2-40B4-BE49-F238E27FC236}">
                  <a16:creationId xmlns:a16="http://schemas.microsoft.com/office/drawing/2014/main" id="{873012CE-9885-471D-9596-307F85884347}"/>
                </a:ext>
              </a:extLst>
            </p:cNvPr>
            <p:cNvGrpSpPr/>
            <p:nvPr userDrawn="1"/>
          </p:nvGrpSpPr>
          <p:grpSpPr>
            <a:xfrm>
              <a:off x="0" y="6577588"/>
              <a:ext cx="6338083" cy="280412"/>
              <a:chOff x="0" y="6577588"/>
              <a:chExt cx="6338083" cy="280412"/>
            </a:xfrm>
            <a:grpFill/>
          </p:grpSpPr>
          <p:sp>
            <p:nvSpPr>
              <p:cNvPr id="10" name="Rectangle 9">
                <a:extLst>
                  <a:ext uri="{FF2B5EF4-FFF2-40B4-BE49-F238E27FC236}">
                    <a16:creationId xmlns:a16="http://schemas.microsoft.com/office/drawing/2014/main" id="{2C3B0548-5535-4285-A5F5-E14F40E29398}"/>
                  </a:ext>
                </a:extLst>
              </p:cNvPr>
              <p:cNvSpPr/>
              <p:nvPr userDrawn="1"/>
            </p:nvSpPr>
            <p:spPr>
              <a:xfrm>
                <a:off x="0" y="6775704"/>
                <a:ext cx="6099048" cy="8229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Google Shape;24;p54">
                <a:extLst>
                  <a:ext uri="{FF2B5EF4-FFF2-40B4-BE49-F238E27FC236}">
                    <a16:creationId xmlns:a16="http://schemas.microsoft.com/office/drawing/2014/main" id="{80EC3537-0DC5-4986-8C61-1ED59AA95B0A}"/>
                  </a:ext>
                </a:extLst>
              </p:cNvPr>
              <p:cNvSpPr/>
              <p:nvPr userDrawn="1"/>
            </p:nvSpPr>
            <p:spPr>
              <a:xfrm>
                <a:off x="5853918" y="6577588"/>
                <a:ext cx="484165" cy="268981"/>
              </a:xfrm>
              <a:custGeom>
                <a:avLst/>
                <a:gdLst/>
                <a:ahLst/>
                <a:cxnLst/>
                <a:rect l="l" t="t" r="r" b="b"/>
                <a:pathLst>
                  <a:path w="365760" h="203200" extrusionOk="0">
                    <a:moveTo>
                      <a:pt x="182880" y="0"/>
                    </a:moveTo>
                    <a:cubicBezTo>
                      <a:pt x="283882" y="0"/>
                      <a:pt x="365760" y="81878"/>
                      <a:pt x="365760" y="182880"/>
                    </a:cubicBezTo>
                    <a:lnTo>
                      <a:pt x="361658" y="203200"/>
                    </a:lnTo>
                    <a:lnTo>
                      <a:pt x="4103" y="203200"/>
                    </a:lnTo>
                    <a:lnTo>
                      <a:pt x="0" y="182880"/>
                    </a:lnTo>
                    <a:cubicBezTo>
                      <a:pt x="0" y="81878"/>
                      <a:pt x="81878" y="0"/>
                      <a:pt x="182880" y="0"/>
                    </a:cubicBezTo>
                    <a:close/>
                  </a:path>
                </a:pathLst>
              </a:custGeom>
              <a:gr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Arial"/>
                  <a:ea typeface="Arial"/>
                  <a:cs typeface="Arial"/>
                  <a:sym typeface="Arial"/>
                </a:endParaRPr>
              </a:p>
            </p:txBody>
          </p:sp>
        </p:grpSp>
      </p:grpSp>
      <p:sp>
        <p:nvSpPr>
          <p:cNvPr id="12" name="Slide Number Placeholder 5">
            <a:extLst>
              <a:ext uri="{FF2B5EF4-FFF2-40B4-BE49-F238E27FC236}">
                <a16:creationId xmlns:a16="http://schemas.microsoft.com/office/drawing/2014/main" id="{B5FC47CD-350C-4E62-84B1-F71CF2C812B8}"/>
              </a:ext>
            </a:extLst>
          </p:cNvPr>
          <p:cNvSpPr txBox="1">
            <a:spLocks/>
          </p:cNvSpPr>
          <p:nvPr userDrawn="1"/>
        </p:nvSpPr>
        <p:spPr>
          <a:xfrm>
            <a:off x="5699948" y="6529516"/>
            <a:ext cx="792104" cy="365125"/>
          </a:xfrm>
          <a:prstGeom prst="rect">
            <a:avLst/>
          </a:prstGeom>
        </p:spPr>
        <p:txBody>
          <a:bodyPr vert="horz" lIns="91440" tIns="45720" rIns="91440" bIns="45720" rtlCol="0" anchor="ctr"/>
          <a:lstStyle>
            <a:defPPr>
              <a:defRPr lang="en-US"/>
            </a:defPPr>
            <a:lvl1pPr marL="0" algn="ctr" defTabSz="914400" rtl="0" eaLnBrk="1" latinLnBrk="0" hangingPunct="1">
              <a:defRPr sz="1100" b="1"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28868B4-BCB4-40C5-8F5B-96F1F985AC30}" type="slidenum">
              <a:rPr lang="en-US" smtClean="0">
                <a:latin typeface="+mn-lt"/>
              </a:rPr>
              <a:pPr/>
              <a:t>‹#›</a:t>
            </a:fld>
            <a:endParaRPr lang="en-US" dirty="0">
              <a:latin typeface="+mn-lt"/>
            </a:endParaRPr>
          </a:p>
        </p:txBody>
      </p:sp>
      <p:cxnSp>
        <p:nvCxnSpPr>
          <p:cNvPr id="13" name="Straight Connector 12">
            <a:extLst>
              <a:ext uri="{FF2B5EF4-FFF2-40B4-BE49-F238E27FC236}">
                <a16:creationId xmlns:a16="http://schemas.microsoft.com/office/drawing/2014/main" id="{414F32A0-3D03-45C2-B2D1-E45B31B9F364}"/>
              </a:ext>
            </a:extLst>
          </p:cNvPr>
          <p:cNvCxnSpPr>
            <a:cxnSpLocks/>
          </p:cNvCxnSpPr>
          <p:nvPr userDrawn="1"/>
        </p:nvCxnSpPr>
        <p:spPr>
          <a:xfrm>
            <a:off x="1589005" y="846742"/>
            <a:ext cx="10197985"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4" name="Text Placeholder 23">
            <a:extLst>
              <a:ext uri="{FF2B5EF4-FFF2-40B4-BE49-F238E27FC236}">
                <a16:creationId xmlns:a16="http://schemas.microsoft.com/office/drawing/2014/main" id="{605BDC1C-EC3D-4931-9B47-911D75A93A3C}"/>
              </a:ext>
            </a:extLst>
          </p:cNvPr>
          <p:cNvSpPr>
            <a:spLocks noGrp="1"/>
          </p:cNvSpPr>
          <p:nvPr>
            <p:ph type="body" sz="quarter" idx="10" hasCustomPrompt="1"/>
          </p:nvPr>
        </p:nvSpPr>
        <p:spPr>
          <a:xfrm>
            <a:off x="284480" y="199806"/>
            <a:ext cx="9603509" cy="506730"/>
          </a:xfrm>
          <a:prstGeom prst="rect">
            <a:avLst/>
          </a:prstGeom>
        </p:spPr>
        <p:txBody>
          <a:bodyPr anchor="ctr" anchorCtr="0">
            <a:noAutofit/>
          </a:bodyPr>
          <a:lstStyle>
            <a:lvl1pPr marL="0" indent="0">
              <a:buNone/>
              <a:defRPr sz="3200" b="1">
                <a:latin typeface="+mj-lt"/>
              </a:defRPr>
            </a:lvl1pPr>
          </a:lstStyle>
          <a:p>
            <a:pPr lvl="0"/>
            <a:r>
              <a:rPr lang="en-US" dirty="0"/>
              <a:t>Click To Edit Master Text Styles</a:t>
            </a:r>
          </a:p>
        </p:txBody>
      </p:sp>
      <p:sp>
        <p:nvSpPr>
          <p:cNvPr id="15" name="Freeform: Shape 14">
            <a:extLst>
              <a:ext uri="{FF2B5EF4-FFF2-40B4-BE49-F238E27FC236}">
                <a16:creationId xmlns:a16="http://schemas.microsoft.com/office/drawing/2014/main" id="{ED4E8FC9-8162-4693-BDDA-65530C9E739D}"/>
              </a:ext>
            </a:extLst>
          </p:cNvPr>
          <p:cNvSpPr/>
          <p:nvPr userDrawn="1"/>
        </p:nvSpPr>
        <p:spPr>
          <a:xfrm>
            <a:off x="383379" y="805594"/>
            <a:ext cx="1240868" cy="82296"/>
          </a:xfrm>
          <a:custGeom>
            <a:avLst/>
            <a:gdLst>
              <a:gd name="connsiteX0" fmla="*/ 0 w 1240868"/>
              <a:gd name="connsiteY0" fmla="*/ 0 h 82296"/>
              <a:gd name="connsiteX1" fmla="*/ 1240868 w 1240868"/>
              <a:gd name="connsiteY1" fmla="*/ 0 h 82296"/>
              <a:gd name="connsiteX2" fmla="*/ 1184575 w 1240868"/>
              <a:gd name="connsiteY2" fmla="*/ 82296 h 82296"/>
              <a:gd name="connsiteX3" fmla="*/ 0 w 1240868"/>
              <a:gd name="connsiteY3" fmla="*/ 82296 h 82296"/>
            </a:gdLst>
            <a:ahLst/>
            <a:cxnLst>
              <a:cxn ang="0">
                <a:pos x="connsiteX0" y="connsiteY0"/>
              </a:cxn>
              <a:cxn ang="0">
                <a:pos x="connsiteX1" y="connsiteY1"/>
              </a:cxn>
              <a:cxn ang="0">
                <a:pos x="connsiteX2" y="connsiteY2"/>
              </a:cxn>
              <a:cxn ang="0">
                <a:pos x="connsiteX3" y="connsiteY3"/>
              </a:cxn>
            </a:cxnLst>
            <a:rect l="l" t="t" r="r" b="b"/>
            <a:pathLst>
              <a:path w="1240868" h="82296">
                <a:moveTo>
                  <a:pt x="0" y="0"/>
                </a:moveTo>
                <a:lnTo>
                  <a:pt x="1240868" y="0"/>
                </a:lnTo>
                <a:lnTo>
                  <a:pt x="1184575" y="82296"/>
                </a:lnTo>
                <a:lnTo>
                  <a:pt x="0" y="82296"/>
                </a:lnTo>
                <a:close/>
              </a:path>
            </a:pathLst>
          </a:custGeom>
          <a:solidFill>
            <a:srgbClr val="30574E"/>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17" name="Picture 2" descr="https://static.wixstatic.com/media/0661da_7c4684a65cb344208c7dc8c893b65f1d~mv2.png/v1/crop/x_100,y_0,w_2801,h_1096/fill/w_232,h_84,al_c,q_85,usm_0.66_1.00_0.01,enc_avif,quality_auto/Black%20Logo%20(Transparent)_edited.png">
            <a:extLst>
              <a:ext uri="{FF2B5EF4-FFF2-40B4-BE49-F238E27FC236}">
                <a16:creationId xmlns:a16="http://schemas.microsoft.com/office/drawing/2014/main" id="{00FC4FC4-F80B-4811-98FC-2DEA4F6613E5}"/>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738167" y="255683"/>
            <a:ext cx="1090886" cy="3949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53490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096AA4-3E42-4853-ABE1-D406396CD6A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2598F7B-FA01-4E8E-A5CD-50DC9FBFE531}"/>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92B95B8-F72A-4651-A4C9-BFC4057456CE}"/>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DB1C918-B617-4F6B-9E05-5F1693752F5F}"/>
              </a:ext>
            </a:extLst>
          </p:cNvPr>
          <p:cNvSpPr>
            <a:spLocks noGrp="1"/>
          </p:cNvSpPr>
          <p:nvPr>
            <p:ph type="dt" sz="half" idx="10"/>
          </p:nvPr>
        </p:nvSpPr>
        <p:spPr/>
        <p:txBody>
          <a:bodyPr/>
          <a:lstStyle/>
          <a:p>
            <a:fld id="{0B325EC3-535A-4CD6-A371-A95F9720A563}" type="datetimeFigureOut">
              <a:rPr lang="en-US" smtClean="0"/>
              <a:t>7/30/2025</a:t>
            </a:fld>
            <a:endParaRPr lang="en-US"/>
          </a:p>
        </p:txBody>
      </p:sp>
      <p:sp>
        <p:nvSpPr>
          <p:cNvPr id="6" name="Footer Placeholder 5">
            <a:extLst>
              <a:ext uri="{FF2B5EF4-FFF2-40B4-BE49-F238E27FC236}">
                <a16:creationId xmlns:a16="http://schemas.microsoft.com/office/drawing/2014/main" id="{1E07FB51-5BCA-4796-B590-3877E609DB6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32A7CE6-1184-4720-9088-867C918E3A64}"/>
              </a:ext>
            </a:extLst>
          </p:cNvPr>
          <p:cNvSpPr>
            <a:spLocks noGrp="1"/>
          </p:cNvSpPr>
          <p:nvPr>
            <p:ph type="sldNum" sz="quarter" idx="12"/>
          </p:nvPr>
        </p:nvSpPr>
        <p:spPr/>
        <p:txBody>
          <a:bodyPr/>
          <a:lstStyle/>
          <a:p>
            <a:fld id="{204A70F0-2902-42E8-8C36-516927418F40}" type="slidenum">
              <a:rPr lang="en-US" smtClean="0"/>
              <a:t>‹#›</a:t>
            </a:fld>
            <a:endParaRPr lang="en-US"/>
          </a:p>
        </p:txBody>
      </p:sp>
    </p:spTree>
    <p:extLst>
      <p:ext uri="{BB962C8B-B14F-4D97-AF65-F5344CB8AC3E}">
        <p14:creationId xmlns:p14="http://schemas.microsoft.com/office/powerpoint/2010/main" val="2323708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CE4149-73AB-4EA8-837C-4563BA9252F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03025E1-C433-4F57-9DC8-0E33FB3DF4B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9351B47D-C66A-4783-A498-14CC85C9F3FF}"/>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D9F5A4F-0904-4E42-B7CE-819E24F901C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F16944E1-B1D6-4453-B98C-1BF450AD4785}"/>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99A8A5E-7C5A-426E-9ECE-1EE6AAAAF31E}"/>
              </a:ext>
            </a:extLst>
          </p:cNvPr>
          <p:cNvSpPr>
            <a:spLocks noGrp="1"/>
          </p:cNvSpPr>
          <p:nvPr>
            <p:ph type="dt" sz="half" idx="10"/>
          </p:nvPr>
        </p:nvSpPr>
        <p:spPr/>
        <p:txBody>
          <a:bodyPr/>
          <a:lstStyle/>
          <a:p>
            <a:fld id="{0B325EC3-535A-4CD6-A371-A95F9720A563}" type="datetimeFigureOut">
              <a:rPr lang="en-US" smtClean="0"/>
              <a:t>7/30/2025</a:t>
            </a:fld>
            <a:endParaRPr lang="en-US"/>
          </a:p>
        </p:txBody>
      </p:sp>
      <p:sp>
        <p:nvSpPr>
          <p:cNvPr id="8" name="Footer Placeholder 7">
            <a:extLst>
              <a:ext uri="{FF2B5EF4-FFF2-40B4-BE49-F238E27FC236}">
                <a16:creationId xmlns:a16="http://schemas.microsoft.com/office/drawing/2014/main" id="{A8CD2E9A-ABFD-4693-AE43-DB296EBD292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D1E0A58-4D64-49DA-A07B-5BF3829C1172}"/>
              </a:ext>
            </a:extLst>
          </p:cNvPr>
          <p:cNvSpPr>
            <a:spLocks noGrp="1"/>
          </p:cNvSpPr>
          <p:nvPr>
            <p:ph type="sldNum" sz="quarter" idx="12"/>
          </p:nvPr>
        </p:nvSpPr>
        <p:spPr/>
        <p:txBody>
          <a:bodyPr/>
          <a:lstStyle/>
          <a:p>
            <a:fld id="{204A70F0-2902-42E8-8C36-516927418F40}" type="slidenum">
              <a:rPr lang="en-US" smtClean="0"/>
              <a:t>‹#›</a:t>
            </a:fld>
            <a:endParaRPr lang="en-US"/>
          </a:p>
        </p:txBody>
      </p:sp>
    </p:spTree>
    <p:extLst>
      <p:ext uri="{BB962C8B-B14F-4D97-AF65-F5344CB8AC3E}">
        <p14:creationId xmlns:p14="http://schemas.microsoft.com/office/powerpoint/2010/main" val="865963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D64FEC-9E62-4764-8066-55B049DCE4A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38B1FFE-68E7-4A1E-843F-7DBF6E291A7A}"/>
              </a:ext>
            </a:extLst>
          </p:cNvPr>
          <p:cNvSpPr>
            <a:spLocks noGrp="1"/>
          </p:cNvSpPr>
          <p:nvPr>
            <p:ph type="dt" sz="half" idx="10"/>
          </p:nvPr>
        </p:nvSpPr>
        <p:spPr/>
        <p:txBody>
          <a:bodyPr/>
          <a:lstStyle/>
          <a:p>
            <a:fld id="{0B325EC3-535A-4CD6-A371-A95F9720A563}" type="datetimeFigureOut">
              <a:rPr lang="en-US" smtClean="0"/>
              <a:t>7/30/2025</a:t>
            </a:fld>
            <a:endParaRPr lang="en-US"/>
          </a:p>
        </p:txBody>
      </p:sp>
      <p:sp>
        <p:nvSpPr>
          <p:cNvPr id="4" name="Footer Placeholder 3">
            <a:extLst>
              <a:ext uri="{FF2B5EF4-FFF2-40B4-BE49-F238E27FC236}">
                <a16:creationId xmlns:a16="http://schemas.microsoft.com/office/drawing/2014/main" id="{2FE06A24-ADDD-4793-A8B4-B317FCCDBD3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E3DD49D-5418-43AE-B50B-0D7B4295E89C}"/>
              </a:ext>
            </a:extLst>
          </p:cNvPr>
          <p:cNvSpPr>
            <a:spLocks noGrp="1"/>
          </p:cNvSpPr>
          <p:nvPr>
            <p:ph type="sldNum" sz="quarter" idx="12"/>
          </p:nvPr>
        </p:nvSpPr>
        <p:spPr/>
        <p:txBody>
          <a:bodyPr/>
          <a:lstStyle/>
          <a:p>
            <a:fld id="{204A70F0-2902-42E8-8C36-516927418F40}" type="slidenum">
              <a:rPr lang="en-US" smtClean="0"/>
              <a:t>‹#›</a:t>
            </a:fld>
            <a:endParaRPr lang="en-US"/>
          </a:p>
        </p:txBody>
      </p:sp>
    </p:spTree>
    <p:extLst>
      <p:ext uri="{BB962C8B-B14F-4D97-AF65-F5344CB8AC3E}">
        <p14:creationId xmlns:p14="http://schemas.microsoft.com/office/powerpoint/2010/main" val="303034449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37387BA-3A6E-482F-A5E1-1ABEB0046214}"/>
              </a:ext>
            </a:extLst>
          </p:cNvPr>
          <p:cNvSpPr>
            <a:spLocks noGrp="1"/>
          </p:cNvSpPr>
          <p:nvPr>
            <p:ph type="dt" sz="half" idx="10"/>
          </p:nvPr>
        </p:nvSpPr>
        <p:spPr/>
        <p:txBody>
          <a:bodyPr/>
          <a:lstStyle/>
          <a:p>
            <a:fld id="{0B325EC3-535A-4CD6-A371-A95F9720A563}" type="datetimeFigureOut">
              <a:rPr lang="en-US" smtClean="0"/>
              <a:t>7/30/2025</a:t>
            </a:fld>
            <a:endParaRPr lang="en-US"/>
          </a:p>
        </p:txBody>
      </p:sp>
      <p:sp>
        <p:nvSpPr>
          <p:cNvPr id="3" name="Footer Placeholder 2">
            <a:extLst>
              <a:ext uri="{FF2B5EF4-FFF2-40B4-BE49-F238E27FC236}">
                <a16:creationId xmlns:a16="http://schemas.microsoft.com/office/drawing/2014/main" id="{F548C454-A73E-49C8-B5BF-A0D9F46735C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54673EE-10BA-4605-873C-F6E93AECBF11}"/>
              </a:ext>
            </a:extLst>
          </p:cNvPr>
          <p:cNvSpPr>
            <a:spLocks noGrp="1"/>
          </p:cNvSpPr>
          <p:nvPr>
            <p:ph type="sldNum" sz="quarter" idx="12"/>
          </p:nvPr>
        </p:nvSpPr>
        <p:spPr/>
        <p:txBody>
          <a:bodyPr/>
          <a:lstStyle/>
          <a:p>
            <a:fld id="{204A70F0-2902-42E8-8C36-516927418F40}" type="slidenum">
              <a:rPr lang="en-US" smtClean="0"/>
              <a:t>‹#›</a:t>
            </a:fld>
            <a:endParaRPr lang="en-US"/>
          </a:p>
        </p:txBody>
      </p:sp>
    </p:spTree>
    <p:extLst>
      <p:ext uri="{BB962C8B-B14F-4D97-AF65-F5344CB8AC3E}">
        <p14:creationId xmlns:p14="http://schemas.microsoft.com/office/powerpoint/2010/main" val="197312033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F6111A-1366-4DE4-BE6C-AD5166234A2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DDFB641-81BC-44A1-8111-CF093BC67CE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CB1E3E3-9F54-43FB-8B05-ECEF7A2E329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3E54316-4D44-4AAB-9052-B30302E53228}"/>
              </a:ext>
            </a:extLst>
          </p:cNvPr>
          <p:cNvSpPr>
            <a:spLocks noGrp="1"/>
          </p:cNvSpPr>
          <p:nvPr>
            <p:ph type="dt" sz="half" idx="10"/>
          </p:nvPr>
        </p:nvSpPr>
        <p:spPr/>
        <p:txBody>
          <a:bodyPr/>
          <a:lstStyle/>
          <a:p>
            <a:fld id="{0B325EC3-535A-4CD6-A371-A95F9720A563}" type="datetimeFigureOut">
              <a:rPr lang="en-US" smtClean="0"/>
              <a:t>7/30/2025</a:t>
            </a:fld>
            <a:endParaRPr lang="en-US"/>
          </a:p>
        </p:txBody>
      </p:sp>
      <p:sp>
        <p:nvSpPr>
          <p:cNvPr id="6" name="Footer Placeholder 5">
            <a:extLst>
              <a:ext uri="{FF2B5EF4-FFF2-40B4-BE49-F238E27FC236}">
                <a16:creationId xmlns:a16="http://schemas.microsoft.com/office/drawing/2014/main" id="{6FCB12BA-5546-40E1-A276-D2B02A96FA9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2E4D378-B188-474D-8FBE-5D039553ACD3}"/>
              </a:ext>
            </a:extLst>
          </p:cNvPr>
          <p:cNvSpPr>
            <a:spLocks noGrp="1"/>
          </p:cNvSpPr>
          <p:nvPr>
            <p:ph type="sldNum" sz="quarter" idx="12"/>
          </p:nvPr>
        </p:nvSpPr>
        <p:spPr/>
        <p:txBody>
          <a:bodyPr/>
          <a:lstStyle/>
          <a:p>
            <a:fld id="{204A70F0-2902-42E8-8C36-516927418F40}" type="slidenum">
              <a:rPr lang="en-US" smtClean="0"/>
              <a:t>‹#›</a:t>
            </a:fld>
            <a:endParaRPr lang="en-US"/>
          </a:p>
        </p:txBody>
      </p:sp>
    </p:spTree>
    <p:extLst>
      <p:ext uri="{BB962C8B-B14F-4D97-AF65-F5344CB8AC3E}">
        <p14:creationId xmlns:p14="http://schemas.microsoft.com/office/powerpoint/2010/main" val="96288539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D1E4C2-BA1E-47B6-BD1D-ED5DEF74091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26165CB-B974-474A-8C2C-0E83F47984A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1CE8EBE-9D39-4F53-AA2C-1067BF74954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1B9FFF6-2C17-491B-A605-F9DCA636296C}"/>
              </a:ext>
            </a:extLst>
          </p:cNvPr>
          <p:cNvSpPr>
            <a:spLocks noGrp="1"/>
          </p:cNvSpPr>
          <p:nvPr>
            <p:ph type="dt" sz="half" idx="10"/>
          </p:nvPr>
        </p:nvSpPr>
        <p:spPr/>
        <p:txBody>
          <a:bodyPr/>
          <a:lstStyle/>
          <a:p>
            <a:fld id="{0B325EC3-535A-4CD6-A371-A95F9720A563}" type="datetimeFigureOut">
              <a:rPr lang="en-US" smtClean="0"/>
              <a:t>7/30/2025</a:t>
            </a:fld>
            <a:endParaRPr lang="en-US"/>
          </a:p>
        </p:txBody>
      </p:sp>
      <p:sp>
        <p:nvSpPr>
          <p:cNvPr id="6" name="Footer Placeholder 5">
            <a:extLst>
              <a:ext uri="{FF2B5EF4-FFF2-40B4-BE49-F238E27FC236}">
                <a16:creationId xmlns:a16="http://schemas.microsoft.com/office/drawing/2014/main" id="{3FB4D2E4-A8B2-44EA-90E5-84F4A0818BD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3E6B992-5E04-4939-B90E-390D9FB9AF14}"/>
              </a:ext>
            </a:extLst>
          </p:cNvPr>
          <p:cNvSpPr>
            <a:spLocks noGrp="1"/>
          </p:cNvSpPr>
          <p:nvPr>
            <p:ph type="sldNum" sz="quarter" idx="12"/>
          </p:nvPr>
        </p:nvSpPr>
        <p:spPr/>
        <p:txBody>
          <a:bodyPr/>
          <a:lstStyle/>
          <a:p>
            <a:fld id="{204A70F0-2902-42E8-8C36-516927418F40}" type="slidenum">
              <a:rPr lang="en-US" smtClean="0"/>
              <a:t>‹#›</a:t>
            </a:fld>
            <a:endParaRPr lang="en-US"/>
          </a:p>
        </p:txBody>
      </p:sp>
    </p:spTree>
    <p:extLst>
      <p:ext uri="{BB962C8B-B14F-4D97-AF65-F5344CB8AC3E}">
        <p14:creationId xmlns:p14="http://schemas.microsoft.com/office/powerpoint/2010/main" val="31887936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441C5F-A9C0-4D73-95AE-06D77BF9DD6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B042B9B-0DB1-4C0D-9540-0FCA9225131D}"/>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2405355-5BB3-4AD1-B39C-4C027FD12A58}"/>
              </a:ext>
            </a:extLst>
          </p:cNvPr>
          <p:cNvSpPr>
            <a:spLocks noGrp="1"/>
          </p:cNvSpPr>
          <p:nvPr>
            <p:ph type="dt" sz="half" idx="10"/>
          </p:nvPr>
        </p:nvSpPr>
        <p:spPr/>
        <p:txBody>
          <a:bodyPr/>
          <a:lstStyle/>
          <a:p>
            <a:fld id="{0B325EC3-535A-4CD6-A371-A95F9720A563}" type="datetimeFigureOut">
              <a:rPr lang="en-US" smtClean="0"/>
              <a:t>7/30/2025</a:t>
            </a:fld>
            <a:endParaRPr lang="en-US"/>
          </a:p>
        </p:txBody>
      </p:sp>
      <p:sp>
        <p:nvSpPr>
          <p:cNvPr id="5" name="Footer Placeholder 4">
            <a:extLst>
              <a:ext uri="{FF2B5EF4-FFF2-40B4-BE49-F238E27FC236}">
                <a16:creationId xmlns:a16="http://schemas.microsoft.com/office/drawing/2014/main" id="{77350609-CE8A-4622-8DF4-E89EDBBA0CE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DA318B-3A81-4FC9-AA01-D806B09A4302}"/>
              </a:ext>
            </a:extLst>
          </p:cNvPr>
          <p:cNvSpPr>
            <a:spLocks noGrp="1"/>
          </p:cNvSpPr>
          <p:nvPr>
            <p:ph type="sldNum" sz="quarter" idx="12"/>
          </p:nvPr>
        </p:nvSpPr>
        <p:spPr/>
        <p:txBody>
          <a:bodyPr/>
          <a:lstStyle/>
          <a:p>
            <a:fld id="{204A70F0-2902-42E8-8C36-516927418F40}" type="slidenum">
              <a:rPr lang="en-US" smtClean="0"/>
              <a:t>‹#›</a:t>
            </a:fld>
            <a:endParaRPr lang="en-US"/>
          </a:p>
        </p:txBody>
      </p:sp>
    </p:spTree>
    <p:extLst>
      <p:ext uri="{BB962C8B-B14F-4D97-AF65-F5344CB8AC3E}">
        <p14:creationId xmlns:p14="http://schemas.microsoft.com/office/powerpoint/2010/main" val="321316265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ED2194A-C406-4D3E-8215-CCC1E456EBC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CF0D9EC-CD6E-4489-B4B5-09FCC4BC6892}"/>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19165BE-215D-467E-A4BB-EF3BF8FA818A}"/>
              </a:ext>
            </a:extLst>
          </p:cNvPr>
          <p:cNvSpPr>
            <a:spLocks noGrp="1"/>
          </p:cNvSpPr>
          <p:nvPr>
            <p:ph type="dt" sz="half" idx="10"/>
          </p:nvPr>
        </p:nvSpPr>
        <p:spPr/>
        <p:txBody>
          <a:bodyPr/>
          <a:lstStyle/>
          <a:p>
            <a:fld id="{0B325EC3-535A-4CD6-A371-A95F9720A563}" type="datetimeFigureOut">
              <a:rPr lang="en-US" smtClean="0"/>
              <a:t>7/30/2025</a:t>
            </a:fld>
            <a:endParaRPr lang="en-US"/>
          </a:p>
        </p:txBody>
      </p:sp>
      <p:sp>
        <p:nvSpPr>
          <p:cNvPr id="5" name="Footer Placeholder 4">
            <a:extLst>
              <a:ext uri="{FF2B5EF4-FFF2-40B4-BE49-F238E27FC236}">
                <a16:creationId xmlns:a16="http://schemas.microsoft.com/office/drawing/2014/main" id="{76135358-CA1C-441E-A827-D558305EF1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04250A8-5813-4F58-BDAD-43EC6DA459E6}"/>
              </a:ext>
            </a:extLst>
          </p:cNvPr>
          <p:cNvSpPr>
            <a:spLocks noGrp="1"/>
          </p:cNvSpPr>
          <p:nvPr>
            <p:ph type="sldNum" sz="quarter" idx="12"/>
          </p:nvPr>
        </p:nvSpPr>
        <p:spPr/>
        <p:txBody>
          <a:bodyPr/>
          <a:lstStyle/>
          <a:p>
            <a:fld id="{204A70F0-2902-42E8-8C36-516927418F40}" type="slidenum">
              <a:rPr lang="en-US" smtClean="0"/>
              <a:t>‹#›</a:t>
            </a:fld>
            <a:endParaRPr lang="en-US"/>
          </a:p>
        </p:txBody>
      </p:sp>
    </p:spTree>
    <p:extLst>
      <p:ext uri="{BB962C8B-B14F-4D97-AF65-F5344CB8AC3E}">
        <p14:creationId xmlns:p14="http://schemas.microsoft.com/office/powerpoint/2010/main" val="35823126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14" name="Text Placeholder 23">
            <a:extLst>
              <a:ext uri="{FF2B5EF4-FFF2-40B4-BE49-F238E27FC236}">
                <a16:creationId xmlns:a16="http://schemas.microsoft.com/office/drawing/2014/main" id="{605BDC1C-EC3D-4931-9B47-911D75A93A3C}"/>
              </a:ext>
            </a:extLst>
          </p:cNvPr>
          <p:cNvSpPr>
            <a:spLocks noGrp="1"/>
          </p:cNvSpPr>
          <p:nvPr>
            <p:ph type="body" sz="quarter" idx="10" hasCustomPrompt="1"/>
          </p:nvPr>
        </p:nvSpPr>
        <p:spPr>
          <a:xfrm>
            <a:off x="284480" y="199806"/>
            <a:ext cx="9603509" cy="506730"/>
          </a:xfrm>
          <a:prstGeom prst="rect">
            <a:avLst/>
          </a:prstGeom>
        </p:spPr>
        <p:txBody>
          <a:bodyPr anchor="ctr" anchorCtr="0">
            <a:noAutofit/>
          </a:bodyPr>
          <a:lstStyle>
            <a:lvl1pPr marL="0" indent="0">
              <a:buNone/>
              <a:defRPr sz="3200" b="1">
                <a:latin typeface="+mj-lt"/>
              </a:defRPr>
            </a:lvl1pPr>
          </a:lstStyle>
          <a:p>
            <a:pPr lvl="0"/>
            <a:r>
              <a:rPr lang="en-US" dirty="0"/>
              <a:t>Click To Edit Master Text Styles</a:t>
            </a:r>
          </a:p>
        </p:txBody>
      </p:sp>
      <p:grpSp>
        <p:nvGrpSpPr>
          <p:cNvPr id="13" name="Group 12">
            <a:extLst>
              <a:ext uri="{FF2B5EF4-FFF2-40B4-BE49-F238E27FC236}">
                <a16:creationId xmlns:a16="http://schemas.microsoft.com/office/drawing/2014/main" id="{0F47F66C-7D0D-4DCF-98B8-2E54175BFA8F}"/>
              </a:ext>
            </a:extLst>
          </p:cNvPr>
          <p:cNvGrpSpPr/>
          <p:nvPr userDrawn="1"/>
        </p:nvGrpSpPr>
        <p:grpSpPr>
          <a:xfrm>
            <a:off x="0" y="6577588"/>
            <a:ext cx="12195048" cy="280412"/>
            <a:chOff x="0" y="6577588"/>
            <a:chExt cx="12195048" cy="280412"/>
          </a:xfrm>
          <a:gradFill>
            <a:gsLst>
              <a:gs pos="7000">
                <a:srgbClr val="000000"/>
              </a:gs>
              <a:gs pos="97000">
                <a:srgbClr val="30574E"/>
              </a:gs>
            </a:gsLst>
            <a:lin ang="0" scaled="1"/>
          </a:gradFill>
        </p:grpSpPr>
        <p:sp>
          <p:nvSpPr>
            <p:cNvPr id="17" name="Rectangle 16">
              <a:extLst>
                <a:ext uri="{FF2B5EF4-FFF2-40B4-BE49-F238E27FC236}">
                  <a16:creationId xmlns:a16="http://schemas.microsoft.com/office/drawing/2014/main" id="{DEE2D157-BB69-4A1E-BE05-110E98064551}"/>
                </a:ext>
              </a:extLst>
            </p:cNvPr>
            <p:cNvSpPr/>
            <p:nvPr userDrawn="1"/>
          </p:nvSpPr>
          <p:spPr>
            <a:xfrm>
              <a:off x="6096000" y="6775704"/>
              <a:ext cx="6099048" cy="8229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8" name="Group 17">
              <a:extLst>
                <a:ext uri="{FF2B5EF4-FFF2-40B4-BE49-F238E27FC236}">
                  <a16:creationId xmlns:a16="http://schemas.microsoft.com/office/drawing/2014/main" id="{4AAEF797-60B6-4D39-AB3D-F3C01B18E81D}"/>
                </a:ext>
              </a:extLst>
            </p:cNvPr>
            <p:cNvGrpSpPr/>
            <p:nvPr userDrawn="1"/>
          </p:nvGrpSpPr>
          <p:grpSpPr>
            <a:xfrm>
              <a:off x="0" y="6577588"/>
              <a:ext cx="6338083" cy="280412"/>
              <a:chOff x="0" y="6577588"/>
              <a:chExt cx="6338083" cy="280412"/>
            </a:xfrm>
            <a:grpFill/>
          </p:grpSpPr>
          <p:sp>
            <p:nvSpPr>
              <p:cNvPr id="19" name="Rectangle 18">
                <a:extLst>
                  <a:ext uri="{FF2B5EF4-FFF2-40B4-BE49-F238E27FC236}">
                    <a16:creationId xmlns:a16="http://schemas.microsoft.com/office/drawing/2014/main" id="{7012ACF5-3E4B-417B-B7E7-5E98C66F948B}"/>
                  </a:ext>
                </a:extLst>
              </p:cNvPr>
              <p:cNvSpPr/>
              <p:nvPr userDrawn="1"/>
            </p:nvSpPr>
            <p:spPr>
              <a:xfrm>
                <a:off x="0" y="6775704"/>
                <a:ext cx="6099048" cy="8229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Google Shape;24;p54">
                <a:extLst>
                  <a:ext uri="{FF2B5EF4-FFF2-40B4-BE49-F238E27FC236}">
                    <a16:creationId xmlns:a16="http://schemas.microsoft.com/office/drawing/2014/main" id="{6560AED0-9715-4C99-BD23-09C5CE5B5082}"/>
                  </a:ext>
                </a:extLst>
              </p:cNvPr>
              <p:cNvSpPr/>
              <p:nvPr userDrawn="1"/>
            </p:nvSpPr>
            <p:spPr>
              <a:xfrm>
                <a:off x="5853918" y="6577588"/>
                <a:ext cx="484165" cy="268981"/>
              </a:xfrm>
              <a:custGeom>
                <a:avLst/>
                <a:gdLst/>
                <a:ahLst/>
                <a:cxnLst/>
                <a:rect l="l" t="t" r="r" b="b"/>
                <a:pathLst>
                  <a:path w="365760" h="203200" extrusionOk="0">
                    <a:moveTo>
                      <a:pt x="182880" y="0"/>
                    </a:moveTo>
                    <a:cubicBezTo>
                      <a:pt x="283882" y="0"/>
                      <a:pt x="365760" y="81878"/>
                      <a:pt x="365760" y="182880"/>
                    </a:cubicBezTo>
                    <a:lnTo>
                      <a:pt x="361658" y="203200"/>
                    </a:lnTo>
                    <a:lnTo>
                      <a:pt x="4103" y="203200"/>
                    </a:lnTo>
                    <a:lnTo>
                      <a:pt x="0" y="182880"/>
                    </a:lnTo>
                    <a:cubicBezTo>
                      <a:pt x="0" y="81878"/>
                      <a:pt x="81878" y="0"/>
                      <a:pt x="182880" y="0"/>
                    </a:cubicBezTo>
                    <a:close/>
                  </a:path>
                </a:pathLst>
              </a:custGeom>
              <a:gr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Arial"/>
                  <a:ea typeface="Arial"/>
                  <a:cs typeface="Arial"/>
                  <a:sym typeface="Arial"/>
                </a:endParaRPr>
              </a:p>
            </p:txBody>
          </p:sp>
        </p:grpSp>
      </p:grpSp>
      <p:sp>
        <p:nvSpPr>
          <p:cNvPr id="21" name="Slide Number Placeholder 5">
            <a:extLst>
              <a:ext uri="{FF2B5EF4-FFF2-40B4-BE49-F238E27FC236}">
                <a16:creationId xmlns:a16="http://schemas.microsoft.com/office/drawing/2014/main" id="{D161A1E1-FF07-4875-B3A3-4B33B9094121}"/>
              </a:ext>
            </a:extLst>
          </p:cNvPr>
          <p:cNvSpPr txBox="1">
            <a:spLocks/>
          </p:cNvSpPr>
          <p:nvPr userDrawn="1"/>
        </p:nvSpPr>
        <p:spPr>
          <a:xfrm>
            <a:off x="5699948" y="6529516"/>
            <a:ext cx="792104" cy="365125"/>
          </a:xfrm>
          <a:prstGeom prst="rect">
            <a:avLst/>
          </a:prstGeom>
        </p:spPr>
        <p:txBody>
          <a:bodyPr vert="horz" lIns="91440" tIns="45720" rIns="91440" bIns="45720" rtlCol="0" anchor="ctr"/>
          <a:lstStyle>
            <a:defPPr>
              <a:defRPr lang="en-US"/>
            </a:defPPr>
            <a:lvl1pPr marL="0" algn="ctr" defTabSz="914400" rtl="0" eaLnBrk="1" latinLnBrk="0" hangingPunct="1">
              <a:defRPr sz="1100" b="1"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28868B4-BCB4-40C5-8F5B-96F1F985AC30}" type="slidenum">
              <a:rPr lang="en-US" smtClean="0">
                <a:latin typeface="+mn-lt"/>
              </a:rPr>
              <a:pPr/>
              <a:t>‹#›</a:t>
            </a:fld>
            <a:endParaRPr lang="en-US" dirty="0">
              <a:latin typeface="+mn-lt"/>
            </a:endParaRPr>
          </a:p>
        </p:txBody>
      </p:sp>
      <p:sp>
        <p:nvSpPr>
          <p:cNvPr id="22" name="Freeform: Shape 21">
            <a:extLst>
              <a:ext uri="{FF2B5EF4-FFF2-40B4-BE49-F238E27FC236}">
                <a16:creationId xmlns:a16="http://schemas.microsoft.com/office/drawing/2014/main" id="{4C917B59-90AE-4C90-85A1-055C59A1C51A}"/>
              </a:ext>
            </a:extLst>
          </p:cNvPr>
          <p:cNvSpPr/>
          <p:nvPr userDrawn="1"/>
        </p:nvSpPr>
        <p:spPr>
          <a:xfrm>
            <a:off x="383379" y="0"/>
            <a:ext cx="1240868" cy="82296"/>
          </a:xfrm>
          <a:custGeom>
            <a:avLst/>
            <a:gdLst>
              <a:gd name="connsiteX0" fmla="*/ 0 w 1240868"/>
              <a:gd name="connsiteY0" fmla="*/ 0 h 82296"/>
              <a:gd name="connsiteX1" fmla="*/ 1240868 w 1240868"/>
              <a:gd name="connsiteY1" fmla="*/ 0 h 82296"/>
              <a:gd name="connsiteX2" fmla="*/ 1184575 w 1240868"/>
              <a:gd name="connsiteY2" fmla="*/ 82296 h 82296"/>
              <a:gd name="connsiteX3" fmla="*/ 0 w 1240868"/>
              <a:gd name="connsiteY3" fmla="*/ 82296 h 82296"/>
            </a:gdLst>
            <a:ahLst/>
            <a:cxnLst>
              <a:cxn ang="0">
                <a:pos x="connsiteX0" y="connsiteY0"/>
              </a:cxn>
              <a:cxn ang="0">
                <a:pos x="connsiteX1" y="connsiteY1"/>
              </a:cxn>
              <a:cxn ang="0">
                <a:pos x="connsiteX2" y="connsiteY2"/>
              </a:cxn>
              <a:cxn ang="0">
                <a:pos x="connsiteX3" y="connsiteY3"/>
              </a:cxn>
            </a:cxnLst>
            <a:rect l="l" t="t" r="r" b="b"/>
            <a:pathLst>
              <a:path w="1240868" h="82296">
                <a:moveTo>
                  <a:pt x="0" y="0"/>
                </a:moveTo>
                <a:lnTo>
                  <a:pt x="1240868" y="0"/>
                </a:lnTo>
                <a:lnTo>
                  <a:pt x="1184575" y="82296"/>
                </a:lnTo>
                <a:lnTo>
                  <a:pt x="0" y="82296"/>
                </a:lnTo>
                <a:close/>
              </a:path>
            </a:pathLst>
          </a:custGeom>
          <a:solidFill>
            <a:srgbClr val="30574E"/>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23" name="Picture 2" descr="https://static.wixstatic.com/media/0661da_7c4684a65cb344208c7dc8c893b65f1d~mv2.png/v1/crop/x_100,y_0,w_2801,h_1096/fill/w_232,h_84,al_c,q_85,usm_0.66_1.00_0.01,enc_avif,quality_auto/Black%20Logo%20(Transparent)_edited.png">
            <a:extLst>
              <a:ext uri="{FF2B5EF4-FFF2-40B4-BE49-F238E27FC236}">
                <a16:creationId xmlns:a16="http://schemas.microsoft.com/office/drawing/2014/main" id="{A213DAE5-0782-4D7A-96E0-4EA5A046B35E}"/>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738167" y="255683"/>
            <a:ext cx="1090886" cy="3949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77280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14" name="Text Placeholder 23">
            <a:extLst>
              <a:ext uri="{FF2B5EF4-FFF2-40B4-BE49-F238E27FC236}">
                <a16:creationId xmlns:a16="http://schemas.microsoft.com/office/drawing/2014/main" id="{605BDC1C-EC3D-4931-9B47-911D75A93A3C}"/>
              </a:ext>
            </a:extLst>
          </p:cNvPr>
          <p:cNvSpPr>
            <a:spLocks noGrp="1"/>
          </p:cNvSpPr>
          <p:nvPr>
            <p:ph type="body" sz="quarter" idx="10" hasCustomPrompt="1"/>
          </p:nvPr>
        </p:nvSpPr>
        <p:spPr>
          <a:xfrm>
            <a:off x="284480" y="199806"/>
            <a:ext cx="9603509" cy="506730"/>
          </a:xfrm>
          <a:prstGeom prst="rect">
            <a:avLst/>
          </a:prstGeom>
        </p:spPr>
        <p:txBody>
          <a:bodyPr anchor="ctr" anchorCtr="0">
            <a:noAutofit/>
          </a:bodyPr>
          <a:lstStyle>
            <a:lvl1pPr marL="0" indent="0">
              <a:buNone/>
              <a:defRPr sz="3200" b="1">
                <a:latin typeface="+mj-lt"/>
              </a:defRPr>
            </a:lvl1pPr>
          </a:lstStyle>
          <a:p>
            <a:pPr lvl="0"/>
            <a:r>
              <a:rPr lang="en-US" dirty="0"/>
              <a:t>Click To Edit Master Text Styles</a:t>
            </a:r>
          </a:p>
        </p:txBody>
      </p:sp>
      <p:pic>
        <p:nvPicPr>
          <p:cNvPr id="13" name="Picture 2" descr="https://static.wixstatic.com/media/0661da_7c4684a65cb344208c7dc8c893b65f1d~mv2.png/v1/crop/x_100,y_0,w_2801,h_1096/fill/w_232,h_84,al_c,q_85,usm_0.66_1.00_0.01,enc_avif,quality_auto/Black%20Logo%20(Transparent)_edited.png">
            <a:extLst>
              <a:ext uri="{FF2B5EF4-FFF2-40B4-BE49-F238E27FC236}">
                <a16:creationId xmlns:a16="http://schemas.microsoft.com/office/drawing/2014/main" id="{D4DC7BDC-2796-4D44-8195-4A0562632944}"/>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738167" y="255683"/>
            <a:ext cx="1090886" cy="394976"/>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E0B61907-7529-4EB5-A24C-36E2DEFD6AB9}"/>
              </a:ext>
            </a:extLst>
          </p:cNvPr>
          <p:cNvGrpSpPr/>
          <p:nvPr userDrawn="1"/>
        </p:nvGrpSpPr>
        <p:grpSpPr>
          <a:xfrm>
            <a:off x="0" y="6577588"/>
            <a:ext cx="12195048" cy="280412"/>
            <a:chOff x="0" y="6577588"/>
            <a:chExt cx="12195048" cy="280412"/>
          </a:xfrm>
          <a:gradFill>
            <a:gsLst>
              <a:gs pos="7000">
                <a:srgbClr val="000000"/>
              </a:gs>
              <a:gs pos="97000">
                <a:srgbClr val="30574E"/>
              </a:gs>
            </a:gsLst>
            <a:lin ang="0" scaled="1"/>
          </a:gradFill>
        </p:grpSpPr>
        <p:sp>
          <p:nvSpPr>
            <p:cNvPr id="17" name="Rectangle 16">
              <a:extLst>
                <a:ext uri="{FF2B5EF4-FFF2-40B4-BE49-F238E27FC236}">
                  <a16:creationId xmlns:a16="http://schemas.microsoft.com/office/drawing/2014/main" id="{89D3CA46-EEF5-467E-9397-0A97016C2E4A}"/>
                </a:ext>
              </a:extLst>
            </p:cNvPr>
            <p:cNvSpPr/>
            <p:nvPr userDrawn="1"/>
          </p:nvSpPr>
          <p:spPr>
            <a:xfrm>
              <a:off x="6096000" y="6775704"/>
              <a:ext cx="6099048" cy="8229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8" name="Group 17">
              <a:extLst>
                <a:ext uri="{FF2B5EF4-FFF2-40B4-BE49-F238E27FC236}">
                  <a16:creationId xmlns:a16="http://schemas.microsoft.com/office/drawing/2014/main" id="{63DE51A2-D74B-4978-884A-0F2D6972E8B0}"/>
                </a:ext>
              </a:extLst>
            </p:cNvPr>
            <p:cNvGrpSpPr/>
            <p:nvPr userDrawn="1"/>
          </p:nvGrpSpPr>
          <p:grpSpPr>
            <a:xfrm>
              <a:off x="0" y="6577588"/>
              <a:ext cx="6338083" cy="280412"/>
              <a:chOff x="0" y="6577588"/>
              <a:chExt cx="6338083" cy="280412"/>
            </a:xfrm>
            <a:grpFill/>
          </p:grpSpPr>
          <p:sp>
            <p:nvSpPr>
              <p:cNvPr id="19" name="Rectangle 18">
                <a:extLst>
                  <a:ext uri="{FF2B5EF4-FFF2-40B4-BE49-F238E27FC236}">
                    <a16:creationId xmlns:a16="http://schemas.microsoft.com/office/drawing/2014/main" id="{73E452DE-BD3F-4846-882F-9DA9A2372E76}"/>
                  </a:ext>
                </a:extLst>
              </p:cNvPr>
              <p:cNvSpPr/>
              <p:nvPr userDrawn="1"/>
            </p:nvSpPr>
            <p:spPr>
              <a:xfrm>
                <a:off x="0" y="6775704"/>
                <a:ext cx="6099048" cy="8229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Google Shape;24;p54">
                <a:extLst>
                  <a:ext uri="{FF2B5EF4-FFF2-40B4-BE49-F238E27FC236}">
                    <a16:creationId xmlns:a16="http://schemas.microsoft.com/office/drawing/2014/main" id="{7008B7BB-8763-4FFF-B3DB-7389E494E739}"/>
                  </a:ext>
                </a:extLst>
              </p:cNvPr>
              <p:cNvSpPr/>
              <p:nvPr userDrawn="1"/>
            </p:nvSpPr>
            <p:spPr>
              <a:xfrm>
                <a:off x="5853918" y="6577588"/>
                <a:ext cx="484165" cy="268981"/>
              </a:xfrm>
              <a:custGeom>
                <a:avLst/>
                <a:gdLst/>
                <a:ahLst/>
                <a:cxnLst/>
                <a:rect l="l" t="t" r="r" b="b"/>
                <a:pathLst>
                  <a:path w="365760" h="203200" extrusionOk="0">
                    <a:moveTo>
                      <a:pt x="182880" y="0"/>
                    </a:moveTo>
                    <a:cubicBezTo>
                      <a:pt x="283882" y="0"/>
                      <a:pt x="365760" y="81878"/>
                      <a:pt x="365760" y="182880"/>
                    </a:cubicBezTo>
                    <a:lnTo>
                      <a:pt x="361658" y="203200"/>
                    </a:lnTo>
                    <a:lnTo>
                      <a:pt x="4103" y="203200"/>
                    </a:lnTo>
                    <a:lnTo>
                      <a:pt x="0" y="182880"/>
                    </a:lnTo>
                    <a:cubicBezTo>
                      <a:pt x="0" y="81878"/>
                      <a:pt x="81878" y="0"/>
                      <a:pt x="182880" y="0"/>
                    </a:cubicBezTo>
                    <a:close/>
                  </a:path>
                </a:pathLst>
              </a:custGeom>
              <a:gr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Arial"/>
                  <a:ea typeface="Arial"/>
                  <a:cs typeface="Arial"/>
                  <a:sym typeface="Arial"/>
                </a:endParaRPr>
              </a:p>
            </p:txBody>
          </p:sp>
        </p:grpSp>
      </p:grpSp>
      <p:sp>
        <p:nvSpPr>
          <p:cNvPr id="21" name="Slide Number Placeholder 5">
            <a:extLst>
              <a:ext uri="{FF2B5EF4-FFF2-40B4-BE49-F238E27FC236}">
                <a16:creationId xmlns:a16="http://schemas.microsoft.com/office/drawing/2014/main" id="{256EBA81-504E-4FBA-9D97-F5859EF8D8A7}"/>
              </a:ext>
            </a:extLst>
          </p:cNvPr>
          <p:cNvSpPr txBox="1">
            <a:spLocks/>
          </p:cNvSpPr>
          <p:nvPr userDrawn="1"/>
        </p:nvSpPr>
        <p:spPr>
          <a:xfrm>
            <a:off x="5699948" y="6529516"/>
            <a:ext cx="792104" cy="365125"/>
          </a:xfrm>
          <a:prstGeom prst="rect">
            <a:avLst/>
          </a:prstGeom>
        </p:spPr>
        <p:txBody>
          <a:bodyPr vert="horz" lIns="91440" tIns="45720" rIns="91440" bIns="45720" rtlCol="0" anchor="ctr"/>
          <a:lstStyle>
            <a:defPPr>
              <a:defRPr lang="en-US"/>
            </a:defPPr>
            <a:lvl1pPr marL="0" algn="ctr" defTabSz="914400" rtl="0" eaLnBrk="1" latinLnBrk="0" hangingPunct="1">
              <a:defRPr sz="1100" b="1"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28868B4-BCB4-40C5-8F5B-96F1F985AC30}" type="slidenum">
              <a:rPr lang="en-US" smtClean="0">
                <a:latin typeface="+mn-lt"/>
              </a:rPr>
              <a:pPr/>
              <a:t>‹#›</a:t>
            </a:fld>
            <a:endParaRPr lang="en-US" dirty="0">
              <a:latin typeface="+mn-lt"/>
            </a:endParaRPr>
          </a:p>
        </p:txBody>
      </p:sp>
    </p:spTree>
    <p:extLst>
      <p:ext uri="{BB962C8B-B14F-4D97-AF65-F5344CB8AC3E}">
        <p14:creationId xmlns:p14="http://schemas.microsoft.com/office/powerpoint/2010/main" val="36159004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pic>
        <p:nvPicPr>
          <p:cNvPr id="13" name="Picture 2" descr="https://static.wixstatic.com/media/0661da_7c4684a65cb344208c7dc8c893b65f1d~mv2.png/v1/crop/x_100,y_0,w_2801,h_1096/fill/w_232,h_84,al_c,q_85,usm_0.66_1.00_0.01,enc_avif,quality_auto/Black%20Logo%20(Transparent)_edited.png">
            <a:extLst>
              <a:ext uri="{FF2B5EF4-FFF2-40B4-BE49-F238E27FC236}">
                <a16:creationId xmlns:a16="http://schemas.microsoft.com/office/drawing/2014/main" id="{B4325128-2535-4A43-8EA6-4F7C69BBA464}"/>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738167" y="255683"/>
            <a:ext cx="1090886" cy="394976"/>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Group 13">
            <a:extLst>
              <a:ext uri="{FF2B5EF4-FFF2-40B4-BE49-F238E27FC236}">
                <a16:creationId xmlns:a16="http://schemas.microsoft.com/office/drawing/2014/main" id="{C021312F-6B28-4A99-A9FB-B8D5036A4720}"/>
              </a:ext>
            </a:extLst>
          </p:cNvPr>
          <p:cNvGrpSpPr/>
          <p:nvPr userDrawn="1"/>
        </p:nvGrpSpPr>
        <p:grpSpPr>
          <a:xfrm>
            <a:off x="0" y="6577588"/>
            <a:ext cx="12195048" cy="280412"/>
            <a:chOff x="0" y="6577588"/>
            <a:chExt cx="12195048" cy="280412"/>
          </a:xfrm>
          <a:gradFill>
            <a:gsLst>
              <a:gs pos="7000">
                <a:srgbClr val="000000"/>
              </a:gs>
              <a:gs pos="97000">
                <a:srgbClr val="30574E"/>
              </a:gs>
            </a:gsLst>
            <a:lin ang="0" scaled="1"/>
          </a:gradFill>
        </p:grpSpPr>
        <p:sp>
          <p:nvSpPr>
            <p:cNvPr id="15" name="Rectangle 14">
              <a:extLst>
                <a:ext uri="{FF2B5EF4-FFF2-40B4-BE49-F238E27FC236}">
                  <a16:creationId xmlns:a16="http://schemas.microsoft.com/office/drawing/2014/main" id="{0B5BAF30-710A-4FB5-8EC0-4087E363453F}"/>
                </a:ext>
              </a:extLst>
            </p:cNvPr>
            <p:cNvSpPr/>
            <p:nvPr userDrawn="1"/>
          </p:nvSpPr>
          <p:spPr>
            <a:xfrm>
              <a:off x="6096000" y="6775704"/>
              <a:ext cx="6099048" cy="8229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7" name="Group 16">
              <a:extLst>
                <a:ext uri="{FF2B5EF4-FFF2-40B4-BE49-F238E27FC236}">
                  <a16:creationId xmlns:a16="http://schemas.microsoft.com/office/drawing/2014/main" id="{4F27A117-C1AC-4754-AD78-9748334ACF85}"/>
                </a:ext>
              </a:extLst>
            </p:cNvPr>
            <p:cNvGrpSpPr/>
            <p:nvPr userDrawn="1"/>
          </p:nvGrpSpPr>
          <p:grpSpPr>
            <a:xfrm>
              <a:off x="0" y="6577588"/>
              <a:ext cx="6338083" cy="280412"/>
              <a:chOff x="0" y="6577588"/>
              <a:chExt cx="6338083" cy="280412"/>
            </a:xfrm>
            <a:grpFill/>
          </p:grpSpPr>
          <p:sp>
            <p:nvSpPr>
              <p:cNvPr id="18" name="Rectangle 17">
                <a:extLst>
                  <a:ext uri="{FF2B5EF4-FFF2-40B4-BE49-F238E27FC236}">
                    <a16:creationId xmlns:a16="http://schemas.microsoft.com/office/drawing/2014/main" id="{80998BD3-506E-42D3-B3C7-D0478CFA207C}"/>
                  </a:ext>
                </a:extLst>
              </p:cNvPr>
              <p:cNvSpPr/>
              <p:nvPr userDrawn="1"/>
            </p:nvSpPr>
            <p:spPr>
              <a:xfrm>
                <a:off x="0" y="6775704"/>
                <a:ext cx="6099048" cy="8229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Google Shape;24;p54">
                <a:extLst>
                  <a:ext uri="{FF2B5EF4-FFF2-40B4-BE49-F238E27FC236}">
                    <a16:creationId xmlns:a16="http://schemas.microsoft.com/office/drawing/2014/main" id="{7A238DC3-7EDF-4539-BBC6-A62A739B6CBF}"/>
                  </a:ext>
                </a:extLst>
              </p:cNvPr>
              <p:cNvSpPr/>
              <p:nvPr userDrawn="1"/>
            </p:nvSpPr>
            <p:spPr>
              <a:xfrm>
                <a:off x="5853918" y="6577588"/>
                <a:ext cx="484165" cy="268981"/>
              </a:xfrm>
              <a:custGeom>
                <a:avLst/>
                <a:gdLst/>
                <a:ahLst/>
                <a:cxnLst/>
                <a:rect l="l" t="t" r="r" b="b"/>
                <a:pathLst>
                  <a:path w="365760" h="203200" extrusionOk="0">
                    <a:moveTo>
                      <a:pt x="182880" y="0"/>
                    </a:moveTo>
                    <a:cubicBezTo>
                      <a:pt x="283882" y="0"/>
                      <a:pt x="365760" y="81878"/>
                      <a:pt x="365760" y="182880"/>
                    </a:cubicBezTo>
                    <a:lnTo>
                      <a:pt x="361658" y="203200"/>
                    </a:lnTo>
                    <a:lnTo>
                      <a:pt x="4103" y="203200"/>
                    </a:lnTo>
                    <a:lnTo>
                      <a:pt x="0" y="182880"/>
                    </a:lnTo>
                    <a:cubicBezTo>
                      <a:pt x="0" y="81878"/>
                      <a:pt x="81878" y="0"/>
                      <a:pt x="182880" y="0"/>
                    </a:cubicBezTo>
                    <a:close/>
                  </a:path>
                </a:pathLst>
              </a:custGeom>
              <a:gr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Arial"/>
                  <a:ea typeface="Arial"/>
                  <a:cs typeface="Arial"/>
                  <a:sym typeface="Arial"/>
                </a:endParaRPr>
              </a:p>
            </p:txBody>
          </p:sp>
        </p:grpSp>
      </p:grpSp>
      <p:sp>
        <p:nvSpPr>
          <p:cNvPr id="20" name="Slide Number Placeholder 5">
            <a:extLst>
              <a:ext uri="{FF2B5EF4-FFF2-40B4-BE49-F238E27FC236}">
                <a16:creationId xmlns:a16="http://schemas.microsoft.com/office/drawing/2014/main" id="{2248FA50-E4C5-411B-9715-272774621ED6}"/>
              </a:ext>
            </a:extLst>
          </p:cNvPr>
          <p:cNvSpPr txBox="1">
            <a:spLocks/>
          </p:cNvSpPr>
          <p:nvPr userDrawn="1"/>
        </p:nvSpPr>
        <p:spPr>
          <a:xfrm>
            <a:off x="5699948" y="6529516"/>
            <a:ext cx="792104" cy="365125"/>
          </a:xfrm>
          <a:prstGeom prst="rect">
            <a:avLst/>
          </a:prstGeom>
        </p:spPr>
        <p:txBody>
          <a:bodyPr vert="horz" lIns="91440" tIns="45720" rIns="91440" bIns="45720" rtlCol="0" anchor="ctr"/>
          <a:lstStyle>
            <a:defPPr>
              <a:defRPr lang="en-US"/>
            </a:defPPr>
            <a:lvl1pPr marL="0" algn="ctr" defTabSz="914400" rtl="0" eaLnBrk="1" latinLnBrk="0" hangingPunct="1">
              <a:defRPr sz="1100" b="1"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28868B4-BCB4-40C5-8F5B-96F1F985AC30}" type="slidenum">
              <a:rPr lang="en-US" smtClean="0">
                <a:latin typeface="+mn-lt"/>
              </a:rPr>
              <a:pPr/>
              <a:t>‹#›</a:t>
            </a:fld>
            <a:endParaRPr lang="en-US" dirty="0">
              <a:latin typeface="+mn-lt"/>
            </a:endParaRPr>
          </a:p>
        </p:txBody>
      </p:sp>
    </p:spTree>
    <p:extLst>
      <p:ext uri="{BB962C8B-B14F-4D97-AF65-F5344CB8AC3E}">
        <p14:creationId xmlns:p14="http://schemas.microsoft.com/office/powerpoint/2010/main" val="24154321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pic>
        <p:nvPicPr>
          <p:cNvPr id="13" name="Picture 2" descr="https://static.wixstatic.com/media/0661da_7c4684a65cb344208c7dc8c893b65f1d~mv2.png/v1/crop/x_100,y_0,w_2801,h_1096/fill/w_232,h_84,al_c,q_85,usm_0.66_1.00_0.01,enc_avif,quality_auto/Black%20Logo%20(Transparent)_edited.png">
            <a:extLst>
              <a:ext uri="{FF2B5EF4-FFF2-40B4-BE49-F238E27FC236}">
                <a16:creationId xmlns:a16="http://schemas.microsoft.com/office/drawing/2014/main" id="{E681AA83-39C5-4C5A-A930-96324F3548BA}"/>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r="1607"/>
          <a:stretch/>
        </p:blipFill>
        <p:spPr bwMode="auto">
          <a:xfrm>
            <a:off x="5559322" y="255683"/>
            <a:ext cx="1073357" cy="394976"/>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Group 13">
            <a:extLst>
              <a:ext uri="{FF2B5EF4-FFF2-40B4-BE49-F238E27FC236}">
                <a16:creationId xmlns:a16="http://schemas.microsoft.com/office/drawing/2014/main" id="{4627C94F-A43A-457D-BD23-647A4FB6E937}"/>
              </a:ext>
            </a:extLst>
          </p:cNvPr>
          <p:cNvGrpSpPr/>
          <p:nvPr userDrawn="1"/>
        </p:nvGrpSpPr>
        <p:grpSpPr>
          <a:xfrm>
            <a:off x="0" y="6577588"/>
            <a:ext cx="12195048" cy="280412"/>
            <a:chOff x="0" y="6577588"/>
            <a:chExt cx="12195048" cy="280412"/>
          </a:xfrm>
          <a:gradFill>
            <a:gsLst>
              <a:gs pos="7000">
                <a:srgbClr val="000000"/>
              </a:gs>
              <a:gs pos="97000">
                <a:srgbClr val="30574E"/>
              </a:gs>
            </a:gsLst>
            <a:lin ang="0" scaled="1"/>
          </a:gradFill>
        </p:grpSpPr>
        <p:sp>
          <p:nvSpPr>
            <p:cNvPr id="15" name="Rectangle 14">
              <a:extLst>
                <a:ext uri="{FF2B5EF4-FFF2-40B4-BE49-F238E27FC236}">
                  <a16:creationId xmlns:a16="http://schemas.microsoft.com/office/drawing/2014/main" id="{39A2089D-CB61-47B5-B55F-2FB7986C1B3F}"/>
                </a:ext>
              </a:extLst>
            </p:cNvPr>
            <p:cNvSpPr/>
            <p:nvPr userDrawn="1"/>
          </p:nvSpPr>
          <p:spPr>
            <a:xfrm>
              <a:off x="6096000" y="6775704"/>
              <a:ext cx="6099048" cy="8229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7" name="Group 16">
              <a:extLst>
                <a:ext uri="{FF2B5EF4-FFF2-40B4-BE49-F238E27FC236}">
                  <a16:creationId xmlns:a16="http://schemas.microsoft.com/office/drawing/2014/main" id="{0F4B40B8-20B4-4BAC-B75D-2CBD34F312AE}"/>
                </a:ext>
              </a:extLst>
            </p:cNvPr>
            <p:cNvGrpSpPr/>
            <p:nvPr userDrawn="1"/>
          </p:nvGrpSpPr>
          <p:grpSpPr>
            <a:xfrm>
              <a:off x="0" y="6577588"/>
              <a:ext cx="6338083" cy="280412"/>
              <a:chOff x="0" y="6577588"/>
              <a:chExt cx="6338083" cy="280412"/>
            </a:xfrm>
            <a:grpFill/>
          </p:grpSpPr>
          <p:sp>
            <p:nvSpPr>
              <p:cNvPr id="18" name="Rectangle 17">
                <a:extLst>
                  <a:ext uri="{FF2B5EF4-FFF2-40B4-BE49-F238E27FC236}">
                    <a16:creationId xmlns:a16="http://schemas.microsoft.com/office/drawing/2014/main" id="{FA309EE4-7D54-4CD9-A0DB-F2AB6704D7CF}"/>
                  </a:ext>
                </a:extLst>
              </p:cNvPr>
              <p:cNvSpPr/>
              <p:nvPr userDrawn="1"/>
            </p:nvSpPr>
            <p:spPr>
              <a:xfrm>
                <a:off x="0" y="6775704"/>
                <a:ext cx="6099048" cy="8229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Google Shape;24;p54">
                <a:extLst>
                  <a:ext uri="{FF2B5EF4-FFF2-40B4-BE49-F238E27FC236}">
                    <a16:creationId xmlns:a16="http://schemas.microsoft.com/office/drawing/2014/main" id="{F6AFE0B5-5B31-4BF1-9D78-AD2229C0C6F3}"/>
                  </a:ext>
                </a:extLst>
              </p:cNvPr>
              <p:cNvSpPr/>
              <p:nvPr userDrawn="1"/>
            </p:nvSpPr>
            <p:spPr>
              <a:xfrm>
                <a:off x="5853918" y="6577588"/>
                <a:ext cx="484165" cy="268981"/>
              </a:xfrm>
              <a:custGeom>
                <a:avLst/>
                <a:gdLst/>
                <a:ahLst/>
                <a:cxnLst/>
                <a:rect l="l" t="t" r="r" b="b"/>
                <a:pathLst>
                  <a:path w="365760" h="203200" extrusionOk="0">
                    <a:moveTo>
                      <a:pt x="182880" y="0"/>
                    </a:moveTo>
                    <a:cubicBezTo>
                      <a:pt x="283882" y="0"/>
                      <a:pt x="365760" y="81878"/>
                      <a:pt x="365760" y="182880"/>
                    </a:cubicBezTo>
                    <a:lnTo>
                      <a:pt x="361658" y="203200"/>
                    </a:lnTo>
                    <a:lnTo>
                      <a:pt x="4103" y="203200"/>
                    </a:lnTo>
                    <a:lnTo>
                      <a:pt x="0" y="182880"/>
                    </a:lnTo>
                    <a:cubicBezTo>
                      <a:pt x="0" y="81878"/>
                      <a:pt x="81878" y="0"/>
                      <a:pt x="182880" y="0"/>
                    </a:cubicBezTo>
                    <a:close/>
                  </a:path>
                </a:pathLst>
              </a:custGeom>
              <a:gr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Arial"/>
                  <a:ea typeface="Arial"/>
                  <a:cs typeface="Arial"/>
                  <a:sym typeface="Arial"/>
                </a:endParaRPr>
              </a:p>
            </p:txBody>
          </p:sp>
        </p:grpSp>
      </p:grpSp>
      <p:sp>
        <p:nvSpPr>
          <p:cNvPr id="20" name="Slide Number Placeholder 5">
            <a:extLst>
              <a:ext uri="{FF2B5EF4-FFF2-40B4-BE49-F238E27FC236}">
                <a16:creationId xmlns:a16="http://schemas.microsoft.com/office/drawing/2014/main" id="{F9CD7A26-FA6C-40B5-9F04-7008FEED1D52}"/>
              </a:ext>
            </a:extLst>
          </p:cNvPr>
          <p:cNvSpPr txBox="1">
            <a:spLocks/>
          </p:cNvSpPr>
          <p:nvPr userDrawn="1"/>
        </p:nvSpPr>
        <p:spPr>
          <a:xfrm>
            <a:off x="5699948" y="6529516"/>
            <a:ext cx="792104" cy="365125"/>
          </a:xfrm>
          <a:prstGeom prst="rect">
            <a:avLst/>
          </a:prstGeom>
        </p:spPr>
        <p:txBody>
          <a:bodyPr vert="horz" lIns="91440" tIns="45720" rIns="91440" bIns="45720" rtlCol="0" anchor="ctr"/>
          <a:lstStyle>
            <a:defPPr>
              <a:defRPr lang="en-US"/>
            </a:defPPr>
            <a:lvl1pPr marL="0" algn="ctr" defTabSz="914400" rtl="0" eaLnBrk="1" latinLnBrk="0" hangingPunct="1">
              <a:defRPr sz="1100" b="1"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28868B4-BCB4-40C5-8F5B-96F1F985AC30}" type="slidenum">
              <a:rPr lang="en-US" smtClean="0">
                <a:latin typeface="+mn-lt"/>
              </a:rPr>
              <a:pPr/>
              <a:t>‹#›</a:t>
            </a:fld>
            <a:endParaRPr lang="en-US" dirty="0">
              <a:latin typeface="+mn-lt"/>
            </a:endParaRPr>
          </a:p>
        </p:txBody>
      </p:sp>
    </p:spTree>
    <p:extLst>
      <p:ext uri="{BB962C8B-B14F-4D97-AF65-F5344CB8AC3E}">
        <p14:creationId xmlns:p14="http://schemas.microsoft.com/office/powerpoint/2010/main" val="9419226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5_Title Slide">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927718B9-9580-4D86-AFD4-B46727C1D212}"/>
              </a:ext>
            </a:extLst>
          </p:cNvPr>
          <p:cNvGrpSpPr/>
          <p:nvPr userDrawn="1"/>
        </p:nvGrpSpPr>
        <p:grpSpPr>
          <a:xfrm>
            <a:off x="0" y="6577588"/>
            <a:ext cx="12195048" cy="280412"/>
            <a:chOff x="0" y="6577588"/>
            <a:chExt cx="12195048" cy="280412"/>
          </a:xfrm>
          <a:gradFill>
            <a:gsLst>
              <a:gs pos="7000">
                <a:srgbClr val="000000"/>
              </a:gs>
              <a:gs pos="97000">
                <a:srgbClr val="30574E"/>
              </a:gs>
            </a:gsLst>
            <a:lin ang="0" scaled="1"/>
          </a:gradFill>
        </p:grpSpPr>
        <p:sp>
          <p:nvSpPr>
            <p:cNvPr id="14" name="Rectangle 13">
              <a:extLst>
                <a:ext uri="{FF2B5EF4-FFF2-40B4-BE49-F238E27FC236}">
                  <a16:creationId xmlns:a16="http://schemas.microsoft.com/office/drawing/2014/main" id="{9BDA958F-0094-4259-BB49-58424F082283}"/>
                </a:ext>
              </a:extLst>
            </p:cNvPr>
            <p:cNvSpPr/>
            <p:nvPr userDrawn="1"/>
          </p:nvSpPr>
          <p:spPr>
            <a:xfrm>
              <a:off x="6096000" y="6775704"/>
              <a:ext cx="6099048" cy="8229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D19DBB5A-8B9C-438B-A4ED-C03C2BF0E747}"/>
                </a:ext>
              </a:extLst>
            </p:cNvPr>
            <p:cNvGrpSpPr/>
            <p:nvPr userDrawn="1"/>
          </p:nvGrpSpPr>
          <p:grpSpPr>
            <a:xfrm>
              <a:off x="0" y="6577588"/>
              <a:ext cx="6338083" cy="280412"/>
              <a:chOff x="0" y="6577588"/>
              <a:chExt cx="6338083" cy="280412"/>
            </a:xfrm>
            <a:grpFill/>
          </p:grpSpPr>
          <p:sp>
            <p:nvSpPr>
              <p:cNvPr id="16" name="Rectangle 15">
                <a:extLst>
                  <a:ext uri="{FF2B5EF4-FFF2-40B4-BE49-F238E27FC236}">
                    <a16:creationId xmlns:a16="http://schemas.microsoft.com/office/drawing/2014/main" id="{740B1795-61C6-4879-B2A2-5B609858315B}"/>
                  </a:ext>
                </a:extLst>
              </p:cNvPr>
              <p:cNvSpPr/>
              <p:nvPr userDrawn="1"/>
            </p:nvSpPr>
            <p:spPr>
              <a:xfrm>
                <a:off x="0" y="6775704"/>
                <a:ext cx="6099048" cy="8229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Google Shape;24;p54">
                <a:extLst>
                  <a:ext uri="{FF2B5EF4-FFF2-40B4-BE49-F238E27FC236}">
                    <a16:creationId xmlns:a16="http://schemas.microsoft.com/office/drawing/2014/main" id="{91187726-8068-4C8F-BBD7-046017545C04}"/>
                  </a:ext>
                </a:extLst>
              </p:cNvPr>
              <p:cNvSpPr/>
              <p:nvPr userDrawn="1"/>
            </p:nvSpPr>
            <p:spPr>
              <a:xfrm>
                <a:off x="5853918" y="6577588"/>
                <a:ext cx="484165" cy="268981"/>
              </a:xfrm>
              <a:custGeom>
                <a:avLst/>
                <a:gdLst/>
                <a:ahLst/>
                <a:cxnLst/>
                <a:rect l="l" t="t" r="r" b="b"/>
                <a:pathLst>
                  <a:path w="365760" h="203200" extrusionOk="0">
                    <a:moveTo>
                      <a:pt x="182880" y="0"/>
                    </a:moveTo>
                    <a:cubicBezTo>
                      <a:pt x="283882" y="0"/>
                      <a:pt x="365760" y="81878"/>
                      <a:pt x="365760" y="182880"/>
                    </a:cubicBezTo>
                    <a:lnTo>
                      <a:pt x="361658" y="203200"/>
                    </a:lnTo>
                    <a:lnTo>
                      <a:pt x="4103" y="203200"/>
                    </a:lnTo>
                    <a:lnTo>
                      <a:pt x="0" y="182880"/>
                    </a:lnTo>
                    <a:cubicBezTo>
                      <a:pt x="0" y="81878"/>
                      <a:pt x="81878" y="0"/>
                      <a:pt x="182880" y="0"/>
                    </a:cubicBezTo>
                    <a:close/>
                  </a:path>
                </a:pathLst>
              </a:custGeom>
              <a:gr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Arial"/>
                  <a:ea typeface="Arial"/>
                  <a:cs typeface="Arial"/>
                  <a:sym typeface="Arial"/>
                </a:endParaRPr>
              </a:p>
            </p:txBody>
          </p:sp>
        </p:grpSp>
      </p:grpSp>
      <p:sp>
        <p:nvSpPr>
          <p:cNvPr id="18" name="Slide Number Placeholder 5">
            <a:extLst>
              <a:ext uri="{FF2B5EF4-FFF2-40B4-BE49-F238E27FC236}">
                <a16:creationId xmlns:a16="http://schemas.microsoft.com/office/drawing/2014/main" id="{CD31F8A6-6EA5-44A6-9786-050EB5F768EC}"/>
              </a:ext>
            </a:extLst>
          </p:cNvPr>
          <p:cNvSpPr txBox="1">
            <a:spLocks/>
          </p:cNvSpPr>
          <p:nvPr userDrawn="1"/>
        </p:nvSpPr>
        <p:spPr>
          <a:xfrm>
            <a:off x="5699948" y="6529516"/>
            <a:ext cx="792104" cy="365125"/>
          </a:xfrm>
          <a:prstGeom prst="rect">
            <a:avLst/>
          </a:prstGeom>
        </p:spPr>
        <p:txBody>
          <a:bodyPr vert="horz" lIns="91440" tIns="45720" rIns="91440" bIns="45720" rtlCol="0" anchor="ctr"/>
          <a:lstStyle>
            <a:defPPr>
              <a:defRPr lang="en-US"/>
            </a:defPPr>
            <a:lvl1pPr marL="0" algn="ctr" defTabSz="914400" rtl="0" eaLnBrk="1" latinLnBrk="0" hangingPunct="1">
              <a:defRPr sz="1100" b="1"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28868B4-BCB4-40C5-8F5B-96F1F985AC30}" type="slidenum">
              <a:rPr lang="en-US" smtClean="0">
                <a:latin typeface="+mn-lt"/>
              </a:rPr>
              <a:pPr/>
              <a:t>‹#›</a:t>
            </a:fld>
            <a:endParaRPr lang="en-US" dirty="0">
              <a:latin typeface="+mn-lt"/>
            </a:endParaRPr>
          </a:p>
        </p:txBody>
      </p:sp>
    </p:spTree>
    <p:extLst>
      <p:ext uri="{BB962C8B-B14F-4D97-AF65-F5344CB8AC3E}">
        <p14:creationId xmlns:p14="http://schemas.microsoft.com/office/powerpoint/2010/main" val="775912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6_Title Slide">
    <p:spTree>
      <p:nvGrpSpPr>
        <p:cNvPr id="1" name=""/>
        <p:cNvGrpSpPr/>
        <p:nvPr/>
      </p:nvGrpSpPr>
      <p:grpSpPr>
        <a:xfrm>
          <a:off x="0" y="0"/>
          <a:ext cx="0" cy="0"/>
          <a:chOff x="0" y="0"/>
          <a:chExt cx="0" cy="0"/>
        </a:xfrm>
      </p:grpSpPr>
      <p:sp>
        <p:nvSpPr>
          <p:cNvPr id="32" name="Text Placeholder 4">
            <a:extLst>
              <a:ext uri="{FF2B5EF4-FFF2-40B4-BE49-F238E27FC236}">
                <a16:creationId xmlns:a16="http://schemas.microsoft.com/office/drawing/2014/main" id="{D350AF59-3836-4092-82FB-5BBAB0C02CDB}"/>
              </a:ext>
            </a:extLst>
          </p:cNvPr>
          <p:cNvSpPr>
            <a:spLocks noGrp="1"/>
          </p:cNvSpPr>
          <p:nvPr>
            <p:ph type="body" sz="quarter" idx="13" hasCustomPrompt="1"/>
          </p:nvPr>
        </p:nvSpPr>
        <p:spPr>
          <a:xfrm>
            <a:off x="579769" y="1042376"/>
            <a:ext cx="2197692" cy="1283068"/>
          </a:xfrm>
        </p:spPr>
        <p:txBody>
          <a:bodyPr anchor="b" anchorCtr="0">
            <a:normAutofit/>
          </a:bodyPr>
          <a:lstStyle>
            <a:lvl1pPr marL="0" indent="0" algn="ctr">
              <a:lnSpc>
                <a:spcPct val="140000"/>
              </a:lnSpc>
              <a:buNone/>
              <a:defRPr sz="1400">
                <a:solidFill>
                  <a:schemeClr val="tx1"/>
                </a:solidFill>
              </a:defRPr>
            </a:lvl1pPr>
          </a:lstStyle>
          <a:p>
            <a:pPr lvl="0"/>
            <a:r>
              <a:rPr lang="en-US" dirty="0"/>
              <a:t>Click to edit Master text styles</a:t>
            </a:r>
          </a:p>
        </p:txBody>
      </p:sp>
      <p:sp>
        <p:nvSpPr>
          <p:cNvPr id="33" name="Text Placeholder 4">
            <a:extLst>
              <a:ext uri="{FF2B5EF4-FFF2-40B4-BE49-F238E27FC236}">
                <a16:creationId xmlns:a16="http://schemas.microsoft.com/office/drawing/2014/main" id="{7ADE5D01-3CDC-4E2B-8D8E-8476E633EEB4}"/>
              </a:ext>
            </a:extLst>
          </p:cNvPr>
          <p:cNvSpPr>
            <a:spLocks noGrp="1"/>
          </p:cNvSpPr>
          <p:nvPr>
            <p:ph type="body" sz="quarter" idx="14" hasCustomPrompt="1"/>
          </p:nvPr>
        </p:nvSpPr>
        <p:spPr>
          <a:xfrm>
            <a:off x="4238278" y="1054794"/>
            <a:ext cx="2197692" cy="1283068"/>
          </a:xfrm>
        </p:spPr>
        <p:txBody>
          <a:bodyPr anchor="b" anchorCtr="0">
            <a:normAutofit/>
          </a:bodyPr>
          <a:lstStyle>
            <a:lvl1pPr marL="0" indent="0" algn="ctr">
              <a:lnSpc>
                <a:spcPct val="140000"/>
              </a:lnSpc>
              <a:buNone/>
              <a:defRPr sz="1400">
                <a:solidFill>
                  <a:schemeClr val="tx1"/>
                </a:solidFill>
              </a:defRPr>
            </a:lvl1pPr>
          </a:lstStyle>
          <a:p>
            <a:pPr lvl="0"/>
            <a:r>
              <a:rPr lang="en-US" dirty="0"/>
              <a:t>Click to edit Master text styles</a:t>
            </a:r>
          </a:p>
        </p:txBody>
      </p:sp>
      <p:sp>
        <p:nvSpPr>
          <p:cNvPr id="34" name="Text Placeholder 4">
            <a:extLst>
              <a:ext uri="{FF2B5EF4-FFF2-40B4-BE49-F238E27FC236}">
                <a16:creationId xmlns:a16="http://schemas.microsoft.com/office/drawing/2014/main" id="{14ECFDB5-09A9-494E-AF63-79F539C7358C}"/>
              </a:ext>
            </a:extLst>
          </p:cNvPr>
          <p:cNvSpPr>
            <a:spLocks noGrp="1"/>
          </p:cNvSpPr>
          <p:nvPr>
            <p:ph type="body" sz="quarter" idx="17"/>
          </p:nvPr>
        </p:nvSpPr>
        <p:spPr>
          <a:xfrm>
            <a:off x="2421201" y="5105367"/>
            <a:ext cx="2197692" cy="1284947"/>
          </a:xfrm>
        </p:spPr>
        <p:txBody>
          <a:bodyPr>
            <a:normAutofit/>
          </a:bodyPr>
          <a:lstStyle>
            <a:lvl1pPr marL="0" indent="0" algn="ctr">
              <a:lnSpc>
                <a:spcPct val="140000"/>
              </a:lnSpc>
              <a:buNone/>
              <a:defRPr sz="1400">
                <a:solidFill>
                  <a:schemeClr val="tx1"/>
                </a:solidFill>
              </a:defRPr>
            </a:lvl1pPr>
          </a:lstStyle>
          <a:p>
            <a:pPr lvl="0"/>
            <a:r>
              <a:rPr lang="en-US" dirty="0"/>
              <a:t>Click to edit Master text styles</a:t>
            </a:r>
          </a:p>
        </p:txBody>
      </p:sp>
      <p:sp>
        <p:nvSpPr>
          <p:cNvPr id="35" name="Text Placeholder 4">
            <a:extLst>
              <a:ext uri="{FF2B5EF4-FFF2-40B4-BE49-F238E27FC236}">
                <a16:creationId xmlns:a16="http://schemas.microsoft.com/office/drawing/2014/main" id="{29D64560-58A8-4497-9E2D-5A9161F65D62}"/>
              </a:ext>
            </a:extLst>
          </p:cNvPr>
          <p:cNvSpPr>
            <a:spLocks noGrp="1"/>
          </p:cNvSpPr>
          <p:nvPr>
            <p:ph type="body" sz="quarter" idx="19"/>
          </p:nvPr>
        </p:nvSpPr>
        <p:spPr>
          <a:xfrm>
            <a:off x="9689509" y="5069582"/>
            <a:ext cx="2197692" cy="1284947"/>
          </a:xfrm>
        </p:spPr>
        <p:txBody>
          <a:bodyPr>
            <a:normAutofit/>
          </a:bodyPr>
          <a:lstStyle>
            <a:lvl1pPr marL="0" indent="0" algn="ctr">
              <a:lnSpc>
                <a:spcPct val="140000"/>
              </a:lnSpc>
              <a:buNone/>
              <a:defRPr sz="1400">
                <a:solidFill>
                  <a:schemeClr val="tx1"/>
                </a:solidFill>
              </a:defRPr>
            </a:lvl1pPr>
          </a:lstStyle>
          <a:p>
            <a:pPr lvl="0"/>
            <a:r>
              <a:rPr lang="en-US" dirty="0"/>
              <a:t>Click to edit Master text styles</a:t>
            </a:r>
          </a:p>
        </p:txBody>
      </p:sp>
      <p:sp>
        <p:nvSpPr>
          <p:cNvPr id="36" name="Pentagon 16">
            <a:extLst>
              <a:ext uri="{FF2B5EF4-FFF2-40B4-BE49-F238E27FC236}">
                <a16:creationId xmlns:a16="http://schemas.microsoft.com/office/drawing/2014/main" id="{6A366E93-77AC-404E-83D5-4A8FE09F355E}"/>
              </a:ext>
            </a:extLst>
          </p:cNvPr>
          <p:cNvSpPr/>
          <p:nvPr userDrawn="1"/>
        </p:nvSpPr>
        <p:spPr>
          <a:xfrm>
            <a:off x="0" y="3619891"/>
            <a:ext cx="11887200" cy="182880"/>
          </a:xfrm>
          <a:prstGeom prst="homePlate">
            <a:avLst/>
          </a:prstGeom>
          <a:solidFill>
            <a:srgbClr val="E7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Chevron 17">
            <a:extLst>
              <a:ext uri="{FF2B5EF4-FFF2-40B4-BE49-F238E27FC236}">
                <a16:creationId xmlns:a16="http://schemas.microsoft.com/office/drawing/2014/main" id="{40857A89-483C-4A1B-A5FC-688C6ACEAE11}"/>
              </a:ext>
            </a:extLst>
          </p:cNvPr>
          <p:cNvSpPr/>
          <p:nvPr userDrawn="1"/>
        </p:nvSpPr>
        <p:spPr>
          <a:xfrm>
            <a:off x="2569614" y="3642008"/>
            <a:ext cx="101544" cy="138647"/>
          </a:xfrm>
          <a:prstGeom prst="chevron">
            <a:avLst>
              <a:gd name="adj" fmla="val 5582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8" name="Chevron 18">
            <a:extLst>
              <a:ext uri="{FF2B5EF4-FFF2-40B4-BE49-F238E27FC236}">
                <a16:creationId xmlns:a16="http://schemas.microsoft.com/office/drawing/2014/main" id="{BE96A845-771D-4EA9-9D28-C41C9C6969FF}"/>
              </a:ext>
            </a:extLst>
          </p:cNvPr>
          <p:cNvSpPr/>
          <p:nvPr userDrawn="1"/>
        </p:nvSpPr>
        <p:spPr>
          <a:xfrm>
            <a:off x="4375607" y="3642008"/>
            <a:ext cx="101544" cy="138647"/>
          </a:xfrm>
          <a:prstGeom prst="chevron">
            <a:avLst>
              <a:gd name="adj" fmla="val 5582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9" name="Chevron 19">
            <a:extLst>
              <a:ext uri="{FF2B5EF4-FFF2-40B4-BE49-F238E27FC236}">
                <a16:creationId xmlns:a16="http://schemas.microsoft.com/office/drawing/2014/main" id="{12033EB5-1E98-40DC-A888-C5AEAA3452F1}"/>
              </a:ext>
            </a:extLst>
          </p:cNvPr>
          <p:cNvSpPr/>
          <p:nvPr userDrawn="1"/>
        </p:nvSpPr>
        <p:spPr>
          <a:xfrm>
            <a:off x="6192684" y="3642008"/>
            <a:ext cx="101544" cy="138647"/>
          </a:xfrm>
          <a:prstGeom prst="chevron">
            <a:avLst>
              <a:gd name="adj" fmla="val 5582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0" name="Chevron 20">
            <a:extLst>
              <a:ext uri="{FF2B5EF4-FFF2-40B4-BE49-F238E27FC236}">
                <a16:creationId xmlns:a16="http://schemas.microsoft.com/office/drawing/2014/main" id="{5FA4E9E6-E1ED-4A33-8B2E-DE4CD3171077}"/>
              </a:ext>
            </a:extLst>
          </p:cNvPr>
          <p:cNvSpPr/>
          <p:nvPr userDrawn="1"/>
        </p:nvSpPr>
        <p:spPr>
          <a:xfrm>
            <a:off x="8011967" y="3642008"/>
            <a:ext cx="101544" cy="138647"/>
          </a:xfrm>
          <a:prstGeom prst="chevron">
            <a:avLst>
              <a:gd name="adj" fmla="val 5582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1" name="Chevron 21">
            <a:extLst>
              <a:ext uri="{FF2B5EF4-FFF2-40B4-BE49-F238E27FC236}">
                <a16:creationId xmlns:a16="http://schemas.microsoft.com/office/drawing/2014/main" id="{CB229B72-11AD-419F-AB5A-52574CCB9303}"/>
              </a:ext>
            </a:extLst>
          </p:cNvPr>
          <p:cNvSpPr/>
          <p:nvPr userDrawn="1"/>
        </p:nvSpPr>
        <p:spPr>
          <a:xfrm>
            <a:off x="9831250" y="3642008"/>
            <a:ext cx="101544" cy="138647"/>
          </a:xfrm>
          <a:prstGeom prst="chevron">
            <a:avLst>
              <a:gd name="adj" fmla="val 5582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42" name="Straight Connector 41">
            <a:extLst>
              <a:ext uri="{FF2B5EF4-FFF2-40B4-BE49-F238E27FC236}">
                <a16:creationId xmlns:a16="http://schemas.microsoft.com/office/drawing/2014/main" id="{35CCCA40-C52E-487F-9F1A-DFCBAC7D66A2}"/>
              </a:ext>
            </a:extLst>
          </p:cNvPr>
          <p:cNvCxnSpPr/>
          <p:nvPr userDrawn="1"/>
        </p:nvCxnSpPr>
        <p:spPr>
          <a:xfrm>
            <a:off x="3520047" y="4391358"/>
            <a:ext cx="0" cy="548640"/>
          </a:xfrm>
          <a:prstGeom prst="line">
            <a:avLst/>
          </a:prstGeom>
          <a:ln w="19050">
            <a:solidFill>
              <a:srgbClr val="C35408"/>
            </a:solidFill>
            <a:tailEnd type="ova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761B5F0B-5D83-4EAA-AEAA-192DE401B418}"/>
              </a:ext>
            </a:extLst>
          </p:cNvPr>
          <p:cNvCxnSpPr/>
          <p:nvPr userDrawn="1"/>
        </p:nvCxnSpPr>
        <p:spPr>
          <a:xfrm>
            <a:off x="7154201" y="4391358"/>
            <a:ext cx="0" cy="548640"/>
          </a:xfrm>
          <a:prstGeom prst="line">
            <a:avLst/>
          </a:prstGeom>
          <a:ln w="19050">
            <a:solidFill>
              <a:srgbClr val="C35408"/>
            </a:solidFill>
            <a:tailEnd type="ova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4A628EE8-A16D-4B16-9980-6A876CB0EB7E}"/>
              </a:ext>
            </a:extLst>
          </p:cNvPr>
          <p:cNvCxnSpPr/>
          <p:nvPr userDrawn="1"/>
        </p:nvCxnSpPr>
        <p:spPr>
          <a:xfrm>
            <a:off x="10788355" y="4391358"/>
            <a:ext cx="0" cy="548640"/>
          </a:xfrm>
          <a:prstGeom prst="line">
            <a:avLst/>
          </a:prstGeom>
          <a:ln w="19050">
            <a:solidFill>
              <a:srgbClr val="C35408"/>
            </a:solidFill>
            <a:tailEnd type="oval"/>
          </a:ln>
        </p:spPr>
        <p:style>
          <a:lnRef idx="1">
            <a:schemeClr val="accent1"/>
          </a:lnRef>
          <a:fillRef idx="0">
            <a:schemeClr val="accent1"/>
          </a:fillRef>
          <a:effectRef idx="0">
            <a:schemeClr val="accent1"/>
          </a:effectRef>
          <a:fontRef idx="minor">
            <a:schemeClr val="tx1"/>
          </a:fontRef>
        </p:style>
      </p:cxnSp>
      <p:sp>
        <p:nvSpPr>
          <p:cNvPr id="45" name="Block Arc 44">
            <a:extLst>
              <a:ext uri="{FF2B5EF4-FFF2-40B4-BE49-F238E27FC236}">
                <a16:creationId xmlns:a16="http://schemas.microsoft.com/office/drawing/2014/main" id="{AC87FA75-39D0-45E6-BEA0-814CC8BD7D2F}"/>
              </a:ext>
            </a:extLst>
          </p:cNvPr>
          <p:cNvSpPr/>
          <p:nvPr userDrawn="1"/>
        </p:nvSpPr>
        <p:spPr>
          <a:xfrm>
            <a:off x="1017170" y="3027132"/>
            <a:ext cx="1371600" cy="1371600"/>
          </a:xfrm>
          <a:prstGeom prst="blockArc">
            <a:avLst>
              <a:gd name="adj1" fmla="val 10800000"/>
              <a:gd name="adj2" fmla="val 0"/>
              <a:gd name="adj3" fmla="val 22024"/>
            </a:avLst>
          </a:prstGeom>
          <a:solidFill>
            <a:srgbClr val="F8C5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6" name="Block Arc 45">
            <a:extLst>
              <a:ext uri="{FF2B5EF4-FFF2-40B4-BE49-F238E27FC236}">
                <a16:creationId xmlns:a16="http://schemas.microsoft.com/office/drawing/2014/main" id="{7BAE4499-8AA2-450B-9401-E01D5C8DAFB9}"/>
              </a:ext>
            </a:extLst>
          </p:cNvPr>
          <p:cNvSpPr/>
          <p:nvPr userDrawn="1"/>
        </p:nvSpPr>
        <p:spPr>
          <a:xfrm flipV="1">
            <a:off x="1017170" y="3027132"/>
            <a:ext cx="1371600" cy="1371600"/>
          </a:xfrm>
          <a:prstGeom prst="blockArc">
            <a:avLst>
              <a:gd name="adj1" fmla="val 10800000"/>
              <a:gd name="adj2" fmla="val 0"/>
              <a:gd name="adj3" fmla="val 22024"/>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7" name="Oval 46">
            <a:extLst>
              <a:ext uri="{FF2B5EF4-FFF2-40B4-BE49-F238E27FC236}">
                <a16:creationId xmlns:a16="http://schemas.microsoft.com/office/drawing/2014/main" id="{A521C234-CAA0-4C7B-B85A-5EAD1535F62B}"/>
              </a:ext>
            </a:extLst>
          </p:cNvPr>
          <p:cNvSpPr/>
          <p:nvPr userDrawn="1"/>
        </p:nvSpPr>
        <p:spPr>
          <a:xfrm flipV="1">
            <a:off x="1299558" y="3309520"/>
            <a:ext cx="806824" cy="806824"/>
          </a:xfrm>
          <a:prstGeom prst="ellipse">
            <a:avLst/>
          </a:prstGeom>
          <a:solidFill>
            <a:schemeClr val="bg1">
              <a:lumMod val="95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Block Arc 47">
            <a:extLst>
              <a:ext uri="{FF2B5EF4-FFF2-40B4-BE49-F238E27FC236}">
                <a16:creationId xmlns:a16="http://schemas.microsoft.com/office/drawing/2014/main" id="{A86A5ADC-E42F-470E-8361-E9DBF3A3CA45}"/>
              </a:ext>
            </a:extLst>
          </p:cNvPr>
          <p:cNvSpPr/>
          <p:nvPr userDrawn="1"/>
        </p:nvSpPr>
        <p:spPr>
          <a:xfrm flipV="1">
            <a:off x="2834247" y="3027132"/>
            <a:ext cx="1371600" cy="1371600"/>
          </a:xfrm>
          <a:prstGeom prst="blockArc">
            <a:avLst>
              <a:gd name="adj1" fmla="val 10800000"/>
              <a:gd name="adj2" fmla="val 0"/>
              <a:gd name="adj3" fmla="val 22024"/>
            </a:avLst>
          </a:prstGeom>
          <a:solidFill>
            <a:srgbClr val="C3540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9" name="Block Arc 48">
            <a:extLst>
              <a:ext uri="{FF2B5EF4-FFF2-40B4-BE49-F238E27FC236}">
                <a16:creationId xmlns:a16="http://schemas.microsoft.com/office/drawing/2014/main" id="{62AD4C32-1985-4980-800A-03BDF73070BC}"/>
              </a:ext>
            </a:extLst>
          </p:cNvPr>
          <p:cNvSpPr/>
          <p:nvPr userDrawn="1"/>
        </p:nvSpPr>
        <p:spPr>
          <a:xfrm>
            <a:off x="2834247" y="3027132"/>
            <a:ext cx="1371600" cy="1371600"/>
          </a:xfrm>
          <a:prstGeom prst="blockArc">
            <a:avLst>
              <a:gd name="adj1" fmla="val 10800000"/>
              <a:gd name="adj2" fmla="val 0"/>
              <a:gd name="adj3" fmla="val 22024"/>
            </a:avLst>
          </a:prstGeom>
          <a:solidFill>
            <a:schemeClr val="bg1"/>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0" name="Oval 49">
            <a:extLst>
              <a:ext uri="{FF2B5EF4-FFF2-40B4-BE49-F238E27FC236}">
                <a16:creationId xmlns:a16="http://schemas.microsoft.com/office/drawing/2014/main" id="{003D7024-6C79-49F1-AE82-3ED3DCC6A5DE}"/>
              </a:ext>
            </a:extLst>
          </p:cNvPr>
          <p:cNvSpPr/>
          <p:nvPr userDrawn="1"/>
        </p:nvSpPr>
        <p:spPr>
          <a:xfrm>
            <a:off x="3116635" y="3309520"/>
            <a:ext cx="806824" cy="806824"/>
          </a:xfrm>
          <a:prstGeom prst="ellipse">
            <a:avLst/>
          </a:prstGeom>
          <a:solidFill>
            <a:schemeClr val="bg1">
              <a:lumMod val="95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Block Arc 50">
            <a:extLst>
              <a:ext uri="{FF2B5EF4-FFF2-40B4-BE49-F238E27FC236}">
                <a16:creationId xmlns:a16="http://schemas.microsoft.com/office/drawing/2014/main" id="{52C6C478-7D88-4DCD-B620-E03C50B7021E}"/>
              </a:ext>
            </a:extLst>
          </p:cNvPr>
          <p:cNvSpPr/>
          <p:nvPr userDrawn="1"/>
        </p:nvSpPr>
        <p:spPr>
          <a:xfrm>
            <a:off x="4651324" y="3027132"/>
            <a:ext cx="1371600" cy="1371600"/>
          </a:xfrm>
          <a:prstGeom prst="blockArc">
            <a:avLst>
              <a:gd name="adj1" fmla="val 10800000"/>
              <a:gd name="adj2" fmla="val 0"/>
              <a:gd name="adj3" fmla="val 22024"/>
            </a:avLst>
          </a:prstGeom>
          <a:solidFill>
            <a:srgbClr val="F8C5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2" name="Block Arc 51">
            <a:extLst>
              <a:ext uri="{FF2B5EF4-FFF2-40B4-BE49-F238E27FC236}">
                <a16:creationId xmlns:a16="http://schemas.microsoft.com/office/drawing/2014/main" id="{BC11D123-C2BA-4F68-AF29-15ACAFEDC506}"/>
              </a:ext>
            </a:extLst>
          </p:cNvPr>
          <p:cNvSpPr/>
          <p:nvPr userDrawn="1"/>
        </p:nvSpPr>
        <p:spPr>
          <a:xfrm flipV="1">
            <a:off x="4651324" y="3027132"/>
            <a:ext cx="1371600" cy="1371600"/>
          </a:xfrm>
          <a:prstGeom prst="blockArc">
            <a:avLst>
              <a:gd name="adj1" fmla="val 10800000"/>
              <a:gd name="adj2" fmla="val 0"/>
              <a:gd name="adj3" fmla="val 22024"/>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3" name="Oval 52">
            <a:extLst>
              <a:ext uri="{FF2B5EF4-FFF2-40B4-BE49-F238E27FC236}">
                <a16:creationId xmlns:a16="http://schemas.microsoft.com/office/drawing/2014/main" id="{79746942-6AD7-4C60-944E-D3ECD9DBFC51}"/>
              </a:ext>
            </a:extLst>
          </p:cNvPr>
          <p:cNvSpPr/>
          <p:nvPr userDrawn="1"/>
        </p:nvSpPr>
        <p:spPr>
          <a:xfrm flipV="1">
            <a:off x="4933712" y="3309520"/>
            <a:ext cx="806824" cy="806824"/>
          </a:xfrm>
          <a:prstGeom prst="ellipse">
            <a:avLst/>
          </a:prstGeom>
          <a:solidFill>
            <a:schemeClr val="bg1">
              <a:lumMod val="95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Block Arc 53">
            <a:extLst>
              <a:ext uri="{FF2B5EF4-FFF2-40B4-BE49-F238E27FC236}">
                <a16:creationId xmlns:a16="http://schemas.microsoft.com/office/drawing/2014/main" id="{07DF46CA-36E8-4390-AD5D-EDE9821C901C}"/>
              </a:ext>
            </a:extLst>
          </p:cNvPr>
          <p:cNvSpPr/>
          <p:nvPr userDrawn="1"/>
        </p:nvSpPr>
        <p:spPr>
          <a:xfrm flipV="1">
            <a:off x="6468401" y="3027132"/>
            <a:ext cx="1371600" cy="1371600"/>
          </a:xfrm>
          <a:prstGeom prst="blockArc">
            <a:avLst>
              <a:gd name="adj1" fmla="val 10800000"/>
              <a:gd name="adj2" fmla="val 0"/>
              <a:gd name="adj3" fmla="val 22024"/>
            </a:avLst>
          </a:prstGeom>
          <a:solidFill>
            <a:srgbClr val="C3540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5" name="Block Arc 54">
            <a:extLst>
              <a:ext uri="{FF2B5EF4-FFF2-40B4-BE49-F238E27FC236}">
                <a16:creationId xmlns:a16="http://schemas.microsoft.com/office/drawing/2014/main" id="{2B0FBC94-CFF8-4D43-A20B-BEF32B524A3F}"/>
              </a:ext>
            </a:extLst>
          </p:cNvPr>
          <p:cNvSpPr/>
          <p:nvPr userDrawn="1"/>
        </p:nvSpPr>
        <p:spPr>
          <a:xfrm>
            <a:off x="6468401" y="3027132"/>
            <a:ext cx="1371600" cy="1371600"/>
          </a:xfrm>
          <a:prstGeom prst="blockArc">
            <a:avLst>
              <a:gd name="adj1" fmla="val 10800000"/>
              <a:gd name="adj2" fmla="val 0"/>
              <a:gd name="adj3" fmla="val 22024"/>
            </a:avLst>
          </a:prstGeom>
          <a:solidFill>
            <a:schemeClr val="bg1"/>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6" name="Oval 55">
            <a:extLst>
              <a:ext uri="{FF2B5EF4-FFF2-40B4-BE49-F238E27FC236}">
                <a16:creationId xmlns:a16="http://schemas.microsoft.com/office/drawing/2014/main" id="{53120464-BD34-49E4-B1E9-5B6996CBCF2F}"/>
              </a:ext>
            </a:extLst>
          </p:cNvPr>
          <p:cNvSpPr/>
          <p:nvPr userDrawn="1"/>
        </p:nvSpPr>
        <p:spPr>
          <a:xfrm>
            <a:off x="6750789" y="3309520"/>
            <a:ext cx="806824" cy="806824"/>
          </a:xfrm>
          <a:prstGeom prst="ellipse">
            <a:avLst/>
          </a:prstGeom>
          <a:solidFill>
            <a:schemeClr val="bg1">
              <a:lumMod val="95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Block Arc 56">
            <a:extLst>
              <a:ext uri="{FF2B5EF4-FFF2-40B4-BE49-F238E27FC236}">
                <a16:creationId xmlns:a16="http://schemas.microsoft.com/office/drawing/2014/main" id="{3B9FE0EF-8280-4965-9F68-B6C2636EE210}"/>
              </a:ext>
            </a:extLst>
          </p:cNvPr>
          <p:cNvSpPr/>
          <p:nvPr userDrawn="1"/>
        </p:nvSpPr>
        <p:spPr>
          <a:xfrm>
            <a:off x="8285478" y="3027132"/>
            <a:ext cx="1371600" cy="1371600"/>
          </a:xfrm>
          <a:prstGeom prst="blockArc">
            <a:avLst>
              <a:gd name="adj1" fmla="val 10800000"/>
              <a:gd name="adj2" fmla="val 0"/>
              <a:gd name="adj3" fmla="val 22024"/>
            </a:avLst>
          </a:prstGeom>
          <a:solidFill>
            <a:srgbClr val="F8C5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8" name="Block Arc 57">
            <a:extLst>
              <a:ext uri="{FF2B5EF4-FFF2-40B4-BE49-F238E27FC236}">
                <a16:creationId xmlns:a16="http://schemas.microsoft.com/office/drawing/2014/main" id="{7CE09EC5-97E2-434B-9463-35790E9EB392}"/>
              </a:ext>
            </a:extLst>
          </p:cNvPr>
          <p:cNvSpPr/>
          <p:nvPr userDrawn="1"/>
        </p:nvSpPr>
        <p:spPr>
          <a:xfrm flipV="1">
            <a:off x="8285478" y="3027132"/>
            <a:ext cx="1371600" cy="1371600"/>
          </a:xfrm>
          <a:prstGeom prst="blockArc">
            <a:avLst>
              <a:gd name="adj1" fmla="val 10800000"/>
              <a:gd name="adj2" fmla="val 0"/>
              <a:gd name="adj3" fmla="val 22024"/>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9" name="Oval 58">
            <a:extLst>
              <a:ext uri="{FF2B5EF4-FFF2-40B4-BE49-F238E27FC236}">
                <a16:creationId xmlns:a16="http://schemas.microsoft.com/office/drawing/2014/main" id="{6D3975B9-03C6-4D57-8800-A244A5086463}"/>
              </a:ext>
            </a:extLst>
          </p:cNvPr>
          <p:cNvSpPr/>
          <p:nvPr userDrawn="1"/>
        </p:nvSpPr>
        <p:spPr>
          <a:xfrm flipV="1">
            <a:off x="8567866" y="3309520"/>
            <a:ext cx="806824" cy="806824"/>
          </a:xfrm>
          <a:prstGeom prst="ellipse">
            <a:avLst/>
          </a:prstGeom>
          <a:solidFill>
            <a:schemeClr val="bg1">
              <a:lumMod val="95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Block Arc 59">
            <a:extLst>
              <a:ext uri="{FF2B5EF4-FFF2-40B4-BE49-F238E27FC236}">
                <a16:creationId xmlns:a16="http://schemas.microsoft.com/office/drawing/2014/main" id="{82ACED86-5A08-43FA-8652-B815101CAB43}"/>
              </a:ext>
            </a:extLst>
          </p:cNvPr>
          <p:cNvSpPr/>
          <p:nvPr userDrawn="1"/>
        </p:nvSpPr>
        <p:spPr>
          <a:xfrm flipV="1">
            <a:off x="10102555" y="3027132"/>
            <a:ext cx="1371600" cy="1371600"/>
          </a:xfrm>
          <a:prstGeom prst="blockArc">
            <a:avLst>
              <a:gd name="adj1" fmla="val 10800000"/>
              <a:gd name="adj2" fmla="val 0"/>
              <a:gd name="adj3" fmla="val 22024"/>
            </a:avLst>
          </a:prstGeom>
          <a:solidFill>
            <a:srgbClr val="C3540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1" name="Block Arc 60">
            <a:extLst>
              <a:ext uri="{FF2B5EF4-FFF2-40B4-BE49-F238E27FC236}">
                <a16:creationId xmlns:a16="http://schemas.microsoft.com/office/drawing/2014/main" id="{0F4CF815-5486-463E-BFFA-6FCEEF663465}"/>
              </a:ext>
            </a:extLst>
          </p:cNvPr>
          <p:cNvSpPr/>
          <p:nvPr userDrawn="1"/>
        </p:nvSpPr>
        <p:spPr>
          <a:xfrm>
            <a:off x="10102555" y="3027132"/>
            <a:ext cx="1371600" cy="1371600"/>
          </a:xfrm>
          <a:prstGeom prst="blockArc">
            <a:avLst>
              <a:gd name="adj1" fmla="val 10800000"/>
              <a:gd name="adj2" fmla="val 0"/>
              <a:gd name="adj3" fmla="val 22024"/>
            </a:avLst>
          </a:prstGeom>
          <a:solidFill>
            <a:schemeClr val="bg1"/>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2" name="Oval 61">
            <a:extLst>
              <a:ext uri="{FF2B5EF4-FFF2-40B4-BE49-F238E27FC236}">
                <a16:creationId xmlns:a16="http://schemas.microsoft.com/office/drawing/2014/main" id="{77C2B959-AD73-4D5F-9E8F-7D8E57B6D355}"/>
              </a:ext>
            </a:extLst>
          </p:cNvPr>
          <p:cNvSpPr/>
          <p:nvPr userDrawn="1"/>
        </p:nvSpPr>
        <p:spPr>
          <a:xfrm>
            <a:off x="10384943" y="3309520"/>
            <a:ext cx="806824" cy="806824"/>
          </a:xfrm>
          <a:prstGeom prst="ellipse">
            <a:avLst/>
          </a:prstGeom>
          <a:solidFill>
            <a:schemeClr val="bg1">
              <a:lumMod val="95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3" name="Straight Connector 62">
            <a:extLst>
              <a:ext uri="{FF2B5EF4-FFF2-40B4-BE49-F238E27FC236}">
                <a16:creationId xmlns:a16="http://schemas.microsoft.com/office/drawing/2014/main" id="{7DFF3185-1FFC-421C-BD86-C9E21188ACB9}"/>
              </a:ext>
            </a:extLst>
          </p:cNvPr>
          <p:cNvCxnSpPr/>
          <p:nvPr userDrawn="1"/>
        </p:nvCxnSpPr>
        <p:spPr>
          <a:xfrm flipV="1">
            <a:off x="1702970" y="2478492"/>
            <a:ext cx="0" cy="548640"/>
          </a:xfrm>
          <a:prstGeom prst="line">
            <a:avLst/>
          </a:prstGeom>
          <a:ln w="19050">
            <a:solidFill>
              <a:srgbClr val="F8C55D"/>
            </a:solidFill>
            <a:tailEnd type="ova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6CD1EA95-20A2-4899-A728-5120BB0C766A}"/>
              </a:ext>
            </a:extLst>
          </p:cNvPr>
          <p:cNvCxnSpPr/>
          <p:nvPr userDrawn="1"/>
        </p:nvCxnSpPr>
        <p:spPr>
          <a:xfrm flipV="1">
            <a:off x="5337124" y="2478492"/>
            <a:ext cx="0" cy="548640"/>
          </a:xfrm>
          <a:prstGeom prst="line">
            <a:avLst/>
          </a:prstGeom>
          <a:ln w="19050">
            <a:solidFill>
              <a:srgbClr val="F8C55D"/>
            </a:solidFill>
            <a:tailEnd type="ova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8729B0EA-BC95-432F-A5F4-CA4528831B92}"/>
              </a:ext>
            </a:extLst>
          </p:cNvPr>
          <p:cNvCxnSpPr/>
          <p:nvPr userDrawn="1"/>
        </p:nvCxnSpPr>
        <p:spPr>
          <a:xfrm flipV="1">
            <a:off x="8971278" y="2478492"/>
            <a:ext cx="0" cy="548640"/>
          </a:xfrm>
          <a:prstGeom prst="line">
            <a:avLst/>
          </a:prstGeom>
          <a:ln w="19050">
            <a:solidFill>
              <a:srgbClr val="F8C55D"/>
            </a:solidFill>
            <a:tailEnd type="oval"/>
          </a:ln>
        </p:spPr>
        <p:style>
          <a:lnRef idx="1">
            <a:schemeClr val="accent1"/>
          </a:lnRef>
          <a:fillRef idx="0">
            <a:schemeClr val="accent1"/>
          </a:fillRef>
          <a:effectRef idx="0">
            <a:schemeClr val="accent1"/>
          </a:effectRef>
          <a:fontRef idx="minor">
            <a:schemeClr val="tx1"/>
          </a:fontRef>
        </p:style>
      </p:cxnSp>
      <p:sp>
        <p:nvSpPr>
          <p:cNvPr id="66" name="Text Placeholder 4">
            <a:extLst>
              <a:ext uri="{FF2B5EF4-FFF2-40B4-BE49-F238E27FC236}">
                <a16:creationId xmlns:a16="http://schemas.microsoft.com/office/drawing/2014/main" id="{10B960CE-78ED-4A1D-A0B3-BC7DF95D2821}"/>
              </a:ext>
            </a:extLst>
          </p:cNvPr>
          <p:cNvSpPr>
            <a:spLocks noGrp="1"/>
          </p:cNvSpPr>
          <p:nvPr>
            <p:ph type="body" sz="quarter" idx="20"/>
          </p:nvPr>
        </p:nvSpPr>
        <p:spPr>
          <a:xfrm>
            <a:off x="6055355" y="5103153"/>
            <a:ext cx="2197692" cy="1284947"/>
          </a:xfrm>
        </p:spPr>
        <p:txBody>
          <a:bodyPr>
            <a:normAutofit/>
          </a:bodyPr>
          <a:lstStyle>
            <a:lvl1pPr marL="0" indent="0" algn="ctr">
              <a:lnSpc>
                <a:spcPct val="140000"/>
              </a:lnSpc>
              <a:buNone/>
              <a:defRPr sz="1400">
                <a:solidFill>
                  <a:schemeClr val="tx1"/>
                </a:solidFill>
              </a:defRPr>
            </a:lvl1pPr>
          </a:lstStyle>
          <a:p>
            <a:pPr lvl="0"/>
            <a:r>
              <a:rPr lang="en-US" dirty="0"/>
              <a:t>Click to edit Master text styles</a:t>
            </a:r>
          </a:p>
        </p:txBody>
      </p:sp>
      <p:sp>
        <p:nvSpPr>
          <p:cNvPr id="67" name="Text Placeholder 4">
            <a:extLst>
              <a:ext uri="{FF2B5EF4-FFF2-40B4-BE49-F238E27FC236}">
                <a16:creationId xmlns:a16="http://schemas.microsoft.com/office/drawing/2014/main" id="{75D6A760-1500-48D8-B04B-C0F88798599E}"/>
              </a:ext>
            </a:extLst>
          </p:cNvPr>
          <p:cNvSpPr>
            <a:spLocks noGrp="1"/>
          </p:cNvSpPr>
          <p:nvPr>
            <p:ph type="body" sz="quarter" idx="21" hasCustomPrompt="1"/>
          </p:nvPr>
        </p:nvSpPr>
        <p:spPr>
          <a:xfrm>
            <a:off x="7872432" y="1039643"/>
            <a:ext cx="2197692" cy="1283068"/>
          </a:xfrm>
        </p:spPr>
        <p:txBody>
          <a:bodyPr anchor="b" anchorCtr="0">
            <a:normAutofit/>
          </a:bodyPr>
          <a:lstStyle>
            <a:lvl1pPr marL="0" indent="0" algn="ctr">
              <a:lnSpc>
                <a:spcPct val="140000"/>
              </a:lnSpc>
              <a:buNone/>
              <a:defRPr sz="1400">
                <a:solidFill>
                  <a:schemeClr val="tx1"/>
                </a:solidFill>
              </a:defRPr>
            </a:lvl1pPr>
          </a:lstStyle>
          <a:p>
            <a:pPr lvl="0"/>
            <a:r>
              <a:rPr lang="en-US" dirty="0"/>
              <a:t>Click to edit Master text styles</a:t>
            </a:r>
          </a:p>
        </p:txBody>
      </p:sp>
      <p:sp>
        <p:nvSpPr>
          <p:cNvPr id="68" name="Text Placeholder 2">
            <a:extLst>
              <a:ext uri="{FF2B5EF4-FFF2-40B4-BE49-F238E27FC236}">
                <a16:creationId xmlns:a16="http://schemas.microsoft.com/office/drawing/2014/main" id="{F769E340-29DB-4E88-9F8A-F25DFA74CDAC}"/>
              </a:ext>
            </a:extLst>
          </p:cNvPr>
          <p:cNvSpPr>
            <a:spLocks noGrp="1"/>
          </p:cNvSpPr>
          <p:nvPr>
            <p:ph type="body" sz="quarter" idx="11" hasCustomPrompt="1"/>
          </p:nvPr>
        </p:nvSpPr>
        <p:spPr>
          <a:xfrm>
            <a:off x="796743" y="4514862"/>
            <a:ext cx="1823643" cy="335595"/>
          </a:xfrm>
        </p:spPr>
        <p:txBody>
          <a:bodyPr anchor="ctr" anchorCtr="0">
            <a:noAutofit/>
          </a:bodyPr>
          <a:lstStyle>
            <a:lvl1pPr marL="0" indent="0" algn="ctr">
              <a:buNone/>
              <a:defRPr sz="2000" b="1">
                <a:solidFill>
                  <a:srgbClr val="F8C55D"/>
                </a:solidFill>
                <a:latin typeface="+mj-lt"/>
              </a:defRPr>
            </a:lvl1pPr>
          </a:lstStyle>
          <a:p>
            <a:pPr lvl="0"/>
            <a:r>
              <a:rPr lang="en-US" dirty="0"/>
              <a:t>Click To Edit</a:t>
            </a:r>
          </a:p>
        </p:txBody>
      </p:sp>
      <p:sp>
        <p:nvSpPr>
          <p:cNvPr id="69" name="Text Placeholder 2">
            <a:extLst>
              <a:ext uri="{FF2B5EF4-FFF2-40B4-BE49-F238E27FC236}">
                <a16:creationId xmlns:a16="http://schemas.microsoft.com/office/drawing/2014/main" id="{E1A98D4C-787B-40DF-9D2E-B5EFCAB0ACB8}"/>
              </a:ext>
            </a:extLst>
          </p:cNvPr>
          <p:cNvSpPr>
            <a:spLocks noGrp="1"/>
          </p:cNvSpPr>
          <p:nvPr>
            <p:ph type="body" sz="quarter" idx="22" hasCustomPrompt="1"/>
          </p:nvPr>
        </p:nvSpPr>
        <p:spPr>
          <a:xfrm>
            <a:off x="4425302" y="4514862"/>
            <a:ext cx="1823643" cy="335595"/>
          </a:xfrm>
        </p:spPr>
        <p:txBody>
          <a:bodyPr anchor="ctr" anchorCtr="0">
            <a:noAutofit/>
          </a:bodyPr>
          <a:lstStyle>
            <a:lvl1pPr marL="0" indent="0" algn="ctr">
              <a:buNone/>
              <a:defRPr sz="2000" b="1">
                <a:solidFill>
                  <a:srgbClr val="F8C55D"/>
                </a:solidFill>
                <a:latin typeface="+mj-lt"/>
              </a:defRPr>
            </a:lvl1pPr>
          </a:lstStyle>
          <a:p>
            <a:pPr lvl="0"/>
            <a:r>
              <a:rPr lang="en-US" dirty="0"/>
              <a:t>Click To Edit</a:t>
            </a:r>
          </a:p>
        </p:txBody>
      </p:sp>
      <p:sp>
        <p:nvSpPr>
          <p:cNvPr id="70" name="Text Placeholder 2">
            <a:extLst>
              <a:ext uri="{FF2B5EF4-FFF2-40B4-BE49-F238E27FC236}">
                <a16:creationId xmlns:a16="http://schemas.microsoft.com/office/drawing/2014/main" id="{113EA45F-08DB-4A31-9CB2-0D58D894CA95}"/>
              </a:ext>
            </a:extLst>
          </p:cNvPr>
          <p:cNvSpPr>
            <a:spLocks noGrp="1"/>
          </p:cNvSpPr>
          <p:nvPr>
            <p:ph type="body" sz="quarter" idx="23" hasCustomPrompt="1"/>
          </p:nvPr>
        </p:nvSpPr>
        <p:spPr>
          <a:xfrm>
            <a:off x="8053861" y="4514862"/>
            <a:ext cx="1823643" cy="335595"/>
          </a:xfrm>
        </p:spPr>
        <p:txBody>
          <a:bodyPr anchor="ctr" anchorCtr="0">
            <a:noAutofit/>
          </a:bodyPr>
          <a:lstStyle>
            <a:lvl1pPr marL="0" indent="0" algn="ctr">
              <a:buNone/>
              <a:defRPr sz="2000" b="1">
                <a:solidFill>
                  <a:srgbClr val="F8C55D"/>
                </a:solidFill>
                <a:latin typeface="+mj-lt"/>
              </a:defRPr>
            </a:lvl1pPr>
          </a:lstStyle>
          <a:p>
            <a:pPr lvl="0"/>
            <a:r>
              <a:rPr lang="en-US" dirty="0"/>
              <a:t>Click To Edit</a:t>
            </a:r>
          </a:p>
        </p:txBody>
      </p:sp>
      <p:sp>
        <p:nvSpPr>
          <p:cNvPr id="71" name="Text Placeholder 2">
            <a:extLst>
              <a:ext uri="{FF2B5EF4-FFF2-40B4-BE49-F238E27FC236}">
                <a16:creationId xmlns:a16="http://schemas.microsoft.com/office/drawing/2014/main" id="{0D7B3834-6B86-43CD-936A-F656F28BEB4C}"/>
              </a:ext>
            </a:extLst>
          </p:cNvPr>
          <p:cNvSpPr>
            <a:spLocks noGrp="1"/>
          </p:cNvSpPr>
          <p:nvPr>
            <p:ph type="body" sz="quarter" idx="24" hasCustomPrompt="1"/>
          </p:nvPr>
        </p:nvSpPr>
        <p:spPr>
          <a:xfrm>
            <a:off x="2574132" y="2556937"/>
            <a:ext cx="1823643" cy="335595"/>
          </a:xfrm>
        </p:spPr>
        <p:txBody>
          <a:bodyPr anchor="ctr" anchorCtr="0">
            <a:noAutofit/>
          </a:bodyPr>
          <a:lstStyle>
            <a:lvl1pPr marL="0" indent="0" algn="ctr">
              <a:buNone/>
              <a:defRPr sz="2000" b="1">
                <a:solidFill>
                  <a:srgbClr val="C35408"/>
                </a:solidFill>
                <a:latin typeface="+mj-lt"/>
              </a:defRPr>
            </a:lvl1pPr>
          </a:lstStyle>
          <a:p>
            <a:pPr lvl="0"/>
            <a:r>
              <a:rPr lang="en-US" dirty="0"/>
              <a:t>Click To Edit</a:t>
            </a:r>
          </a:p>
        </p:txBody>
      </p:sp>
      <p:sp>
        <p:nvSpPr>
          <p:cNvPr id="72" name="Text Placeholder 2">
            <a:extLst>
              <a:ext uri="{FF2B5EF4-FFF2-40B4-BE49-F238E27FC236}">
                <a16:creationId xmlns:a16="http://schemas.microsoft.com/office/drawing/2014/main" id="{47DA2A02-5228-4773-911D-87877A874406}"/>
              </a:ext>
            </a:extLst>
          </p:cNvPr>
          <p:cNvSpPr>
            <a:spLocks noGrp="1"/>
          </p:cNvSpPr>
          <p:nvPr>
            <p:ph type="body" sz="quarter" idx="25" hasCustomPrompt="1"/>
          </p:nvPr>
        </p:nvSpPr>
        <p:spPr>
          <a:xfrm>
            <a:off x="6202691" y="2556937"/>
            <a:ext cx="1823643" cy="335595"/>
          </a:xfrm>
        </p:spPr>
        <p:txBody>
          <a:bodyPr anchor="ctr" anchorCtr="0">
            <a:noAutofit/>
          </a:bodyPr>
          <a:lstStyle>
            <a:lvl1pPr marL="0" indent="0" algn="ctr">
              <a:buNone/>
              <a:defRPr sz="2000" b="1">
                <a:solidFill>
                  <a:srgbClr val="C35408"/>
                </a:solidFill>
                <a:latin typeface="+mj-lt"/>
              </a:defRPr>
            </a:lvl1pPr>
          </a:lstStyle>
          <a:p>
            <a:pPr lvl="0"/>
            <a:r>
              <a:rPr lang="en-US" dirty="0"/>
              <a:t>Click To Edit</a:t>
            </a:r>
          </a:p>
        </p:txBody>
      </p:sp>
      <p:sp>
        <p:nvSpPr>
          <p:cNvPr id="73" name="Text Placeholder 2">
            <a:extLst>
              <a:ext uri="{FF2B5EF4-FFF2-40B4-BE49-F238E27FC236}">
                <a16:creationId xmlns:a16="http://schemas.microsoft.com/office/drawing/2014/main" id="{DB06BC81-18E3-4945-9717-1A2BBF026E33}"/>
              </a:ext>
            </a:extLst>
          </p:cNvPr>
          <p:cNvSpPr>
            <a:spLocks noGrp="1"/>
          </p:cNvSpPr>
          <p:nvPr>
            <p:ph type="body" sz="quarter" idx="26" hasCustomPrompt="1"/>
          </p:nvPr>
        </p:nvSpPr>
        <p:spPr>
          <a:xfrm>
            <a:off x="9831250" y="2556937"/>
            <a:ext cx="1823643" cy="335595"/>
          </a:xfrm>
        </p:spPr>
        <p:txBody>
          <a:bodyPr anchor="ctr" anchorCtr="0">
            <a:noAutofit/>
          </a:bodyPr>
          <a:lstStyle>
            <a:lvl1pPr marL="0" indent="0" algn="ctr">
              <a:buNone/>
              <a:defRPr sz="2000" b="1">
                <a:solidFill>
                  <a:srgbClr val="C35408"/>
                </a:solidFill>
                <a:latin typeface="+mj-lt"/>
              </a:defRPr>
            </a:lvl1pPr>
          </a:lstStyle>
          <a:p>
            <a:pPr lvl="0"/>
            <a:r>
              <a:rPr lang="en-US" dirty="0"/>
              <a:t>Click To Edit</a:t>
            </a:r>
          </a:p>
        </p:txBody>
      </p:sp>
      <p:sp>
        <p:nvSpPr>
          <p:cNvPr id="74" name="Picture Placeholder 5">
            <a:extLst>
              <a:ext uri="{FF2B5EF4-FFF2-40B4-BE49-F238E27FC236}">
                <a16:creationId xmlns:a16="http://schemas.microsoft.com/office/drawing/2014/main" id="{93AEFFD8-BA0F-462D-B91D-098879EAEC87}"/>
              </a:ext>
            </a:extLst>
          </p:cNvPr>
          <p:cNvSpPr>
            <a:spLocks noGrp="1"/>
          </p:cNvSpPr>
          <p:nvPr>
            <p:ph type="pic" sz="quarter" idx="27"/>
          </p:nvPr>
        </p:nvSpPr>
        <p:spPr>
          <a:xfrm>
            <a:off x="1520090" y="3528451"/>
            <a:ext cx="365760" cy="365760"/>
          </a:xfrm>
        </p:spPr>
        <p:txBody>
          <a:bodyPr>
            <a:noAutofit/>
          </a:bodyPr>
          <a:lstStyle>
            <a:lvl1pPr>
              <a:defRPr sz="1200"/>
            </a:lvl1pPr>
          </a:lstStyle>
          <a:p>
            <a:endParaRPr lang="en-US" dirty="0"/>
          </a:p>
        </p:txBody>
      </p:sp>
      <p:sp>
        <p:nvSpPr>
          <p:cNvPr id="75" name="Picture Placeholder 5">
            <a:extLst>
              <a:ext uri="{FF2B5EF4-FFF2-40B4-BE49-F238E27FC236}">
                <a16:creationId xmlns:a16="http://schemas.microsoft.com/office/drawing/2014/main" id="{0E7D8347-1720-4508-BEC1-BEA5A8D50432}"/>
              </a:ext>
            </a:extLst>
          </p:cNvPr>
          <p:cNvSpPr>
            <a:spLocks noGrp="1"/>
          </p:cNvSpPr>
          <p:nvPr>
            <p:ph type="pic" sz="quarter" idx="28"/>
          </p:nvPr>
        </p:nvSpPr>
        <p:spPr>
          <a:xfrm>
            <a:off x="3337167" y="3523757"/>
            <a:ext cx="365760" cy="365760"/>
          </a:xfrm>
        </p:spPr>
        <p:txBody>
          <a:bodyPr>
            <a:noAutofit/>
          </a:bodyPr>
          <a:lstStyle>
            <a:lvl1pPr>
              <a:defRPr sz="1200"/>
            </a:lvl1pPr>
          </a:lstStyle>
          <a:p>
            <a:endParaRPr lang="en-US" dirty="0"/>
          </a:p>
        </p:txBody>
      </p:sp>
      <p:sp>
        <p:nvSpPr>
          <p:cNvPr id="76" name="Picture Placeholder 5">
            <a:extLst>
              <a:ext uri="{FF2B5EF4-FFF2-40B4-BE49-F238E27FC236}">
                <a16:creationId xmlns:a16="http://schemas.microsoft.com/office/drawing/2014/main" id="{7AB3313B-46B9-49E3-923F-592C8624919D}"/>
              </a:ext>
            </a:extLst>
          </p:cNvPr>
          <p:cNvSpPr>
            <a:spLocks noGrp="1"/>
          </p:cNvSpPr>
          <p:nvPr>
            <p:ph type="pic" sz="quarter" idx="29"/>
          </p:nvPr>
        </p:nvSpPr>
        <p:spPr>
          <a:xfrm>
            <a:off x="5154244" y="3519063"/>
            <a:ext cx="365760" cy="365760"/>
          </a:xfrm>
        </p:spPr>
        <p:txBody>
          <a:bodyPr>
            <a:noAutofit/>
          </a:bodyPr>
          <a:lstStyle>
            <a:lvl1pPr>
              <a:defRPr sz="1200"/>
            </a:lvl1pPr>
          </a:lstStyle>
          <a:p>
            <a:endParaRPr lang="en-US" dirty="0"/>
          </a:p>
        </p:txBody>
      </p:sp>
      <p:sp>
        <p:nvSpPr>
          <p:cNvPr id="77" name="Picture Placeholder 5">
            <a:extLst>
              <a:ext uri="{FF2B5EF4-FFF2-40B4-BE49-F238E27FC236}">
                <a16:creationId xmlns:a16="http://schemas.microsoft.com/office/drawing/2014/main" id="{73891A6C-9186-4E82-9610-15475CFB61C0}"/>
              </a:ext>
            </a:extLst>
          </p:cNvPr>
          <p:cNvSpPr>
            <a:spLocks noGrp="1"/>
          </p:cNvSpPr>
          <p:nvPr>
            <p:ph type="pic" sz="quarter" idx="30"/>
          </p:nvPr>
        </p:nvSpPr>
        <p:spPr>
          <a:xfrm>
            <a:off x="6971321" y="3514369"/>
            <a:ext cx="365760" cy="365760"/>
          </a:xfrm>
        </p:spPr>
        <p:txBody>
          <a:bodyPr>
            <a:noAutofit/>
          </a:bodyPr>
          <a:lstStyle>
            <a:lvl1pPr>
              <a:defRPr sz="1200"/>
            </a:lvl1pPr>
          </a:lstStyle>
          <a:p>
            <a:endParaRPr lang="en-US" dirty="0"/>
          </a:p>
        </p:txBody>
      </p:sp>
      <p:sp>
        <p:nvSpPr>
          <p:cNvPr id="78" name="Picture Placeholder 5">
            <a:extLst>
              <a:ext uri="{FF2B5EF4-FFF2-40B4-BE49-F238E27FC236}">
                <a16:creationId xmlns:a16="http://schemas.microsoft.com/office/drawing/2014/main" id="{03E15DC2-BA86-475C-A076-C0E443E7DDB7}"/>
              </a:ext>
            </a:extLst>
          </p:cNvPr>
          <p:cNvSpPr>
            <a:spLocks noGrp="1"/>
          </p:cNvSpPr>
          <p:nvPr>
            <p:ph type="pic" sz="quarter" idx="31"/>
          </p:nvPr>
        </p:nvSpPr>
        <p:spPr>
          <a:xfrm>
            <a:off x="8788398" y="3509675"/>
            <a:ext cx="365760" cy="365760"/>
          </a:xfrm>
        </p:spPr>
        <p:txBody>
          <a:bodyPr>
            <a:noAutofit/>
          </a:bodyPr>
          <a:lstStyle>
            <a:lvl1pPr>
              <a:defRPr sz="1200"/>
            </a:lvl1pPr>
          </a:lstStyle>
          <a:p>
            <a:endParaRPr lang="en-US" dirty="0"/>
          </a:p>
        </p:txBody>
      </p:sp>
      <p:sp>
        <p:nvSpPr>
          <p:cNvPr id="79" name="Picture Placeholder 5">
            <a:extLst>
              <a:ext uri="{FF2B5EF4-FFF2-40B4-BE49-F238E27FC236}">
                <a16:creationId xmlns:a16="http://schemas.microsoft.com/office/drawing/2014/main" id="{550D9E87-B281-4D7E-8F93-7491B4F309D3}"/>
              </a:ext>
            </a:extLst>
          </p:cNvPr>
          <p:cNvSpPr>
            <a:spLocks noGrp="1"/>
          </p:cNvSpPr>
          <p:nvPr>
            <p:ph type="pic" sz="quarter" idx="32"/>
          </p:nvPr>
        </p:nvSpPr>
        <p:spPr>
          <a:xfrm>
            <a:off x="10605475" y="3514369"/>
            <a:ext cx="365760" cy="365760"/>
          </a:xfrm>
        </p:spPr>
        <p:txBody>
          <a:bodyPr>
            <a:noAutofit/>
          </a:bodyPr>
          <a:lstStyle>
            <a:lvl1pPr>
              <a:defRPr sz="1200"/>
            </a:lvl1pPr>
          </a:lstStyle>
          <a:p>
            <a:endParaRPr lang="en-US" dirty="0"/>
          </a:p>
        </p:txBody>
      </p:sp>
      <p:sp>
        <p:nvSpPr>
          <p:cNvPr id="80" name="Text Placeholder 23">
            <a:extLst>
              <a:ext uri="{FF2B5EF4-FFF2-40B4-BE49-F238E27FC236}">
                <a16:creationId xmlns:a16="http://schemas.microsoft.com/office/drawing/2014/main" id="{F9E23B3E-D87B-43E8-8B11-01AF83EC2248}"/>
              </a:ext>
            </a:extLst>
          </p:cNvPr>
          <p:cNvSpPr>
            <a:spLocks noGrp="1"/>
          </p:cNvSpPr>
          <p:nvPr>
            <p:ph type="body" sz="quarter" idx="10"/>
          </p:nvPr>
        </p:nvSpPr>
        <p:spPr>
          <a:xfrm>
            <a:off x="284480" y="199806"/>
            <a:ext cx="9603509" cy="506730"/>
          </a:xfrm>
          <a:prstGeom prst="rect">
            <a:avLst/>
          </a:prstGeom>
        </p:spPr>
        <p:txBody>
          <a:bodyPr anchor="ctr" anchorCtr="0">
            <a:noAutofit/>
          </a:bodyPr>
          <a:lstStyle>
            <a:lvl1pPr marL="0" indent="0">
              <a:buNone/>
              <a:defRPr sz="3200" b="1">
                <a:latin typeface="+mj-lt"/>
              </a:defRPr>
            </a:lvl1pPr>
          </a:lstStyle>
          <a:p>
            <a:pPr lvl="0"/>
            <a:endParaRPr lang="en-US" dirty="0"/>
          </a:p>
        </p:txBody>
      </p:sp>
      <p:grpSp>
        <p:nvGrpSpPr>
          <p:cNvPr id="81" name="Group 80">
            <a:extLst>
              <a:ext uri="{FF2B5EF4-FFF2-40B4-BE49-F238E27FC236}">
                <a16:creationId xmlns:a16="http://schemas.microsoft.com/office/drawing/2014/main" id="{1F2C309F-9387-47E0-BE3C-485635211283}"/>
              </a:ext>
            </a:extLst>
          </p:cNvPr>
          <p:cNvGrpSpPr/>
          <p:nvPr userDrawn="1"/>
        </p:nvGrpSpPr>
        <p:grpSpPr>
          <a:xfrm>
            <a:off x="0" y="6577588"/>
            <a:ext cx="12195048" cy="280412"/>
            <a:chOff x="0" y="6577588"/>
            <a:chExt cx="12195048" cy="280412"/>
          </a:xfrm>
          <a:gradFill>
            <a:gsLst>
              <a:gs pos="0">
                <a:srgbClr val="F8C55D"/>
              </a:gs>
              <a:gs pos="97000">
                <a:srgbClr val="C35408"/>
              </a:gs>
            </a:gsLst>
            <a:lin ang="0" scaled="1"/>
          </a:gradFill>
        </p:grpSpPr>
        <p:sp>
          <p:nvSpPr>
            <p:cNvPr id="82" name="Rectangle 81">
              <a:extLst>
                <a:ext uri="{FF2B5EF4-FFF2-40B4-BE49-F238E27FC236}">
                  <a16:creationId xmlns:a16="http://schemas.microsoft.com/office/drawing/2014/main" id="{D718374A-4A1C-4690-87A4-7D2314C5E23F}"/>
                </a:ext>
              </a:extLst>
            </p:cNvPr>
            <p:cNvSpPr/>
            <p:nvPr userDrawn="1"/>
          </p:nvSpPr>
          <p:spPr>
            <a:xfrm>
              <a:off x="6096000" y="6775704"/>
              <a:ext cx="6099048" cy="8229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3" name="Group 82">
              <a:extLst>
                <a:ext uri="{FF2B5EF4-FFF2-40B4-BE49-F238E27FC236}">
                  <a16:creationId xmlns:a16="http://schemas.microsoft.com/office/drawing/2014/main" id="{555DD793-FFD8-4853-B8D6-BA0F43201D42}"/>
                </a:ext>
              </a:extLst>
            </p:cNvPr>
            <p:cNvGrpSpPr/>
            <p:nvPr userDrawn="1"/>
          </p:nvGrpSpPr>
          <p:grpSpPr>
            <a:xfrm>
              <a:off x="0" y="6577588"/>
              <a:ext cx="6338083" cy="280412"/>
              <a:chOff x="0" y="6577588"/>
              <a:chExt cx="6338083" cy="280412"/>
            </a:xfrm>
            <a:grpFill/>
          </p:grpSpPr>
          <p:sp>
            <p:nvSpPr>
              <p:cNvPr id="84" name="Rectangle 83">
                <a:extLst>
                  <a:ext uri="{FF2B5EF4-FFF2-40B4-BE49-F238E27FC236}">
                    <a16:creationId xmlns:a16="http://schemas.microsoft.com/office/drawing/2014/main" id="{632D9195-941D-4877-84AF-2B9342A8314A}"/>
                  </a:ext>
                </a:extLst>
              </p:cNvPr>
              <p:cNvSpPr/>
              <p:nvPr userDrawn="1"/>
            </p:nvSpPr>
            <p:spPr>
              <a:xfrm>
                <a:off x="0" y="6775704"/>
                <a:ext cx="6099048" cy="8229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Google Shape;24;p54">
                <a:extLst>
                  <a:ext uri="{FF2B5EF4-FFF2-40B4-BE49-F238E27FC236}">
                    <a16:creationId xmlns:a16="http://schemas.microsoft.com/office/drawing/2014/main" id="{C9DFE9FB-AE4A-42A5-9204-FF3C842B7922}"/>
                  </a:ext>
                </a:extLst>
              </p:cNvPr>
              <p:cNvSpPr/>
              <p:nvPr userDrawn="1"/>
            </p:nvSpPr>
            <p:spPr>
              <a:xfrm>
                <a:off x="5853918" y="6577588"/>
                <a:ext cx="484165" cy="268981"/>
              </a:xfrm>
              <a:custGeom>
                <a:avLst/>
                <a:gdLst/>
                <a:ahLst/>
                <a:cxnLst/>
                <a:rect l="l" t="t" r="r" b="b"/>
                <a:pathLst>
                  <a:path w="365760" h="203200" extrusionOk="0">
                    <a:moveTo>
                      <a:pt x="182880" y="0"/>
                    </a:moveTo>
                    <a:cubicBezTo>
                      <a:pt x="283882" y="0"/>
                      <a:pt x="365760" y="81878"/>
                      <a:pt x="365760" y="182880"/>
                    </a:cubicBezTo>
                    <a:lnTo>
                      <a:pt x="361658" y="203200"/>
                    </a:lnTo>
                    <a:lnTo>
                      <a:pt x="4103" y="203200"/>
                    </a:lnTo>
                    <a:lnTo>
                      <a:pt x="0" y="182880"/>
                    </a:lnTo>
                    <a:cubicBezTo>
                      <a:pt x="0" y="81878"/>
                      <a:pt x="81878" y="0"/>
                      <a:pt x="182880" y="0"/>
                    </a:cubicBezTo>
                    <a:close/>
                  </a:path>
                </a:pathLst>
              </a:custGeom>
              <a:gr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Arial"/>
                  <a:ea typeface="Arial"/>
                  <a:cs typeface="Arial"/>
                  <a:sym typeface="Arial"/>
                </a:endParaRPr>
              </a:p>
            </p:txBody>
          </p:sp>
        </p:grpSp>
      </p:grpSp>
      <p:sp>
        <p:nvSpPr>
          <p:cNvPr id="86" name="Slide Number Placeholder 5">
            <a:extLst>
              <a:ext uri="{FF2B5EF4-FFF2-40B4-BE49-F238E27FC236}">
                <a16:creationId xmlns:a16="http://schemas.microsoft.com/office/drawing/2014/main" id="{175F3780-74A7-4655-A124-6164074B4F07}"/>
              </a:ext>
            </a:extLst>
          </p:cNvPr>
          <p:cNvSpPr txBox="1">
            <a:spLocks/>
          </p:cNvSpPr>
          <p:nvPr userDrawn="1"/>
        </p:nvSpPr>
        <p:spPr>
          <a:xfrm>
            <a:off x="5699948" y="6529516"/>
            <a:ext cx="792104" cy="365125"/>
          </a:xfrm>
          <a:prstGeom prst="rect">
            <a:avLst/>
          </a:prstGeom>
        </p:spPr>
        <p:txBody>
          <a:bodyPr vert="horz" lIns="91440" tIns="45720" rIns="91440" bIns="45720" rtlCol="0" anchor="ctr"/>
          <a:lstStyle>
            <a:defPPr>
              <a:defRPr lang="en-US"/>
            </a:defPPr>
            <a:lvl1pPr marL="0" algn="ctr" defTabSz="914400" rtl="0" eaLnBrk="1" latinLnBrk="0" hangingPunct="1">
              <a:defRPr sz="1100" b="1"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28868B4-BCB4-40C5-8F5B-96F1F985AC30}" type="slidenum">
              <a:rPr lang="en-US" smtClean="0">
                <a:latin typeface="+mn-lt"/>
              </a:rPr>
              <a:pPr/>
              <a:t>‹#›</a:t>
            </a:fld>
            <a:endParaRPr lang="en-US" dirty="0">
              <a:latin typeface="+mn-lt"/>
            </a:endParaRPr>
          </a:p>
        </p:txBody>
      </p:sp>
      <p:sp>
        <p:nvSpPr>
          <p:cNvPr id="87" name="Freeform: Shape 86">
            <a:extLst>
              <a:ext uri="{FF2B5EF4-FFF2-40B4-BE49-F238E27FC236}">
                <a16:creationId xmlns:a16="http://schemas.microsoft.com/office/drawing/2014/main" id="{4A1FBF05-DD81-4753-9FDB-599153298F29}"/>
              </a:ext>
            </a:extLst>
          </p:cNvPr>
          <p:cNvSpPr/>
          <p:nvPr userDrawn="1"/>
        </p:nvSpPr>
        <p:spPr>
          <a:xfrm>
            <a:off x="383379" y="0"/>
            <a:ext cx="1240868" cy="82296"/>
          </a:xfrm>
          <a:custGeom>
            <a:avLst/>
            <a:gdLst>
              <a:gd name="connsiteX0" fmla="*/ 0 w 1240868"/>
              <a:gd name="connsiteY0" fmla="*/ 0 h 82296"/>
              <a:gd name="connsiteX1" fmla="*/ 1240868 w 1240868"/>
              <a:gd name="connsiteY1" fmla="*/ 0 h 82296"/>
              <a:gd name="connsiteX2" fmla="*/ 1184575 w 1240868"/>
              <a:gd name="connsiteY2" fmla="*/ 82296 h 82296"/>
              <a:gd name="connsiteX3" fmla="*/ 0 w 1240868"/>
              <a:gd name="connsiteY3" fmla="*/ 82296 h 82296"/>
            </a:gdLst>
            <a:ahLst/>
            <a:cxnLst>
              <a:cxn ang="0">
                <a:pos x="connsiteX0" y="connsiteY0"/>
              </a:cxn>
              <a:cxn ang="0">
                <a:pos x="connsiteX1" y="connsiteY1"/>
              </a:cxn>
              <a:cxn ang="0">
                <a:pos x="connsiteX2" y="connsiteY2"/>
              </a:cxn>
              <a:cxn ang="0">
                <a:pos x="connsiteX3" y="connsiteY3"/>
              </a:cxn>
            </a:cxnLst>
            <a:rect l="l" t="t" r="r" b="b"/>
            <a:pathLst>
              <a:path w="1240868" h="82296">
                <a:moveTo>
                  <a:pt x="0" y="0"/>
                </a:moveTo>
                <a:lnTo>
                  <a:pt x="1240868" y="0"/>
                </a:lnTo>
                <a:lnTo>
                  <a:pt x="1184575" y="82296"/>
                </a:lnTo>
                <a:lnTo>
                  <a:pt x="0" y="82296"/>
                </a:lnTo>
                <a:close/>
              </a:path>
            </a:pathLst>
          </a:custGeom>
          <a:solidFill>
            <a:srgbClr val="C3540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88" name="Picture 2" descr="https://static.wixstatic.com/media/0661da_7c4684a65cb344208c7dc8c893b65f1d~mv2.png/v1/crop/x_100,y_0,w_2801,h_1096/fill/w_232,h_84,al_c,q_85,usm_0.66_1.00_0.01,enc_avif,quality_auto/Black%20Logo%20(Transparent)_edited.png">
            <a:extLst>
              <a:ext uri="{FF2B5EF4-FFF2-40B4-BE49-F238E27FC236}">
                <a16:creationId xmlns:a16="http://schemas.microsoft.com/office/drawing/2014/main" id="{4FD58F3E-021F-4A3A-BAE0-F2CD889AE672}"/>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738167" y="255683"/>
            <a:ext cx="1090886" cy="3949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40602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3D4BA4-C25A-4B10-B299-0127DB0D5A0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21D2BCB-C606-4720-80F5-ED25FB6FC495}"/>
              </a:ext>
            </a:extLst>
          </p:cNvPr>
          <p:cNvSpPr>
            <a:spLocks noGrp="1"/>
          </p:cNvSpPr>
          <p:nvPr>
            <p:ph idx="1"/>
          </p:nvPr>
        </p:nvSpPr>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A0EC755-F800-4535-A16A-C92F02EB6095}"/>
              </a:ext>
            </a:extLst>
          </p:cNvPr>
          <p:cNvSpPr>
            <a:spLocks noGrp="1"/>
          </p:cNvSpPr>
          <p:nvPr>
            <p:ph type="dt" sz="half" idx="10"/>
          </p:nvPr>
        </p:nvSpPr>
        <p:spPr/>
        <p:txBody>
          <a:bodyPr/>
          <a:lstStyle/>
          <a:p>
            <a:fld id="{0B325EC3-535A-4CD6-A371-A95F9720A563}" type="datetimeFigureOut">
              <a:rPr lang="en-US" smtClean="0"/>
              <a:t>7/30/2025</a:t>
            </a:fld>
            <a:endParaRPr lang="en-US"/>
          </a:p>
        </p:txBody>
      </p:sp>
      <p:sp>
        <p:nvSpPr>
          <p:cNvPr id="5" name="Footer Placeholder 4">
            <a:extLst>
              <a:ext uri="{FF2B5EF4-FFF2-40B4-BE49-F238E27FC236}">
                <a16:creationId xmlns:a16="http://schemas.microsoft.com/office/drawing/2014/main" id="{EA3F1A63-EF15-4A9A-A37F-FE309D3F525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11E4E5E-F31B-4ED3-9831-CBA7BDDD3BD5}"/>
              </a:ext>
            </a:extLst>
          </p:cNvPr>
          <p:cNvSpPr>
            <a:spLocks noGrp="1"/>
          </p:cNvSpPr>
          <p:nvPr>
            <p:ph type="sldNum" sz="quarter" idx="12"/>
          </p:nvPr>
        </p:nvSpPr>
        <p:spPr/>
        <p:txBody>
          <a:bodyPr/>
          <a:lstStyle/>
          <a:p>
            <a:fld id="{204A70F0-2902-42E8-8C36-516927418F40}" type="slidenum">
              <a:rPr lang="en-US" smtClean="0"/>
              <a:t>‹#›</a:t>
            </a:fld>
            <a:endParaRPr lang="en-US"/>
          </a:p>
        </p:txBody>
      </p:sp>
    </p:spTree>
    <p:extLst>
      <p:ext uri="{BB962C8B-B14F-4D97-AF65-F5344CB8AC3E}">
        <p14:creationId xmlns:p14="http://schemas.microsoft.com/office/powerpoint/2010/main" val="10652426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565BF4-C45A-4C19-85F9-2390BD1B699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2C5A2FB-0440-4F45-BF87-82FB30D6F65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23B3C014-D516-45AC-88FA-4AA6361A4A85}"/>
              </a:ext>
            </a:extLst>
          </p:cNvPr>
          <p:cNvSpPr>
            <a:spLocks noGrp="1"/>
          </p:cNvSpPr>
          <p:nvPr>
            <p:ph type="dt" sz="half" idx="10"/>
          </p:nvPr>
        </p:nvSpPr>
        <p:spPr/>
        <p:txBody>
          <a:bodyPr/>
          <a:lstStyle/>
          <a:p>
            <a:fld id="{0B325EC3-535A-4CD6-A371-A95F9720A563}" type="datetimeFigureOut">
              <a:rPr lang="en-US" smtClean="0"/>
              <a:t>7/30/2025</a:t>
            </a:fld>
            <a:endParaRPr lang="en-US"/>
          </a:p>
        </p:txBody>
      </p:sp>
      <p:sp>
        <p:nvSpPr>
          <p:cNvPr id="5" name="Footer Placeholder 4">
            <a:extLst>
              <a:ext uri="{FF2B5EF4-FFF2-40B4-BE49-F238E27FC236}">
                <a16:creationId xmlns:a16="http://schemas.microsoft.com/office/drawing/2014/main" id="{94001B64-1A9A-40DA-A87C-04E0FCC4265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5C959C8-6C7E-47AB-B2EF-A1BA83E6F262}"/>
              </a:ext>
            </a:extLst>
          </p:cNvPr>
          <p:cNvSpPr>
            <a:spLocks noGrp="1"/>
          </p:cNvSpPr>
          <p:nvPr>
            <p:ph type="sldNum" sz="quarter" idx="12"/>
          </p:nvPr>
        </p:nvSpPr>
        <p:spPr/>
        <p:txBody>
          <a:bodyPr/>
          <a:lstStyle/>
          <a:p>
            <a:fld id="{204A70F0-2902-42E8-8C36-516927418F40}" type="slidenum">
              <a:rPr lang="en-US" smtClean="0"/>
              <a:t>‹#›</a:t>
            </a:fld>
            <a:endParaRPr lang="en-US"/>
          </a:p>
        </p:txBody>
      </p:sp>
    </p:spTree>
    <p:extLst>
      <p:ext uri="{BB962C8B-B14F-4D97-AF65-F5344CB8AC3E}">
        <p14:creationId xmlns:p14="http://schemas.microsoft.com/office/powerpoint/2010/main" val="16597506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C90AD3D-5940-401D-BCD9-0BE2B173CBB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39B7396-66A0-4FBF-A631-8A6C3083DA8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5CD9A7F-184C-4923-9905-E89000F402D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B325EC3-535A-4CD6-A371-A95F9720A563}" type="datetimeFigureOut">
              <a:rPr lang="en-US" smtClean="0"/>
              <a:t>7/30/2025</a:t>
            </a:fld>
            <a:endParaRPr lang="en-US"/>
          </a:p>
        </p:txBody>
      </p:sp>
      <p:sp>
        <p:nvSpPr>
          <p:cNvPr id="5" name="Footer Placeholder 4">
            <a:extLst>
              <a:ext uri="{FF2B5EF4-FFF2-40B4-BE49-F238E27FC236}">
                <a16:creationId xmlns:a16="http://schemas.microsoft.com/office/drawing/2014/main" id="{B4157BF6-66EE-4158-9D9A-94820E5CF08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81E1262-928A-4F3A-88D7-B4EA7AE8637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04A70F0-2902-42E8-8C36-516927418F40}" type="slidenum">
              <a:rPr lang="en-US" smtClean="0"/>
              <a:t>‹#›</a:t>
            </a:fld>
            <a:endParaRPr lang="en-US"/>
          </a:p>
        </p:txBody>
      </p:sp>
    </p:spTree>
    <p:extLst>
      <p:ext uri="{BB962C8B-B14F-4D97-AF65-F5344CB8AC3E}">
        <p14:creationId xmlns:p14="http://schemas.microsoft.com/office/powerpoint/2010/main" val="139662358"/>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61" r:id="rId3"/>
    <p:sldLayoutId id="2147483662" r:id="rId4"/>
    <p:sldLayoutId id="2147483663" r:id="rId5"/>
    <p:sldLayoutId id="2147483664" r:id="rId6"/>
    <p:sldLayoutId id="2147483665" r:id="rId7"/>
    <p:sldLayoutId id="2147483650" r:id="rId8"/>
    <p:sldLayoutId id="2147483651" r:id="rId9"/>
    <p:sldLayoutId id="2147483652" r:id="rId10"/>
    <p:sldLayoutId id="2147483653" r:id="rId11"/>
    <p:sldLayoutId id="2147483654" r:id="rId12"/>
    <p:sldLayoutId id="2147483655" r:id="rId13"/>
    <p:sldLayoutId id="2147483656" r:id="rId14"/>
    <p:sldLayoutId id="2147483657" r:id="rId15"/>
    <p:sldLayoutId id="2147483658" r:id="rId16"/>
    <p:sldLayoutId id="2147483659" r:id="rId1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35.png"/><Relationship Id="rId7" Type="http://schemas.openxmlformats.org/officeDocument/2006/relationships/image" Target="../media/image8.png"/><Relationship Id="rId2"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38.jpeg"/><Relationship Id="rId5" Type="http://schemas.openxmlformats.org/officeDocument/2006/relationships/image" Target="../media/image37.png"/><Relationship Id="rId4" Type="http://schemas.openxmlformats.org/officeDocument/2006/relationships/image" Target="../media/image36.png"/></Relationships>
</file>

<file path=ppt/slides/_rels/slide1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39.jpeg"/><Relationship Id="rId5" Type="http://schemas.openxmlformats.org/officeDocument/2006/relationships/image" Target="../media/image37.png"/><Relationship Id="rId4" Type="http://schemas.openxmlformats.org/officeDocument/2006/relationships/image" Target="../media/image36.png"/></Relationships>
</file>

<file path=ppt/slides/_rels/slide12.xml.rels><?xml version="1.0" encoding="UTF-8" standalone="yes"?>
<Relationships xmlns="http://schemas.openxmlformats.org/package/2006/relationships"><Relationship Id="rId8" Type="http://schemas.openxmlformats.org/officeDocument/2006/relationships/image" Target="../media/image43.png"/><Relationship Id="rId3" Type="http://schemas.microsoft.com/office/2007/relationships/hdphoto" Target="../media/hdphoto14.wdp"/><Relationship Id="rId7" Type="http://schemas.microsoft.com/office/2007/relationships/hdphoto" Target="../media/hdphoto16.wdp"/><Relationship Id="rId2" Type="http://schemas.openxmlformats.org/officeDocument/2006/relationships/image" Target="../media/image40.png"/><Relationship Id="rId1" Type="http://schemas.openxmlformats.org/officeDocument/2006/relationships/slideLayout" Target="../slideLayouts/slideLayout2.xml"/><Relationship Id="rId6" Type="http://schemas.openxmlformats.org/officeDocument/2006/relationships/image" Target="../media/image42.png"/><Relationship Id="rId5" Type="http://schemas.microsoft.com/office/2007/relationships/hdphoto" Target="../media/hdphoto15.wdp"/><Relationship Id="rId4" Type="http://schemas.openxmlformats.org/officeDocument/2006/relationships/image" Target="../media/image41.png"/><Relationship Id="rId9" Type="http://schemas.microsoft.com/office/2007/relationships/hdphoto" Target="../media/hdphoto17.wdp"/></Relationships>
</file>

<file path=ppt/slides/_rels/slide13.xml.rels><?xml version="1.0" encoding="UTF-8" standalone="yes"?>
<Relationships xmlns="http://schemas.openxmlformats.org/package/2006/relationships"><Relationship Id="rId8" Type="http://schemas.microsoft.com/office/2007/relationships/hdphoto" Target="../media/hdphoto20.wdp"/><Relationship Id="rId3" Type="http://schemas.openxmlformats.org/officeDocument/2006/relationships/image" Target="../media/image45.png"/><Relationship Id="rId7" Type="http://schemas.openxmlformats.org/officeDocument/2006/relationships/image" Target="../media/image47.png"/><Relationship Id="rId2" Type="http://schemas.openxmlformats.org/officeDocument/2006/relationships/image" Target="../media/image44.jpeg"/><Relationship Id="rId1" Type="http://schemas.openxmlformats.org/officeDocument/2006/relationships/slideLayout" Target="../slideLayouts/slideLayout4.xml"/><Relationship Id="rId6" Type="http://schemas.microsoft.com/office/2007/relationships/hdphoto" Target="../media/hdphoto19.wdp"/><Relationship Id="rId5" Type="http://schemas.openxmlformats.org/officeDocument/2006/relationships/image" Target="../media/image46.png"/><Relationship Id="rId10" Type="http://schemas.microsoft.com/office/2007/relationships/hdphoto" Target="../media/hdphoto21.wdp"/><Relationship Id="rId4" Type="http://schemas.microsoft.com/office/2007/relationships/hdphoto" Target="../media/hdphoto18.wdp"/><Relationship Id="rId9" Type="http://schemas.openxmlformats.org/officeDocument/2006/relationships/image" Target="../media/image48.png"/></Relationships>
</file>

<file path=ppt/slides/_rels/slide1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51.png"/></Relationships>
</file>

<file path=ppt/slides/_rels/slide1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1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17.xml.rels><?xml version="1.0" encoding="UTF-8" standalone="yes"?>
<Relationships xmlns="http://schemas.openxmlformats.org/package/2006/relationships"><Relationship Id="rId3" Type="http://schemas.openxmlformats.org/officeDocument/2006/relationships/image" Target="../media/image59.png"/><Relationship Id="rId7" Type="http://schemas.openxmlformats.org/officeDocument/2006/relationships/image" Target="../media/image1.png"/><Relationship Id="rId2" Type="http://schemas.openxmlformats.org/officeDocument/2006/relationships/image" Target="../media/image58.jpeg"/><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1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 Id="rId5" Type="http://schemas.openxmlformats.org/officeDocument/2006/relationships/image" Target="../media/image62.png"/><Relationship Id="rId4" Type="http://schemas.openxmlformats.org/officeDocument/2006/relationships/image" Target="../media/image61.png"/></Relationships>
</file>

<file path=ppt/slides/_rels/slide19.xml.rels><?xml version="1.0" encoding="UTF-8" standalone="yes"?>
<Relationships xmlns="http://schemas.openxmlformats.org/package/2006/relationships"><Relationship Id="rId8" Type="http://schemas.openxmlformats.org/officeDocument/2006/relationships/image" Target="../media/image66.png"/><Relationship Id="rId3" Type="http://schemas.microsoft.com/office/2007/relationships/hdphoto" Target="../media/hdphoto22.wdp"/><Relationship Id="rId7" Type="http://schemas.microsoft.com/office/2007/relationships/hdphoto" Target="../media/hdphoto24.wdp"/><Relationship Id="rId12" Type="http://schemas.openxmlformats.org/officeDocument/2006/relationships/image" Target="../media/image68.jpeg"/><Relationship Id="rId2" Type="http://schemas.openxmlformats.org/officeDocument/2006/relationships/image" Target="../media/image63.png"/><Relationship Id="rId1" Type="http://schemas.openxmlformats.org/officeDocument/2006/relationships/slideLayout" Target="../slideLayouts/slideLayout2.xml"/><Relationship Id="rId6" Type="http://schemas.openxmlformats.org/officeDocument/2006/relationships/image" Target="../media/image65.png"/><Relationship Id="rId11" Type="http://schemas.microsoft.com/office/2007/relationships/hdphoto" Target="../media/hdphoto26.wdp"/><Relationship Id="rId5" Type="http://schemas.microsoft.com/office/2007/relationships/hdphoto" Target="../media/hdphoto23.wdp"/><Relationship Id="rId10" Type="http://schemas.openxmlformats.org/officeDocument/2006/relationships/image" Target="../media/image67.png"/><Relationship Id="rId4" Type="http://schemas.openxmlformats.org/officeDocument/2006/relationships/image" Target="../media/image64.png"/><Relationship Id="rId9" Type="http://schemas.microsoft.com/office/2007/relationships/hdphoto" Target="../media/hdphoto25.wdp"/></Relationships>
</file>

<file path=ppt/slides/_rels/slide2.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56.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71.png"/><Relationship Id="rId4" Type="http://schemas.openxmlformats.org/officeDocument/2006/relationships/image" Target="../media/image70.png"/></Relationships>
</file>

<file path=ppt/slides/_rels/slide21.xml.rels><?xml version="1.0" encoding="UTF-8" standalone="yes"?>
<Relationships xmlns="http://schemas.openxmlformats.org/package/2006/relationships"><Relationship Id="rId8" Type="http://schemas.openxmlformats.org/officeDocument/2006/relationships/image" Target="../media/image75.png"/><Relationship Id="rId13" Type="http://schemas.microsoft.com/office/2007/relationships/hdphoto" Target="../media/hdphoto31.wdp"/><Relationship Id="rId3" Type="http://schemas.microsoft.com/office/2007/relationships/hdphoto" Target="../media/hdphoto27.wdp"/><Relationship Id="rId7" Type="http://schemas.microsoft.com/office/2007/relationships/hdphoto" Target="../media/hdphoto29.wdp"/><Relationship Id="rId12" Type="http://schemas.openxmlformats.org/officeDocument/2006/relationships/image" Target="../media/image76.png"/><Relationship Id="rId2" Type="http://schemas.openxmlformats.org/officeDocument/2006/relationships/image" Target="../media/image72.png"/><Relationship Id="rId16" Type="http://schemas.openxmlformats.org/officeDocument/2006/relationships/image" Target="../media/image78.jpg"/><Relationship Id="rId1" Type="http://schemas.openxmlformats.org/officeDocument/2006/relationships/slideLayout" Target="../slideLayouts/slideLayout6.xml"/><Relationship Id="rId6" Type="http://schemas.openxmlformats.org/officeDocument/2006/relationships/image" Target="../media/image74.png"/><Relationship Id="rId11" Type="http://schemas.microsoft.com/office/2007/relationships/hdphoto" Target="../media/hdphoto8.wdp"/><Relationship Id="rId5" Type="http://schemas.microsoft.com/office/2007/relationships/hdphoto" Target="../media/hdphoto28.wdp"/><Relationship Id="rId15" Type="http://schemas.microsoft.com/office/2007/relationships/hdphoto" Target="../media/hdphoto32.wdp"/><Relationship Id="rId10" Type="http://schemas.openxmlformats.org/officeDocument/2006/relationships/image" Target="../media/image22.png"/><Relationship Id="rId4" Type="http://schemas.openxmlformats.org/officeDocument/2006/relationships/image" Target="../media/image73.png"/><Relationship Id="rId9" Type="http://schemas.microsoft.com/office/2007/relationships/hdphoto" Target="../media/hdphoto30.wdp"/><Relationship Id="rId14" Type="http://schemas.openxmlformats.org/officeDocument/2006/relationships/image" Target="../media/image77.png"/></Relationships>
</file>

<file path=ppt/slides/_rels/slide22.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80.png"/><Relationship Id="rId7" Type="http://schemas.microsoft.com/office/2007/relationships/hdphoto" Target="../media/hdphoto31.wdp"/><Relationship Id="rId2" Type="http://schemas.openxmlformats.org/officeDocument/2006/relationships/image" Target="../media/image79.png"/><Relationship Id="rId1" Type="http://schemas.openxmlformats.org/officeDocument/2006/relationships/slideLayout" Target="../slideLayouts/slideLayout2.xml"/><Relationship Id="rId6" Type="http://schemas.openxmlformats.org/officeDocument/2006/relationships/image" Target="../media/image76.png"/><Relationship Id="rId5" Type="http://schemas.openxmlformats.org/officeDocument/2006/relationships/image" Target="../media/image82.png"/><Relationship Id="rId4" Type="http://schemas.openxmlformats.org/officeDocument/2006/relationships/image" Target="../media/image81.png"/><Relationship Id="rId9" Type="http://schemas.microsoft.com/office/2007/relationships/hdphoto" Target="../media/hdphoto32.wdp"/></Relationships>
</file>

<file path=ppt/slides/_rels/slide23.xml.rels><?xml version="1.0" encoding="UTF-8" standalone="yes"?>
<Relationships xmlns="http://schemas.openxmlformats.org/package/2006/relationships"><Relationship Id="rId3" Type="http://schemas.openxmlformats.org/officeDocument/2006/relationships/image" Target="../media/image84.jpg"/><Relationship Id="rId2" Type="http://schemas.openxmlformats.org/officeDocument/2006/relationships/image" Target="../media/image83.jpg"/><Relationship Id="rId1" Type="http://schemas.openxmlformats.org/officeDocument/2006/relationships/slideLayout" Target="../slideLayouts/slideLayout2.xml"/><Relationship Id="rId4" Type="http://schemas.openxmlformats.org/officeDocument/2006/relationships/image" Target="../media/image85.jpg"/></Relationships>
</file>

<file path=ppt/slides/_rels/slide24.xml.rels><?xml version="1.0" encoding="UTF-8" standalone="yes"?>
<Relationships xmlns="http://schemas.openxmlformats.org/package/2006/relationships"><Relationship Id="rId3" Type="http://schemas.openxmlformats.org/officeDocument/2006/relationships/image" Target="../media/image84.jpg"/><Relationship Id="rId2" Type="http://schemas.openxmlformats.org/officeDocument/2006/relationships/image" Target="../media/image83.jpg"/><Relationship Id="rId1" Type="http://schemas.openxmlformats.org/officeDocument/2006/relationships/slideLayout" Target="../slideLayouts/slideLayout2.xml"/><Relationship Id="rId4" Type="http://schemas.openxmlformats.org/officeDocument/2006/relationships/image" Target="../media/image85.jp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6.jpe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8.jpe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8.jpe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81.png"/><Relationship Id="rId7" Type="http://schemas.openxmlformats.org/officeDocument/2006/relationships/image" Target="../media/image69.pn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70.png"/><Relationship Id="rId5" Type="http://schemas.openxmlformats.org/officeDocument/2006/relationships/image" Target="../media/image71.png"/><Relationship Id="rId4" Type="http://schemas.openxmlformats.org/officeDocument/2006/relationships/image" Target="../media/image80.png"/></Relationships>
</file>

<file path=ppt/slides/_rels/slide3.xml.rels><?xml version="1.0" encoding="UTF-8" standalone="yes"?>
<Relationships xmlns="http://schemas.openxmlformats.org/package/2006/relationships"><Relationship Id="rId8" Type="http://schemas.openxmlformats.org/officeDocument/2006/relationships/image" Target="../media/image12.png"/><Relationship Id="rId3" Type="http://schemas.microsoft.com/office/2007/relationships/hdphoto" Target="../media/hdphoto2.wdp"/><Relationship Id="rId7" Type="http://schemas.microsoft.com/office/2007/relationships/hdphoto" Target="../media/hdphoto4.wdp"/><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1.png"/><Relationship Id="rId5" Type="http://schemas.microsoft.com/office/2007/relationships/hdphoto" Target="../media/hdphoto3.wdp"/><Relationship Id="rId4" Type="http://schemas.openxmlformats.org/officeDocument/2006/relationships/image" Target="../media/image10.png"/><Relationship Id="rId9" Type="http://schemas.microsoft.com/office/2007/relationships/hdphoto" Target="../media/hdphoto5.wdp"/></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15.png"/><Relationship Id="rId1" Type="http://schemas.openxmlformats.org/officeDocument/2006/relationships/slideLayout" Target="../slideLayouts/slideLayout2.xml"/><Relationship Id="rId5" Type="http://schemas.microsoft.com/office/2007/relationships/hdphoto" Target="../media/hdphoto7.wdp"/><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8" Type="http://schemas.microsoft.com/office/2007/relationships/hdphoto" Target="../media/hdphoto8.wdp"/><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jpe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jpeg"/><Relationship Id="rId1" Type="http://schemas.openxmlformats.org/officeDocument/2006/relationships/slideLayout" Target="../slideLayouts/slideLayout4.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9.xml.rels><?xml version="1.0" encoding="UTF-8" standalone="yes"?>
<Relationships xmlns="http://schemas.openxmlformats.org/package/2006/relationships"><Relationship Id="rId8" Type="http://schemas.openxmlformats.org/officeDocument/2006/relationships/image" Target="../media/image32.png"/><Relationship Id="rId3" Type="http://schemas.microsoft.com/office/2007/relationships/hdphoto" Target="../media/hdphoto9.wdp"/><Relationship Id="rId7" Type="http://schemas.microsoft.com/office/2007/relationships/hdphoto" Target="../media/hdphoto11.wdp"/><Relationship Id="rId2"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31.png"/><Relationship Id="rId11" Type="http://schemas.microsoft.com/office/2007/relationships/hdphoto" Target="../media/hdphoto13.wdp"/><Relationship Id="rId5" Type="http://schemas.microsoft.com/office/2007/relationships/hdphoto" Target="../media/hdphoto10.wdp"/><Relationship Id="rId10" Type="http://schemas.openxmlformats.org/officeDocument/2006/relationships/image" Target="../media/image33.png"/><Relationship Id="rId4" Type="http://schemas.openxmlformats.org/officeDocument/2006/relationships/image" Target="../media/image30.png"/><Relationship Id="rId9" Type="http://schemas.microsoft.com/office/2007/relationships/hdphoto" Target="../media/hdphoto12.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1750645-0836-40EB-9991-638791351B4F}"/>
              </a:ext>
            </a:extLst>
          </p:cNvPr>
          <p:cNvSpPr/>
          <p:nvPr/>
        </p:nvSpPr>
        <p:spPr>
          <a:xfrm flipH="1">
            <a:off x="3091543" y="0"/>
            <a:ext cx="9100457" cy="6858000"/>
          </a:xfrm>
          <a:prstGeom prst="rect">
            <a:avLst/>
          </a:prstGeom>
          <a:solidFill>
            <a:schemeClr val="bg1">
              <a:lumMod val="95000"/>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6E4C75CD-0D6C-4739-A71F-5E68B6363D4D}"/>
              </a:ext>
            </a:extLst>
          </p:cNvPr>
          <p:cNvPicPr>
            <a:picLocks noChangeAspect="1"/>
          </p:cNvPicPr>
          <p:nvPr/>
        </p:nvPicPr>
        <p:blipFill>
          <a:blip r:embed="rId2">
            <a:extLst>
              <a:ext uri="{28A0092B-C50C-407E-A947-70E740481C1C}">
                <a14:useLocalDpi xmlns:a14="http://schemas.microsoft.com/office/drawing/2010/main" val="0"/>
              </a:ext>
            </a:extLst>
          </a:blip>
          <a:srcRect l="4024" t="362" r="42444"/>
          <a:stretch>
            <a:fillRect/>
          </a:stretch>
        </p:blipFill>
        <p:spPr>
          <a:xfrm>
            <a:off x="551544" y="475342"/>
            <a:ext cx="4760685" cy="5907314"/>
          </a:xfrm>
          <a:custGeom>
            <a:avLst/>
            <a:gdLst>
              <a:gd name="connsiteX0" fmla="*/ 154817 w 4760685"/>
              <a:gd name="connsiteY0" fmla="*/ 0 h 5907314"/>
              <a:gd name="connsiteX1" fmla="*/ 4605868 w 4760685"/>
              <a:gd name="connsiteY1" fmla="*/ 0 h 5907314"/>
              <a:gd name="connsiteX2" fmla="*/ 4760685 w 4760685"/>
              <a:gd name="connsiteY2" fmla="*/ 154817 h 5907314"/>
              <a:gd name="connsiteX3" fmla="*/ 4760685 w 4760685"/>
              <a:gd name="connsiteY3" fmla="*/ 5752498 h 5907314"/>
              <a:gd name="connsiteX4" fmla="*/ 4666130 w 4760685"/>
              <a:gd name="connsiteY4" fmla="*/ 5895149 h 5907314"/>
              <a:gd name="connsiteX5" fmla="*/ 4605873 w 4760685"/>
              <a:gd name="connsiteY5" fmla="*/ 5907314 h 5907314"/>
              <a:gd name="connsiteX6" fmla="*/ 154812 w 4760685"/>
              <a:gd name="connsiteY6" fmla="*/ 5907314 h 5907314"/>
              <a:gd name="connsiteX7" fmla="*/ 94555 w 4760685"/>
              <a:gd name="connsiteY7" fmla="*/ 5895149 h 5907314"/>
              <a:gd name="connsiteX8" fmla="*/ 0 w 4760685"/>
              <a:gd name="connsiteY8" fmla="*/ 5752498 h 5907314"/>
              <a:gd name="connsiteX9" fmla="*/ 0 w 4760685"/>
              <a:gd name="connsiteY9" fmla="*/ 154817 h 5907314"/>
              <a:gd name="connsiteX10" fmla="*/ 154817 w 4760685"/>
              <a:gd name="connsiteY10" fmla="*/ 0 h 5907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60685" h="5907314">
                <a:moveTo>
                  <a:pt x="154817" y="0"/>
                </a:moveTo>
                <a:lnTo>
                  <a:pt x="4605868" y="0"/>
                </a:lnTo>
                <a:cubicBezTo>
                  <a:pt x="4691371" y="0"/>
                  <a:pt x="4760685" y="69314"/>
                  <a:pt x="4760685" y="154817"/>
                </a:cubicBezTo>
                <a:lnTo>
                  <a:pt x="4760685" y="5752498"/>
                </a:lnTo>
                <a:cubicBezTo>
                  <a:pt x="4760685" y="5816626"/>
                  <a:pt x="4721696" y="5871646"/>
                  <a:pt x="4666130" y="5895149"/>
                </a:cubicBezTo>
                <a:lnTo>
                  <a:pt x="4605873" y="5907314"/>
                </a:lnTo>
                <a:lnTo>
                  <a:pt x="154812" y="5907314"/>
                </a:lnTo>
                <a:lnTo>
                  <a:pt x="94555" y="5895149"/>
                </a:lnTo>
                <a:cubicBezTo>
                  <a:pt x="38989" y="5871646"/>
                  <a:pt x="0" y="5816626"/>
                  <a:pt x="0" y="5752498"/>
                </a:cubicBezTo>
                <a:lnTo>
                  <a:pt x="0" y="154817"/>
                </a:lnTo>
                <a:cubicBezTo>
                  <a:pt x="0" y="69314"/>
                  <a:pt x="69314" y="0"/>
                  <a:pt x="154817" y="0"/>
                </a:cubicBezTo>
                <a:close/>
              </a:path>
            </a:pathLst>
          </a:custGeom>
        </p:spPr>
      </p:pic>
      <p:sp>
        <p:nvSpPr>
          <p:cNvPr id="9" name="Rectangle: Rounded Corners 8">
            <a:extLst>
              <a:ext uri="{FF2B5EF4-FFF2-40B4-BE49-F238E27FC236}">
                <a16:creationId xmlns:a16="http://schemas.microsoft.com/office/drawing/2014/main" id="{9F9D60B5-0FDA-4CF0-B57F-DBA02560E555}"/>
              </a:ext>
            </a:extLst>
          </p:cNvPr>
          <p:cNvSpPr/>
          <p:nvPr/>
        </p:nvSpPr>
        <p:spPr>
          <a:xfrm flipH="1">
            <a:off x="551543" y="475342"/>
            <a:ext cx="4760685" cy="5907315"/>
          </a:xfrm>
          <a:prstGeom prst="roundRect">
            <a:avLst>
              <a:gd name="adj" fmla="val 3252"/>
            </a:avLst>
          </a:prstGeom>
          <a:solidFill>
            <a:schemeClr val="tx1">
              <a:alpha val="10000"/>
            </a:schemeClr>
          </a:solidFill>
          <a:ln w="38100">
            <a:solidFill>
              <a:srgbClr val="30574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2C8584A4-4284-4F16-84F0-FB4EFF9E7FE0}"/>
              </a:ext>
            </a:extLst>
          </p:cNvPr>
          <p:cNvSpPr/>
          <p:nvPr/>
        </p:nvSpPr>
        <p:spPr>
          <a:xfrm flipH="1">
            <a:off x="5312228" y="4686754"/>
            <a:ext cx="6879772" cy="1289050"/>
          </a:xfrm>
          <a:prstGeom prst="rect">
            <a:avLst/>
          </a:prstGeom>
          <a:solidFill>
            <a:srgbClr val="00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FC0D8015-9F78-405C-8B2B-4391D9A61A69}"/>
              </a:ext>
            </a:extLst>
          </p:cNvPr>
          <p:cNvSpPr/>
          <p:nvPr/>
        </p:nvSpPr>
        <p:spPr>
          <a:xfrm>
            <a:off x="6635750" y="532492"/>
            <a:ext cx="4994786" cy="2483052"/>
          </a:xfrm>
          <a:prstGeom prst="rect">
            <a:avLst/>
          </a:prstGeom>
        </p:spPr>
        <p:txBody>
          <a:bodyPr wrap="square">
            <a:spAutoFit/>
          </a:bodyPr>
          <a:lstStyle/>
          <a:p>
            <a:pPr algn="r">
              <a:lnSpc>
                <a:spcPct val="110000"/>
              </a:lnSpc>
            </a:pPr>
            <a:r>
              <a:rPr lang="en-GB" sz="7200" b="1" dirty="0" err="1">
                <a:solidFill>
                  <a:srgbClr val="30574E"/>
                </a:solidFill>
                <a:latin typeface="+mj-lt"/>
              </a:rPr>
              <a:t>Shallion</a:t>
            </a:r>
            <a:r>
              <a:rPr lang="en-GB" sz="7200" b="1" dirty="0">
                <a:solidFill>
                  <a:srgbClr val="30574E"/>
                </a:solidFill>
                <a:latin typeface="+mj-lt"/>
              </a:rPr>
              <a:t> Support</a:t>
            </a:r>
          </a:p>
        </p:txBody>
      </p:sp>
      <p:sp>
        <p:nvSpPr>
          <p:cNvPr id="13" name="Rectangle 12">
            <a:extLst>
              <a:ext uri="{FF2B5EF4-FFF2-40B4-BE49-F238E27FC236}">
                <a16:creationId xmlns:a16="http://schemas.microsoft.com/office/drawing/2014/main" id="{36362884-4CD5-4388-85EF-74509FA5DA42}"/>
              </a:ext>
            </a:extLst>
          </p:cNvPr>
          <p:cNvSpPr/>
          <p:nvPr/>
        </p:nvSpPr>
        <p:spPr>
          <a:xfrm>
            <a:off x="6370024" y="3207995"/>
            <a:ext cx="5260512" cy="1052276"/>
          </a:xfrm>
          <a:prstGeom prst="rect">
            <a:avLst/>
          </a:prstGeom>
        </p:spPr>
        <p:txBody>
          <a:bodyPr wrap="square" anchor="ctr" anchorCtr="0">
            <a:spAutoFit/>
          </a:bodyPr>
          <a:lstStyle/>
          <a:p>
            <a:pPr algn="r">
              <a:lnSpc>
                <a:spcPct val="114000"/>
              </a:lnSpc>
            </a:pPr>
            <a:r>
              <a:rPr lang="en-US" sz="2800" dirty="0">
                <a:latin typeface="Sharp Sans Semibold" pitchFamily="2" charset="0"/>
                <a:ea typeface="Sharp Sans Semibold" pitchFamily="2" charset="0"/>
                <a:cs typeface="Sharp Sans Semibold" pitchFamily="2" charset="0"/>
              </a:rPr>
              <a:t>Where Compassion Peaks and Support Prevails</a:t>
            </a:r>
          </a:p>
        </p:txBody>
      </p:sp>
      <p:pic>
        <p:nvPicPr>
          <p:cNvPr id="10" name="Picture 2" descr="https://static.wixstatic.com/media/0661da_7c4684a65cb344208c7dc8c893b65f1d~mv2.png/v1/crop/x_100,y_0,w_2801,h_1096/fill/w_232,h_84,al_c,q_85,usm_0.66_1.00_0.01,enc_avif,quality_auto/Black%20Logo%20(Transparent)_edited.png">
            <a:extLst>
              <a:ext uri="{FF2B5EF4-FFF2-40B4-BE49-F238E27FC236}">
                <a16:creationId xmlns:a16="http://schemas.microsoft.com/office/drawing/2014/main" id="{D07ECA44-9D0C-4C9D-A4A6-9F855D78B5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77909" y="4833722"/>
            <a:ext cx="2748410" cy="9951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52642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2" name="Straight Connector 31">
            <a:extLst>
              <a:ext uri="{FF2B5EF4-FFF2-40B4-BE49-F238E27FC236}">
                <a16:creationId xmlns:a16="http://schemas.microsoft.com/office/drawing/2014/main" id="{7545EA21-272E-4E24-842D-4F8A62F06678}"/>
              </a:ext>
            </a:extLst>
          </p:cNvPr>
          <p:cNvCxnSpPr>
            <a:cxnSpLocks/>
            <a:stCxn id="8" idx="2"/>
            <a:endCxn id="24" idx="6"/>
          </p:cNvCxnSpPr>
          <p:nvPr/>
        </p:nvCxnSpPr>
        <p:spPr>
          <a:xfrm>
            <a:off x="717404" y="1220233"/>
            <a:ext cx="0" cy="4781842"/>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 name="Text Placeholder 1">
            <a:extLst>
              <a:ext uri="{FF2B5EF4-FFF2-40B4-BE49-F238E27FC236}">
                <a16:creationId xmlns:a16="http://schemas.microsoft.com/office/drawing/2014/main" id="{F907774A-F70A-49E2-8B85-5214B0E5A631}"/>
              </a:ext>
            </a:extLst>
          </p:cNvPr>
          <p:cNvSpPr>
            <a:spLocks noGrp="1"/>
          </p:cNvSpPr>
          <p:nvPr>
            <p:ph type="body" sz="quarter" idx="10"/>
          </p:nvPr>
        </p:nvSpPr>
        <p:spPr/>
        <p:txBody>
          <a:bodyPr/>
          <a:lstStyle/>
          <a:p>
            <a:r>
              <a:rPr lang="en-US" dirty="0"/>
              <a:t>Technology &amp; Partnerships</a:t>
            </a:r>
          </a:p>
        </p:txBody>
      </p:sp>
      <p:sp>
        <p:nvSpPr>
          <p:cNvPr id="4" name="Rectangle 3">
            <a:extLst>
              <a:ext uri="{FF2B5EF4-FFF2-40B4-BE49-F238E27FC236}">
                <a16:creationId xmlns:a16="http://schemas.microsoft.com/office/drawing/2014/main" id="{5C7D3567-D090-4808-93F1-DA01DE9E8CC8}"/>
              </a:ext>
            </a:extLst>
          </p:cNvPr>
          <p:cNvSpPr/>
          <p:nvPr/>
        </p:nvSpPr>
        <p:spPr>
          <a:xfrm>
            <a:off x="1299773" y="1012657"/>
            <a:ext cx="5598872" cy="5118581"/>
          </a:xfrm>
          <a:prstGeom prst="rect">
            <a:avLst/>
          </a:prstGeom>
        </p:spPr>
        <p:txBody>
          <a:bodyPr wrap="square">
            <a:spAutoFit/>
          </a:bodyPr>
          <a:lstStyle/>
          <a:p>
            <a:pPr>
              <a:lnSpc>
                <a:spcPct val="150000"/>
              </a:lnSpc>
            </a:pPr>
            <a:r>
              <a:rPr lang="en-US" sz="2000" dirty="0"/>
              <a:t>Collaboration with University of Aberdeen computer‑science department</a:t>
            </a:r>
          </a:p>
          <a:p>
            <a:pPr>
              <a:lnSpc>
                <a:spcPct val="150000"/>
              </a:lnSpc>
            </a:pPr>
            <a:endParaRPr lang="en-US" sz="2000" dirty="0"/>
          </a:p>
          <a:p>
            <a:pPr>
              <a:lnSpc>
                <a:spcPct val="150000"/>
              </a:lnSpc>
            </a:pPr>
            <a:r>
              <a:rPr lang="en-US" sz="2000" dirty="0"/>
              <a:t>Matching platform &amp; mobile app launching August 2025</a:t>
            </a:r>
          </a:p>
          <a:p>
            <a:pPr>
              <a:lnSpc>
                <a:spcPct val="150000"/>
              </a:lnSpc>
            </a:pPr>
            <a:endParaRPr lang="en-US" sz="2000" dirty="0"/>
          </a:p>
          <a:p>
            <a:pPr>
              <a:lnSpc>
                <a:spcPct val="150000"/>
              </a:lnSpc>
            </a:pPr>
            <a:r>
              <a:rPr lang="en-US" sz="2000" dirty="0"/>
              <a:t>Data‑driven volunteer‑client matching and scheduling</a:t>
            </a:r>
          </a:p>
          <a:p>
            <a:pPr>
              <a:lnSpc>
                <a:spcPct val="150000"/>
              </a:lnSpc>
            </a:pPr>
            <a:endParaRPr lang="en-US" sz="2000" dirty="0"/>
          </a:p>
          <a:p>
            <a:pPr>
              <a:lnSpc>
                <a:spcPct val="150000"/>
              </a:lnSpc>
            </a:pPr>
            <a:r>
              <a:rPr lang="en-US" sz="2000" dirty="0"/>
              <a:t>Online shop for branded merchandise &amp; nutrition products built by MSc students</a:t>
            </a:r>
          </a:p>
        </p:txBody>
      </p:sp>
      <p:sp>
        <p:nvSpPr>
          <p:cNvPr id="5" name="Freeform: Shape 4">
            <a:extLst>
              <a:ext uri="{FF2B5EF4-FFF2-40B4-BE49-F238E27FC236}">
                <a16:creationId xmlns:a16="http://schemas.microsoft.com/office/drawing/2014/main" id="{60FA8C19-1516-474E-9F37-5B15F035C5B9}"/>
              </a:ext>
            </a:extLst>
          </p:cNvPr>
          <p:cNvSpPr/>
          <p:nvPr/>
        </p:nvSpPr>
        <p:spPr>
          <a:xfrm flipH="1">
            <a:off x="10153650" y="0"/>
            <a:ext cx="2038350" cy="6858000"/>
          </a:xfrm>
          <a:custGeom>
            <a:avLst/>
            <a:gdLst>
              <a:gd name="connsiteX0" fmla="*/ 0 w 2038350"/>
              <a:gd name="connsiteY0" fmla="*/ 5876925 h 6858000"/>
              <a:gd name="connsiteX1" fmla="*/ 2038350 w 2038350"/>
              <a:gd name="connsiteY1" fmla="*/ 5876925 h 6858000"/>
              <a:gd name="connsiteX2" fmla="*/ 2038350 w 2038350"/>
              <a:gd name="connsiteY2" fmla="*/ 6858000 h 6858000"/>
              <a:gd name="connsiteX3" fmla="*/ 0 w 2038350"/>
              <a:gd name="connsiteY3" fmla="*/ 6858000 h 6858000"/>
              <a:gd name="connsiteX4" fmla="*/ 0 w 2038350"/>
              <a:gd name="connsiteY4" fmla="*/ 0 h 6858000"/>
              <a:gd name="connsiteX5" fmla="*/ 2038350 w 2038350"/>
              <a:gd name="connsiteY5" fmla="*/ 0 h 6858000"/>
              <a:gd name="connsiteX6" fmla="*/ 2038350 w 2038350"/>
              <a:gd name="connsiteY6" fmla="*/ 981075 h 6858000"/>
              <a:gd name="connsiteX7" fmla="*/ 0 w 2038350"/>
              <a:gd name="connsiteY7" fmla="*/ 98107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38350" h="6858000">
                <a:moveTo>
                  <a:pt x="0" y="5876925"/>
                </a:moveTo>
                <a:lnTo>
                  <a:pt x="2038350" y="5876925"/>
                </a:lnTo>
                <a:lnTo>
                  <a:pt x="2038350" y="6858000"/>
                </a:lnTo>
                <a:lnTo>
                  <a:pt x="0" y="6858000"/>
                </a:lnTo>
                <a:close/>
                <a:moveTo>
                  <a:pt x="0" y="0"/>
                </a:moveTo>
                <a:lnTo>
                  <a:pt x="2038350" y="0"/>
                </a:lnTo>
                <a:lnTo>
                  <a:pt x="2038350" y="981075"/>
                </a:lnTo>
                <a:lnTo>
                  <a:pt x="0" y="981075"/>
                </a:lnTo>
                <a:close/>
              </a:path>
            </a:pathLst>
          </a:custGeom>
          <a:solidFill>
            <a:srgbClr val="30574E"/>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7" name="Group 6">
            <a:extLst>
              <a:ext uri="{FF2B5EF4-FFF2-40B4-BE49-F238E27FC236}">
                <a16:creationId xmlns:a16="http://schemas.microsoft.com/office/drawing/2014/main" id="{9A8F6055-33E0-49D0-A9FB-9B3D8FA55A6B}"/>
              </a:ext>
            </a:extLst>
          </p:cNvPr>
          <p:cNvGrpSpPr/>
          <p:nvPr/>
        </p:nvGrpSpPr>
        <p:grpSpPr>
          <a:xfrm>
            <a:off x="358796" y="1191156"/>
            <a:ext cx="717216" cy="717226"/>
            <a:chOff x="2374619" y="414436"/>
            <a:chExt cx="1095108" cy="1095124"/>
          </a:xfrm>
        </p:grpSpPr>
        <p:sp>
          <p:nvSpPr>
            <p:cNvPr id="8" name="Oval 7">
              <a:extLst>
                <a:ext uri="{FF2B5EF4-FFF2-40B4-BE49-F238E27FC236}">
                  <a16:creationId xmlns:a16="http://schemas.microsoft.com/office/drawing/2014/main" id="{FC11075A-9F2E-4FEE-A9F4-2A61F46B353F}"/>
                </a:ext>
              </a:extLst>
            </p:cNvPr>
            <p:cNvSpPr/>
            <p:nvPr/>
          </p:nvSpPr>
          <p:spPr>
            <a:xfrm rot="5400000">
              <a:off x="2419008" y="458840"/>
              <a:ext cx="1006330" cy="1006315"/>
            </a:xfrm>
            <a:prstGeom prst="ellipse">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Donut 49">
              <a:extLst>
                <a:ext uri="{FF2B5EF4-FFF2-40B4-BE49-F238E27FC236}">
                  <a16:creationId xmlns:a16="http://schemas.microsoft.com/office/drawing/2014/main" id="{3433248B-B220-4A57-95C2-D3AC7267C322}"/>
                </a:ext>
              </a:extLst>
            </p:cNvPr>
            <p:cNvSpPr/>
            <p:nvPr/>
          </p:nvSpPr>
          <p:spPr>
            <a:xfrm rot="5400000">
              <a:off x="2507802" y="547633"/>
              <a:ext cx="828742" cy="828730"/>
            </a:xfrm>
            <a:prstGeom prst="donut">
              <a:avLst>
                <a:gd name="adj" fmla="val 11326"/>
              </a:avLst>
            </a:prstGeom>
            <a:solidFill>
              <a:srgbClr val="3057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Block Arc 9">
              <a:extLst>
                <a:ext uri="{FF2B5EF4-FFF2-40B4-BE49-F238E27FC236}">
                  <a16:creationId xmlns:a16="http://schemas.microsoft.com/office/drawing/2014/main" id="{FC0FFC25-49C7-4B57-99BF-CBFBA8906681}"/>
                </a:ext>
              </a:extLst>
            </p:cNvPr>
            <p:cNvSpPr/>
            <p:nvPr/>
          </p:nvSpPr>
          <p:spPr>
            <a:xfrm rot="5400000">
              <a:off x="2374611" y="414444"/>
              <a:ext cx="1095124" cy="1095108"/>
            </a:xfrm>
            <a:prstGeom prst="blockArc">
              <a:avLst>
                <a:gd name="adj1" fmla="val 12909575"/>
                <a:gd name="adj2" fmla="val 17462474"/>
                <a:gd name="adj3" fmla="val 7604"/>
              </a:avLst>
            </a:prstGeom>
            <a:solidFill>
              <a:srgbClr val="3057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grpSp>
        <p:nvGrpSpPr>
          <p:cNvPr id="15" name="Group 14">
            <a:extLst>
              <a:ext uri="{FF2B5EF4-FFF2-40B4-BE49-F238E27FC236}">
                <a16:creationId xmlns:a16="http://schemas.microsoft.com/office/drawing/2014/main" id="{7D43EC4B-9CAF-4D1F-AF5E-3F639AA9F048}"/>
              </a:ext>
            </a:extLst>
          </p:cNvPr>
          <p:cNvGrpSpPr/>
          <p:nvPr/>
        </p:nvGrpSpPr>
        <p:grpSpPr>
          <a:xfrm>
            <a:off x="358796" y="2555662"/>
            <a:ext cx="717216" cy="717226"/>
            <a:chOff x="2374619" y="414436"/>
            <a:chExt cx="1095108" cy="1095124"/>
          </a:xfrm>
        </p:grpSpPr>
        <p:sp>
          <p:nvSpPr>
            <p:cNvPr id="16" name="Oval 15">
              <a:extLst>
                <a:ext uri="{FF2B5EF4-FFF2-40B4-BE49-F238E27FC236}">
                  <a16:creationId xmlns:a16="http://schemas.microsoft.com/office/drawing/2014/main" id="{10332D9F-84EC-4D7A-8913-40F63BE068AB}"/>
                </a:ext>
              </a:extLst>
            </p:cNvPr>
            <p:cNvSpPr/>
            <p:nvPr/>
          </p:nvSpPr>
          <p:spPr>
            <a:xfrm rot="5400000">
              <a:off x="2419008" y="458840"/>
              <a:ext cx="1006330" cy="1006315"/>
            </a:xfrm>
            <a:prstGeom prst="ellipse">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Donut 49">
              <a:extLst>
                <a:ext uri="{FF2B5EF4-FFF2-40B4-BE49-F238E27FC236}">
                  <a16:creationId xmlns:a16="http://schemas.microsoft.com/office/drawing/2014/main" id="{8A742862-040D-4EB4-BB78-A049C507178E}"/>
                </a:ext>
              </a:extLst>
            </p:cNvPr>
            <p:cNvSpPr/>
            <p:nvPr/>
          </p:nvSpPr>
          <p:spPr>
            <a:xfrm rot="5400000">
              <a:off x="2507802" y="547633"/>
              <a:ext cx="828742" cy="828730"/>
            </a:xfrm>
            <a:prstGeom prst="donut">
              <a:avLst>
                <a:gd name="adj" fmla="val 11326"/>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Block Arc 17">
              <a:extLst>
                <a:ext uri="{FF2B5EF4-FFF2-40B4-BE49-F238E27FC236}">
                  <a16:creationId xmlns:a16="http://schemas.microsoft.com/office/drawing/2014/main" id="{0605C1E2-F6E5-40A0-94D0-2524536C6DD3}"/>
                </a:ext>
              </a:extLst>
            </p:cNvPr>
            <p:cNvSpPr/>
            <p:nvPr/>
          </p:nvSpPr>
          <p:spPr>
            <a:xfrm rot="5400000">
              <a:off x="2374611" y="414444"/>
              <a:ext cx="1095124" cy="1095108"/>
            </a:xfrm>
            <a:prstGeom prst="blockArc">
              <a:avLst>
                <a:gd name="adj1" fmla="val 12909575"/>
                <a:gd name="adj2" fmla="val 17462474"/>
                <a:gd name="adj3" fmla="val 7604"/>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grpSp>
        <p:nvGrpSpPr>
          <p:cNvPr id="19" name="Group 18">
            <a:extLst>
              <a:ext uri="{FF2B5EF4-FFF2-40B4-BE49-F238E27FC236}">
                <a16:creationId xmlns:a16="http://schemas.microsoft.com/office/drawing/2014/main" id="{91F07801-2277-407D-A513-83CC25233709}"/>
              </a:ext>
            </a:extLst>
          </p:cNvPr>
          <p:cNvGrpSpPr/>
          <p:nvPr/>
        </p:nvGrpSpPr>
        <p:grpSpPr>
          <a:xfrm>
            <a:off x="358796" y="3923823"/>
            <a:ext cx="717216" cy="717226"/>
            <a:chOff x="2374619" y="414436"/>
            <a:chExt cx="1095108" cy="1095124"/>
          </a:xfrm>
        </p:grpSpPr>
        <p:sp>
          <p:nvSpPr>
            <p:cNvPr id="20" name="Oval 19">
              <a:extLst>
                <a:ext uri="{FF2B5EF4-FFF2-40B4-BE49-F238E27FC236}">
                  <a16:creationId xmlns:a16="http://schemas.microsoft.com/office/drawing/2014/main" id="{2757D3C3-E873-4E68-BF61-39AA70596997}"/>
                </a:ext>
              </a:extLst>
            </p:cNvPr>
            <p:cNvSpPr/>
            <p:nvPr/>
          </p:nvSpPr>
          <p:spPr>
            <a:xfrm rot="5400000">
              <a:off x="2419008" y="458840"/>
              <a:ext cx="1006330" cy="1006315"/>
            </a:xfrm>
            <a:prstGeom prst="ellipse">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Donut 49">
              <a:extLst>
                <a:ext uri="{FF2B5EF4-FFF2-40B4-BE49-F238E27FC236}">
                  <a16:creationId xmlns:a16="http://schemas.microsoft.com/office/drawing/2014/main" id="{5122989A-DF36-4BFA-BD23-68D4C663B248}"/>
                </a:ext>
              </a:extLst>
            </p:cNvPr>
            <p:cNvSpPr/>
            <p:nvPr/>
          </p:nvSpPr>
          <p:spPr>
            <a:xfrm rot="5400000">
              <a:off x="2507802" y="547633"/>
              <a:ext cx="828742" cy="828730"/>
            </a:xfrm>
            <a:prstGeom prst="donut">
              <a:avLst>
                <a:gd name="adj" fmla="val 11326"/>
              </a:avLst>
            </a:prstGeom>
            <a:solidFill>
              <a:srgbClr val="3057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Block Arc 21">
              <a:extLst>
                <a:ext uri="{FF2B5EF4-FFF2-40B4-BE49-F238E27FC236}">
                  <a16:creationId xmlns:a16="http://schemas.microsoft.com/office/drawing/2014/main" id="{9A92D0CF-32EC-4AA2-A76F-D2A8260157D8}"/>
                </a:ext>
              </a:extLst>
            </p:cNvPr>
            <p:cNvSpPr/>
            <p:nvPr/>
          </p:nvSpPr>
          <p:spPr>
            <a:xfrm rot="5400000">
              <a:off x="2374611" y="414444"/>
              <a:ext cx="1095124" cy="1095108"/>
            </a:xfrm>
            <a:prstGeom prst="blockArc">
              <a:avLst>
                <a:gd name="adj1" fmla="val 12909575"/>
                <a:gd name="adj2" fmla="val 17462474"/>
                <a:gd name="adj3" fmla="val 7604"/>
              </a:avLst>
            </a:prstGeom>
            <a:solidFill>
              <a:srgbClr val="3057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grpSp>
        <p:nvGrpSpPr>
          <p:cNvPr id="23" name="Group 22">
            <a:extLst>
              <a:ext uri="{FF2B5EF4-FFF2-40B4-BE49-F238E27FC236}">
                <a16:creationId xmlns:a16="http://schemas.microsoft.com/office/drawing/2014/main" id="{6F6E6524-16D9-4B31-8CCD-925F1D5BAF1D}"/>
              </a:ext>
            </a:extLst>
          </p:cNvPr>
          <p:cNvGrpSpPr/>
          <p:nvPr/>
        </p:nvGrpSpPr>
        <p:grpSpPr>
          <a:xfrm>
            <a:off x="358796" y="5313926"/>
            <a:ext cx="717216" cy="717226"/>
            <a:chOff x="2374619" y="414436"/>
            <a:chExt cx="1095108" cy="1095124"/>
          </a:xfrm>
        </p:grpSpPr>
        <p:sp>
          <p:nvSpPr>
            <p:cNvPr id="24" name="Oval 23">
              <a:extLst>
                <a:ext uri="{FF2B5EF4-FFF2-40B4-BE49-F238E27FC236}">
                  <a16:creationId xmlns:a16="http://schemas.microsoft.com/office/drawing/2014/main" id="{021780DF-0395-440B-A98D-10D83A7E6941}"/>
                </a:ext>
              </a:extLst>
            </p:cNvPr>
            <p:cNvSpPr/>
            <p:nvPr/>
          </p:nvSpPr>
          <p:spPr>
            <a:xfrm rot="5400000">
              <a:off x="2419008" y="458840"/>
              <a:ext cx="1006330" cy="1006315"/>
            </a:xfrm>
            <a:prstGeom prst="ellipse">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Donut 49">
              <a:extLst>
                <a:ext uri="{FF2B5EF4-FFF2-40B4-BE49-F238E27FC236}">
                  <a16:creationId xmlns:a16="http://schemas.microsoft.com/office/drawing/2014/main" id="{FADF16F8-8B8E-4F96-A06A-FFFC25C483DF}"/>
                </a:ext>
              </a:extLst>
            </p:cNvPr>
            <p:cNvSpPr/>
            <p:nvPr/>
          </p:nvSpPr>
          <p:spPr>
            <a:xfrm rot="5400000">
              <a:off x="2507802" y="547633"/>
              <a:ext cx="828742" cy="828730"/>
            </a:xfrm>
            <a:prstGeom prst="donut">
              <a:avLst>
                <a:gd name="adj" fmla="val 11326"/>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Block Arc 25">
              <a:extLst>
                <a:ext uri="{FF2B5EF4-FFF2-40B4-BE49-F238E27FC236}">
                  <a16:creationId xmlns:a16="http://schemas.microsoft.com/office/drawing/2014/main" id="{40AB5265-57A2-48ED-B47C-1BADE159544E}"/>
                </a:ext>
              </a:extLst>
            </p:cNvPr>
            <p:cNvSpPr/>
            <p:nvPr/>
          </p:nvSpPr>
          <p:spPr>
            <a:xfrm rot="5400000">
              <a:off x="2374611" y="414444"/>
              <a:ext cx="1095124" cy="1095108"/>
            </a:xfrm>
            <a:prstGeom prst="blockArc">
              <a:avLst>
                <a:gd name="adj1" fmla="val 12909575"/>
                <a:gd name="adj2" fmla="val 17462474"/>
                <a:gd name="adj3" fmla="val 7604"/>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pic>
        <p:nvPicPr>
          <p:cNvPr id="35" name="Picture 34">
            <a:extLst>
              <a:ext uri="{FF2B5EF4-FFF2-40B4-BE49-F238E27FC236}">
                <a16:creationId xmlns:a16="http://schemas.microsoft.com/office/drawing/2014/main" id="{F7C79605-DEDA-4F40-BF9A-AF73A015FC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6246" y="1448611"/>
            <a:ext cx="202317" cy="202317"/>
          </a:xfrm>
          <a:prstGeom prst="rect">
            <a:avLst/>
          </a:prstGeom>
        </p:spPr>
      </p:pic>
      <p:pic>
        <p:nvPicPr>
          <p:cNvPr id="37" name="Picture 36">
            <a:extLst>
              <a:ext uri="{FF2B5EF4-FFF2-40B4-BE49-F238E27FC236}">
                <a16:creationId xmlns:a16="http://schemas.microsoft.com/office/drawing/2014/main" id="{E7D480D8-8A54-4F05-A649-3117A3D03E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6246" y="2813117"/>
            <a:ext cx="202317" cy="202317"/>
          </a:xfrm>
          <a:prstGeom prst="rect">
            <a:avLst/>
          </a:prstGeom>
        </p:spPr>
      </p:pic>
      <p:pic>
        <p:nvPicPr>
          <p:cNvPr id="39" name="Picture 38">
            <a:extLst>
              <a:ext uri="{FF2B5EF4-FFF2-40B4-BE49-F238E27FC236}">
                <a16:creationId xmlns:a16="http://schemas.microsoft.com/office/drawing/2014/main" id="{81154822-141E-4436-8F0F-2F713345FD2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6246" y="4181278"/>
            <a:ext cx="202317" cy="202317"/>
          </a:xfrm>
          <a:prstGeom prst="rect">
            <a:avLst/>
          </a:prstGeom>
        </p:spPr>
      </p:pic>
      <p:pic>
        <p:nvPicPr>
          <p:cNvPr id="41" name="Picture 40">
            <a:extLst>
              <a:ext uri="{FF2B5EF4-FFF2-40B4-BE49-F238E27FC236}">
                <a16:creationId xmlns:a16="http://schemas.microsoft.com/office/drawing/2014/main" id="{16A1A711-0F69-41D8-A0D3-A1BF427B2D0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6246" y="5571381"/>
            <a:ext cx="202317" cy="202317"/>
          </a:xfrm>
          <a:prstGeom prst="rect">
            <a:avLst/>
          </a:prstGeom>
        </p:spPr>
      </p:pic>
      <p:pic>
        <p:nvPicPr>
          <p:cNvPr id="45" name="Picture 44">
            <a:extLst>
              <a:ext uri="{FF2B5EF4-FFF2-40B4-BE49-F238E27FC236}">
                <a16:creationId xmlns:a16="http://schemas.microsoft.com/office/drawing/2014/main" id="{1A73CE3B-51E9-4D42-BB36-088998A42A84}"/>
              </a:ext>
            </a:extLst>
          </p:cNvPr>
          <p:cNvPicPr>
            <a:picLocks noChangeAspect="1"/>
          </p:cNvPicPr>
          <p:nvPr/>
        </p:nvPicPr>
        <p:blipFill>
          <a:blip r:embed="rId6">
            <a:extLst>
              <a:ext uri="{28A0092B-C50C-407E-A947-70E740481C1C}">
                <a14:useLocalDpi xmlns:a14="http://schemas.microsoft.com/office/drawing/2010/main" val="0"/>
              </a:ext>
            </a:extLst>
          </a:blip>
          <a:srcRect l="19296" t="1104" r="32488" b="1519"/>
          <a:stretch>
            <a:fillRect/>
          </a:stretch>
        </p:blipFill>
        <p:spPr>
          <a:xfrm>
            <a:off x="8084634" y="704460"/>
            <a:ext cx="4107366" cy="5449080"/>
          </a:xfrm>
          <a:custGeom>
            <a:avLst/>
            <a:gdLst>
              <a:gd name="connsiteX0" fmla="*/ 0 w 4107366"/>
              <a:gd name="connsiteY0" fmla="*/ 0 h 5449080"/>
              <a:gd name="connsiteX1" fmla="*/ 4107366 w 4107366"/>
              <a:gd name="connsiteY1" fmla="*/ 0 h 5449080"/>
              <a:gd name="connsiteX2" fmla="*/ 4107366 w 4107366"/>
              <a:gd name="connsiteY2" fmla="*/ 5449080 h 5449080"/>
              <a:gd name="connsiteX3" fmla="*/ 0 w 4107366"/>
              <a:gd name="connsiteY3" fmla="*/ 5449080 h 5449080"/>
            </a:gdLst>
            <a:ahLst/>
            <a:cxnLst>
              <a:cxn ang="0">
                <a:pos x="connsiteX0" y="connsiteY0"/>
              </a:cxn>
              <a:cxn ang="0">
                <a:pos x="connsiteX1" y="connsiteY1"/>
              </a:cxn>
              <a:cxn ang="0">
                <a:pos x="connsiteX2" y="connsiteY2"/>
              </a:cxn>
              <a:cxn ang="0">
                <a:pos x="connsiteX3" y="connsiteY3"/>
              </a:cxn>
            </a:cxnLst>
            <a:rect l="l" t="t" r="r" b="b"/>
            <a:pathLst>
              <a:path w="4107366" h="5449080">
                <a:moveTo>
                  <a:pt x="0" y="0"/>
                </a:moveTo>
                <a:lnTo>
                  <a:pt x="4107366" y="0"/>
                </a:lnTo>
                <a:lnTo>
                  <a:pt x="4107366" y="5449080"/>
                </a:lnTo>
                <a:lnTo>
                  <a:pt x="0" y="5449080"/>
                </a:lnTo>
                <a:close/>
              </a:path>
            </a:pathLst>
          </a:custGeom>
        </p:spPr>
      </p:pic>
      <p:sp>
        <p:nvSpPr>
          <p:cNvPr id="6" name="Rectangle 5">
            <a:extLst>
              <a:ext uri="{FF2B5EF4-FFF2-40B4-BE49-F238E27FC236}">
                <a16:creationId xmlns:a16="http://schemas.microsoft.com/office/drawing/2014/main" id="{CACDE854-5EDF-4DE7-9DEE-593174CC5E97}"/>
              </a:ext>
            </a:extLst>
          </p:cNvPr>
          <p:cNvSpPr/>
          <p:nvPr/>
        </p:nvSpPr>
        <p:spPr>
          <a:xfrm flipH="1">
            <a:off x="8084634" y="704460"/>
            <a:ext cx="4107366" cy="5449080"/>
          </a:xfrm>
          <a:prstGeom prst="rect">
            <a:avLst/>
          </a:prstGeom>
          <a:solidFill>
            <a:schemeClr val="tx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6" name="Group 45">
            <a:extLst>
              <a:ext uri="{FF2B5EF4-FFF2-40B4-BE49-F238E27FC236}">
                <a16:creationId xmlns:a16="http://schemas.microsoft.com/office/drawing/2014/main" id="{7CA34770-FB05-40D8-9869-3D7B44BBDA56}"/>
              </a:ext>
            </a:extLst>
          </p:cNvPr>
          <p:cNvGrpSpPr/>
          <p:nvPr/>
        </p:nvGrpSpPr>
        <p:grpSpPr>
          <a:xfrm>
            <a:off x="0" y="6577588"/>
            <a:ext cx="12195048" cy="280412"/>
            <a:chOff x="0" y="6577588"/>
            <a:chExt cx="12195048" cy="280412"/>
          </a:xfrm>
          <a:gradFill>
            <a:gsLst>
              <a:gs pos="7000">
                <a:srgbClr val="000000"/>
              </a:gs>
              <a:gs pos="97000">
                <a:srgbClr val="30574E"/>
              </a:gs>
            </a:gsLst>
            <a:lin ang="0" scaled="1"/>
          </a:gradFill>
        </p:grpSpPr>
        <p:sp>
          <p:nvSpPr>
            <p:cNvPr id="47" name="Rectangle 46">
              <a:extLst>
                <a:ext uri="{FF2B5EF4-FFF2-40B4-BE49-F238E27FC236}">
                  <a16:creationId xmlns:a16="http://schemas.microsoft.com/office/drawing/2014/main" id="{27F8600F-063D-4821-B5D3-6A9135496D43}"/>
                </a:ext>
              </a:extLst>
            </p:cNvPr>
            <p:cNvSpPr/>
            <p:nvPr userDrawn="1"/>
          </p:nvSpPr>
          <p:spPr>
            <a:xfrm>
              <a:off x="6096000" y="6775704"/>
              <a:ext cx="6099048" cy="8229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8" name="Group 47">
              <a:extLst>
                <a:ext uri="{FF2B5EF4-FFF2-40B4-BE49-F238E27FC236}">
                  <a16:creationId xmlns:a16="http://schemas.microsoft.com/office/drawing/2014/main" id="{0A11AC96-E503-4BAE-A459-5559B9A77B38}"/>
                </a:ext>
              </a:extLst>
            </p:cNvPr>
            <p:cNvGrpSpPr/>
            <p:nvPr userDrawn="1"/>
          </p:nvGrpSpPr>
          <p:grpSpPr>
            <a:xfrm>
              <a:off x="0" y="6577588"/>
              <a:ext cx="6338083" cy="280412"/>
              <a:chOff x="0" y="6577588"/>
              <a:chExt cx="6338083" cy="280412"/>
            </a:xfrm>
            <a:grpFill/>
          </p:grpSpPr>
          <p:sp>
            <p:nvSpPr>
              <p:cNvPr id="49" name="Rectangle 48">
                <a:extLst>
                  <a:ext uri="{FF2B5EF4-FFF2-40B4-BE49-F238E27FC236}">
                    <a16:creationId xmlns:a16="http://schemas.microsoft.com/office/drawing/2014/main" id="{02C678D8-CB3B-4189-98AE-3F0519B4B760}"/>
                  </a:ext>
                </a:extLst>
              </p:cNvPr>
              <p:cNvSpPr/>
              <p:nvPr userDrawn="1"/>
            </p:nvSpPr>
            <p:spPr>
              <a:xfrm>
                <a:off x="0" y="6775704"/>
                <a:ext cx="6099048" cy="8229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Google Shape;24;p54">
                <a:extLst>
                  <a:ext uri="{FF2B5EF4-FFF2-40B4-BE49-F238E27FC236}">
                    <a16:creationId xmlns:a16="http://schemas.microsoft.com/office/drawing/2014/main" id="{987D2221-9CBF-4DCB-A067-F8B857D53034}"/>
                  </a:ext>
                </a:extLst>
              </p:cNvPr>
              <p:cNvSpPr/>
              <p:nvPr userDrawn="1"/>
            </p:nvSpPr>
            <p:spPr>
              <a:xfrm>
                <a:off x="5853918" y="6577588"/>
                <a:ext cx="484165" cy="268981"/>
              </a:xfrm>
              <a:custGeom>
                <a:avLst/>
                <a:gdLst/>
                <a:ahLst/>
                <a:cxnLst/>
                <a:rect l="l" t="t" r="r" b="b"/>
                <a:pathLst>
                  <a:path w="365760" h="203200" extrusionOk="0">
                    <a:moveTo>
                      <a:pt x="182880" y="0"/>
                    </a:moveTo>
                    <a:cubicBezTo>
                      <a:pt x="283882" y="0"/>
                      <a:pt x="365760" y="81878"/>
                      <a:pt x="365760" y="182880"/>
                    </a:cubicBezTo>
                    <a:lnTo>
                      <a:pt x="361658" y="203200"/>
                    </a:lnTo>
                    <a:lnTo>
                      <a:pt x="4103" y="203200"/>
                    </a:lnTo>
                    <a:lnTo>
                      <a:pt x="0" y="182880"/>
                    </a:lnTo>
                    <a:cubicBezTo>
                      <a:pt x="0" y="81878"/>
                      <a:pt x="81878" y="0"/>
                      <a:pt x="182880" y="0"/>
                    </a:cubicBezTo>
                    <a:close/>
                  </a:path>
                </a:pathLst>
              </a:custGeom>
              <a:gr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Arial"/>
                  <a:ea typeface="Arial"/>
                  <a:cs typeface="Arial"/>
                  <a:sym typeface="Arial"/>
                </a:endParaRPr>
              </a:p>
            </p:txBody>
          </p:sp>
        </p:grpSp>
      </p:grpSp>
      <p:sp>
        <p:nvSpPr>
          <p:cNvPr id="51" name="Slide Number Placeholder 5">
            <a:extLst>
              <a:ext uri="{FF2B5EF4-FFF2-40B4-BE49-F238E27FC236}">
                <a16:creationId xmlns:a16="http://schemas.microsoft.com/office/drawing/2014/main" id="{2733C51C-7051-471A-B133-1CEEB83DD2F3}"/>
              </a:ext>
            </a:extLst>
          </p:cNvPr>
          <p:cNvSpPr txBox="1">
            <a:spLocks/>
          </p:cNvSpPr>
          <p:nvPr/>
        </p:nvSpPr>
        <p:spPr>
          <a:xfrm>
            <a:off x="5699948" y="6529516"/>
            <a:ext cx="792104" cy="365125"/>
          </a:xfrm>
          <a:prstGeom prst="rect">
            <a:avLst/>
          </a:prstGeom>
        </p:spPr>
        <p:txBody>
          <a:bodyPr vert="horz" lIns="91440" tIns="45720" rIns="91440" bIns="45720" rtlCol="0" anchor="ctr"/>
          <a:lstStyle>
            <a:defPPr>
              <a:defRPr lang="en-US"/>
            </a:defPPr>
            <a:lvl1pPr marL="0" algn="ctr" defTabSz="914400" rtl="0" eaLnBrk="1" latinLnBrk="0" hangingPunct="1">
              <a:defRPr sz="1100" b="1"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28868B4-BCB4-40C5-8F5B-96F1F985AC30}" type="slidenum">
              <a:rPr lang="en-US" smtClean="0">
                <a:latin typeface="+mn-lt"/>
              </a:rPr>
              <a:pPr/>
              <a:t>10</a:t>
            </a:fld>
            <a:endParaRPr lang="en-US" dirty="0">
              <a:latin typeface="+mn-lt"/>
            </a:endParaRPr>
          </a:p>
        </p:txBody>
      </p:sp>
      <p:pic>
        <p:nvPicPr>
          <p:cNvPr id="52" name="Picture 2" descr="https://static.wixstatic.com/media/0661da_7c4684a65cb344208c7dc8c893b65f1d~mv2.png/v1/crop/x_100,y_0,w_2801,h_1096/fill/w_232,h_84,al_c,q_85,usm_0.66_1.00_0.01,enc_avif,quality_auto/Black%20Logo%20(Transparent)_edited.png">
            <a:extLst>
              <a:ext uri="{FF2B5EF4-FFF2-40B4-BE49-F238E27FC236}">
                <a16:creationId xmlns:a16="http://schemas.microsoft.com/office/drawing/2014/main" id="{F708FA59-5212-4FD1-A9FB-C71AFD5A2467}"/>
              </a:ext>
            </a:extLst>
          </p:cNvPr>
          <p:cNvPicPr>
            <a:picLocks noChangeAspect="1" noChangeArrowheads="1"/>
          </p:cNvPicPr>
          <p:nvPr/>
        </p:nvPicPr>
        <p:blipFill>
          <a:blip r:embed="rId7">
            <a:lum bright="70000" contrast="-70000"/>
            <a:extLst>
              <a:ext uri="{BEBA8EAE-BF5A-486C-A8C5-ECC9F3942E4B}">
                <a14:imgProps xmlns:a14="http://schemas.microsoft.com/office/drawing/2010/main">
                  <a14:imgLayer r:embed="rId8">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10738167" y="255683"/>
            <a:ext cx="1090886" cy="394976"/>
          </a:xfrm>
          <a:prstGeom prst="rect">
            <a:avLst/>
          </a:prstGeom>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23783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907774A-F70A-49E2-8B85-5214B0E5A631}"/>
              </a:ext>
            </a:extLst>
          </p:cNvPr>
          <p:cNvSpPr>
            <a:spLocks noGrp="1"/>
          </p:cNvSpPr>
          <p:nvPr>
            <p:ph type="body" sz="quarter" idx="10"/>
          </p:nvPr>
        </p:nvSpPr>
        <p:spPr/>
        <p:txBody>
          <a:bodyPr/>
          <a:lstStyle/>
          <a:p>
            <a:r>
              <a:rPr lang="en-US"/>
              <a:t>Technology &amp; Partnerships</a:t>
            </a:r>
          </a:p>
        </p:txBody>
      </p:sp>
      <p:grpSp>
        <p:nvGrpSpPr>
          <p:cNvPr id="11" name="Group 10">
            <a:extLst>
              <a:ext uri="{FF2B5EF4-FFF2-40B4-BE49-F238E27FC236}">
                <a16:creationId xmlns:a16="http://schemas.microsoft.com/office/drawing/2014/main" id="{ACA5DA5B-863B-44F7-8A80-2486963DA997}"/>
              </a:ext>
            </a:extLst>
          </p:cNvPr>
          <p:cNvGrpSpPr/>
          <p:nvPr/>
        </p:nvGrpSpPr>
        <p:grpSpPr>
          <a:xfrm>
            <a:off x="5137271" y="1012657"/>
            <a:ext cx="6539849" cy="5118581"/>
            <a:chOff x="358796" y="1012657"/>
            <a:chExt cx="6539849" cy="5118581"/>
          </a:xfrm>
        </p:grpSpPr>
        <p:cxnSp>
          <p:nvCxnSpPr>
            <p:cNvPr id="32" name="Straight Connector 31">
              <a:extLst>
                <a:ext uri="{FF2B5EF4-FFF2-40B4-BE49-F238E27FC236}">
                  <a16:creationId xmlns:a16="http://schemas.microsoft.com/office/drawing/2014/main" id="{7545EA21-272E-4E24-842D-4F8A62F06678}"/>
                </a:ext>
              </a:extLst>
            </p:cNvPr>
            <p:cNvCxnSpPr>
              <a:cxnSpLocks/>
              <a:stCxn id="8" idx="2"/>
              <a:endCxn id="24" idx="6"/>
            </p:cNvCxnSpPr>
            <p:nvPr/>
          </p:nvCxnSpPr>
          <p:spPr>
            <a:xfrm>
              <a:off x="717404" y="1220233"/>
              <a:ext cx="0" cy="4781842"/>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5C7D3567-D090-4808-93F1-DA01DE9E8CC8}"/>
                </a:ext>
              </a:extLst>
            </p:cNvPr>
            <p:cNvSpPr/>
            <p:nvPr/>
          </p:nvSpPr>
          <p:spPr>
            <a:xfrm>
              <a:off x="1299773" y="1012657"/>
              <a:ext cx="5598872" cy="5118581"/>
            </a:xfrm>
            <a:prstGeom prst="rect">
              <a:avLst/>
            </a:prstGeom>
          </p:spPr>
          <p:txBody>
            <a:bodyPr wrap="square">
              <a:spAutoFit/>
            </a:bodyPr>
            <a:lstStyle/>
            <a:p>
              <a:pPr>
                <a:lnSpc>
                  <a:spcPct val="150000"/>
                </a:lnSpc>
              </a:pPr>
              <a:r>
                <a:rPr lang="en-US" sz="2000" dirty="0"/>
                <a:t>Collaboration with University of Aberdeen computer‑science department</a:t>
              </a:r>
            </a:p>
            <a:p>
              <a:pPr>
                <a:lnSpc>
                  <a:spcPct val="150000"/>
                </a:lnSpc>
              </a:pPr>
              <a:endParaRPr lang="en-US" sz="2000" dirty="0"/>
            </a:p>
            <a:p>
              <a:pPr>
                <a:lnSpc>
                  <a:spcPct val="150000"/>
                </a:lnSpc>
              </a:pPr>
              <a:r>
                <a:rPr lang="en-US" sz="2000" dirty="0"/>
                <a:t>Matching platform &amp; mobile app launching August 2025</a:t>
              </a:r>
            </a:p>
            <a:p>
              <a:pPr>
                <a:lnSpc>
                  <a:spcPct val="150000"/>
                </a:lnSpc>
              </a:pPr>
              <a:endParaRPr lang="en-US" sz="2000" dirty="0"/>
            </a:p>
            <a:p>
              <a:pPr>
                <a:lnSpc>
                  <a:spcPct val="150000"/>
                </a:lnSpc>
              </a:pPr>
              <a:r>
                <a:rPr lang="en-US" sz="2000" dirty="0"/>
                <a:t>Data‑driven volunteer‑client matching and scheduling</a:t>
              </a:r>
            </a:p>
            <a:p>
              <a:pPr>
                <a:lnSpc>
                  <a:spcPct val="150000"/>
                </a:lnSpc>
              </a:pPr>
              <a:endParaRPr lang="en-US" sz="2000" dirty="0"/>
            </a:p>
            <a:p>
              <a:pPr>
                <a:lnSpc>
                  <a:spcPct val="150000"/>
                </a:lnSpc>
              </a:pPr>
              <a:r>
                <a:rPr lang="en-US" sz="2000" dirty="0"/>
                <a:t>Online shop for branded merchandise &amp; nutrition products built by MSc students</a:t>
              </a:r>
            </a:p>
          </p:txBody>
        </p:sp>
        <p:grpSp>
          <p:nvGrpSpPr>
            <p:cNvPr id="7" name="Group 6">
              <a:extLst>
                <a:ext uri="{FF2B5EF4-FFF2-40B4-BE49-F238E27FC236}">
                  <a16:creationId xmlns:a16="http://schemas.microsoft.com/office/drawing/2014/main" id="{9A8F6055-33E0-49D0-A9FB-9B3D8FA55A6B}"/>
                </a:ext>
              </a:extLst>
            </p:cNvPr>
            <p:cNvGrpSpPr/>
            <p:nvPr/>
          </p:nvGrpSpPr>
          <p:grpSpPr>
            <a:xfrm>
              <a:off x="358796" y="1191156"/>
              <a:ext cx="717216" cy="717226"/>
              <a:chOff x="2374619" y="414436"/>
              <a:chExt cx="1095108" cy="1095124"/>
            </a:xfrm>
          </p:grpSpPr>
          <p:sp>
            <p:nvSpPr>
              <p:cNvPr id="8" name="Oval 7">
                <a:extLst>
                  <a:ext uri="{FF2B5EF4-FFF2-40B4-BE49-F238E27FC236}">
                    <a16:creationId xmlns:a16="http://schemas.microsoft.com/office/drawing/2014/main" id="{FC11075A-9F2E-4FEE-A9F4-2A61F46B353F}"/>
                  </a:ext>
                </a:extLst>
              </p:cNvPr>
              <p:cNvSpPr/>
              <p:nvPr/>
            </p:nvSpPr>
            <p:spPr>
              <a:xfrm rot="5400000">
                <a:off x="2419008" y="458840"/>
                <a:ext cx="1006330" cy="1006315"/>
              </a:xfrm>
              <a:prstGeom prst="ellipse">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Donut 49">
                <a:extLst>
                  <a:ext uri="{FF2B5EF4-FFF2-40B4-BE49-F238E27FC236}">
                    <a16:creationId xmlns:a16="http://schemas.microsoft.com/office/drawing/2014/main" id="{3433248B-B220-4A57-95C2-D3AC7267C322}"/>
                  </a:ext>
                </a:extLst>
              </p:cNvPr>
              <p:cNvSpPr/>
              <p:nvPr/>
            </p:nvSpPr>
            <p:spPr>
              <a:xfrm rot="5400000">
                <a:off x="2507802" y="547633"/>
                <a:ext cx="828742" cy="828730"/>
              </a:xfrm>
              <a:prstGeom prst="donut">
                <a:avLst>
                  <a:gd name="adj" fmla="val 11326"/>
                </a:avLst>
              </a:prstGeom>
              <a:solidFill>
                <a:srgbClr val="3057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Block Arc 9">
                <a:extLst>
                  <a:ext uri="{FF2B5EF4-FFF2-40B4-BE49-F238E27FC236}">
                    <a16:creationId xmlns:a16="http://schemas.microsoft.com/office/drawing/2014/main" id="{FC0FFC25-49C7-4B57-99BF-CBFBA8906681}"/>
                  </a:ext>
                </a:extLst>
              </p:cNvPr>
              <p:cNvSpPr/>
              <p:nvPr/>
            </p:nvSpPr>
            <p:spPr>
              <a:xfrm rot="5400000">
                <a:off x="2374611" y="414444"/>
                <a:ext cx="1095124" cy="1095108"/>
              </a:xfrm>
              <a:prstGeom prst="blockArc">
                <a:avLst>
                  <a:gd name="adj1" fmla="val 12909575"/>
                  <a:gd name="adj2" fmla="val 17462474"/>
                  <a:gd name="adj3" fmla="val 7604"/>
                </a:avLst>
              </a:prstGeom>
              <a:solidFill>
                <a:srgbClr val="3057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grpSp>
          <p:nvGrpSpPr>
            <p:cNvPr id="15" name="Group 14">
              <a:extLst>
                <a:ext uri="{FF2B5EF4-FFF2-40B4-BE49-F238E27FC236}">
                  <a16:creationId xmlns:a16="http://schemas.microsoft.com/office/drawing/2014/main" id="{7D43EC4B-9CAF-4D1F-AF5E-3F639AA9F048}"/>
                </a:ext>
              </a:extLst>
            </p:cNvPr>
            <p:cNvGrpSpPr/>
            <p:nvPr/>
          </p:nvGrpSpPr>
          <p:grpSpPr>
            <a:xfrm>
              <a:off x="358796" y="2555662"/>
              <a:ext cx="717216" cy="717226"/>
              <a:chOff x="2374619" y="414436"/>
              <a:chExt cx="1095108" cy="1095124"/>
            </a:xfrm>
          </p:grpSpPr>
          <p:sp>
            <p:nvSpPr>
              <p:cNvPr id="16" name="Oval 15">
                <a:extLst>
                  <a:ext uri="{FF2B5EF4-FFF2-40B4-BE49-F238E27FC236}">
                    <a16:creationId xmlns:a16="http://schemas.microsoft.com/office/drawing/2014/main" id="{10332D9F-84EC-4D7A-8913-40F63BE068AB}"/>
                  </a:ext>
                </a:extLst>
              </p:cNvPr>
              <p:cNvSpPr/>
              <p:nvPr/>
            </p:nvSpPr>
            <p:spPr>
              <a:xfrm rot="5400000">
                <a:off x="2419008" y="458840"/>
                <a:ext cx="1006330" cy="1006315"/>
              </a:xfrm>
              <a:prstGeom prst="ellipse">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Donut 49">
                <a:extLst>
                  <a:ext uri="{FF2B5EF4-FFF2-40B4-BE49-F238E27FC236}">
                    <a16:creationId xmlns:a16="http://schemas.microsoft.com/office/drawing/2014/main" id="{8A742862-040D-4EB4-BB78-A049C507178E}"/>
                  </a:ext>
                </a:extLst>
              </p:cNvPr>
              <p:cNvSpPr/>
              <p:nvPr/>
            </p:nvSpPr>
            <p:spPr>
              <a:xfrm rot="5400000">
                <a:off x="2507802" y="547633"/>
                <a:ext cx="828742" cy="828730"/>
              </a:xfrm>
              <a:prstGeom prst="donut">
                <a:avLst>
                  <a:gd name="adj" fmla="val 11326"/>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Block Arc 17">
                <a:extLst>
                  <a:ext uri="{FF2B5EF4-FFF2-40B4-BE49-F238E27FC236}">
                    <a16:creationId xmlns:a16="http://schemas.microsoft.com/office/drawing/2014/main" id="{0605C1E2-F6E5-40A0-94D0-2524536C6DD3}"/>
                  </a:ext>
                </a:extLst>
              </p:cNvPr>
              <p:cNvSpPr/>
              <p:nvPr/>
            </p:nvSpPr>
            <p:spPr>
              <a:xfrm rot="5400000">
                <a:off x="2374611" y="414444"/>
                <a:ext cx="1095124" cy="1095108"/>
              </a:xfrm>
              <a:prstGeom prst="blockArc">
                <a:avLst>
                  <a:gd name="adj1" fmla="val 12909575"/>
                  <a:gd name="adj2" fmla="val 17462474"/>
                  <a:gd name="adj3" fmla="val 7604"/>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grpSp>
          <p:nvGrpSpPr>
            <p:cNvPr id="19" name="Group 18">
              <a:extLst>
                <a:ext uri="{FF2B5EF4-FFF2-40B4-BE49-F238E27FC236}">
                  <a16:creationId xmlns:a16="http://schemas.microsoft.com/office/drawing/2014/main" id="{91F07801-2277-407D-A513-83CC25233709}"/>
                </a:ext>
              </a:extLst>
            </p:cNvPr>
            <p:cNvGrpSpPr/>
            <p:nvPr/>
          </p:nvGrpSpPr>
          <p:grpSpPr>
            <a:xfrm>
              <a:off x="358796" y="3923823"/>
              <a:ext cx="717216" cy="717226"/>
              <a:chOff x="2374619" y="414436"/>
              <a:chExt cx="1095108" cy="1095124"/>
            </a:xfrm>
          </p:grpSpPr>
          <p:sp>
            <p:nvSpPr>
              <p:cNvPr id="20" name="Oval 19">
                <a:extLst>
                  <a:ext uri="{FF2B5EF4-FFF2-40B4-BE49-F238E27FC236}">
                    <a16:creationId xmlns:a16="http://schemas.microsoft.com/office/drawing/2014/main" id="{2757D3C3-E873-4E68-BF61-39AA70596997}"/>
                  </a:ext>
                </a:extLst>
              </p:cNvPr>
              <p:cNvSpPr/>
              <p:nvPr/>
            </p:nvSpPr>
            <p:spPr>
              <a:xfrm rot="5400000">
                <a:off x="2419008" y="458840"/>
                <a:ext cx="1006330" cy="1006315"/>
              </a:xfrm>
              <a:prstGeom prst="ellipse">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Donut 49">
                <a:extLst>
                  <a:ext uri="{FF2B5EF4-FFF2-40B4-BE49-F238E27FC236}">
                    <a16:creationId xmlns:a16="http://schemas.microsoft.com/office/drawing/2014/main" id="{5122989A-DF36-4BFA-BD23-68D4C663B248}"/>
                  </a:ext>
                </a:extLst>
              </p:cNvPr>
              <p:cNvSpPr/>
              <p:nvPr/>
            </p:nvSpPr>
            <p:spPr>
              <a:xfrm rot="5400000">
                <a:off x="2507802" y="547633"/>
                <a:ext cx="828742" cy="828730"/>
              </a:xfrm>
              <a:prstGeom prst="donut">
                <a:avLst>
                  <a:gd name="adj" fmla="val 11326"/>
                </a:avLst>
              </a:prstGeom>
              <a:solidFill>
                <a:srgbClr val="3057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Block Arc 21">
                <a:extLst>
                  <a:ext uri="{FF2B5EF4-FFF2-40B4-BE49-F238E27FC236}">
                    <a16:creationId xmlns:a16="http://schemas.microsoft.com/office/drawing/2014/main" id="{9A92D0CF-32EC-4AA2-A76F-D2A8260157D8}"/>
                  </a:ext>
                </a:extLst>
              </p:cNvPr>
              <p:cNvSpPr/>
              <p:nvPr/>
            </p:nvSpPr>
            <p:spPr>
              <a:xfrm rot="5400000">
                <a:off x="2374611" y="414444"/>
                <a:ext cx="1095124" cy="1095108"/>
              </a:xfrm>
              <a:prstGeom prst="blockArc">
                <a:avLst>
                  <a:gd name="adj1" fmla="val 12909575"/>
                  <a:gd name="adj2" fmla="val 17462474"/>
                  <a:gd name="adj3" fmla="val 7604"/>
                </a:avLst>
              </a:prstGeom>
              <a:solidFill>
                <a:srgbClr val="3057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grpSp>
          <p:nvGrpSpPr>
            <p:cNvPr id="23" name="Group 22">
              <a:extLst>
                <a:ext uri="{FF2B5EF4-FFF2-40B4-BE49-F238E27FC236}">
                  <a16:creationId xmlns:a16="http://schemas.microsoft.com/office/drawing/2014/main" id="{6F6E6524-16D9-4B31-8CCD-925F1D5BAF1D}"/>
                </a:ext>
              </a:extLst>
            </p:cNvPr>
            <p:cNvGrpSpPr/>
            <p:nvPr/>
          </p:nvGrpSpPr>
          <p:grpSpPr>
            <a:xfrm>
              <a:off x="358796" y="5313926"/>
              <a:ext cx="717216" cy="717226"/>
              <a:chOff x="2374619" y="414436"/>
              <a:chExt cx="1095108" cy="1095124"/>
            </a:xfrm>
          </p:grpSpPr>
          <p:sp>
            <p:nvSpPr>
              <p:cNvPr id="24" name="Oval 23">
                <a:extLst>
                  <a:ext uri="{FF2B5EF4-FFF2-40B4-BE49-F238E27FC236}">
                    <a16:creationId xmlns:a16="http://schemas.microsoft.com/office/drawing/2014/main" id="{021780DF-0395-440B-A98D-10D83A7E6941}"/>
                  </a:ext>
                </a:extLst>
              </p:cNvPr>
              <p:cNvSpPr/>
              <p:nvPr/>
            </p:nvSpPr>
            <p:spPr>
              <a:xfrm rot="5400000">
                <a:off x="2419008" y="458840"/>
                <a:ext cx="1006330" cy="1006315"/>
              </a:xfrm>
              <a:prstGeom prst="ellipse">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Donut 49">
                <a:extLst>
                  <a:ext uri="{FF2B5EF4-FFF2-40B4-BE49-F238E27FC236}">
                    <a16:creationId xmlns:a16="http://schemas.microsoft.com/office/drawing/2014/main" id="{FADF16F8-8B8E-4F96-A06A-FFFC25C483DF}"/>
                  </a:ext>
                </a:extLst>
              </p:cNvPr>
              <p:cNvSpPr/>
              <p:nvPr/>
            </p:nvSpPr>
            <p:spPr>
              <a:xfrm rot="5400000">
                <a:off x="2507802" y="547633"/>
                <a:ext cx="828742" cy="828730"/>
              </a:xfrm>
              <a:prstGeom prst="donut">
                <a:avLst>
                  <a:gd name="adj" fmla="val 11326"/>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Block Arc 25">
                <a:extLst>
                  <a:ext uri="{FF2B5EF4-FFF2-40B4-BE49-F238E27FC236}">
                    <a16:creationId xmlns:a16="http://schemas.microsoft.com/office/drawing/2014/main" id="{40AB5265-57A2-48ED-B47C-1BADE159544E}"/>
                  </a:ext>
                </a:extLst>
              </p:cNvPr>
              <p:cNvSpPr/>
              <p:nvPr/>
            </p:nvSpPr>
            <p:spPr>
              <a:xfrm rot="5400000">
                <a:off x="2374611" y="414444"/>
                <a:ext cx="1095124" cy="1095108"/>
              </a:xfrm>
              <a:prstGeom prst="blockArc">
                <a:avLst>
                  <a:gd name="adj1" fmla="val 12909575"/>
                  <a:gd name="adj2" fmla="val 17462474"/>
                  <a:gd name="adj3" fmla="val 7604"/>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pic>
          <p:nvPicPr>
            <p:cNvPr id="35" name="Picture 34">
              <a:extLst>
                <a:ext uri="{FF2B5EF4-FFF2-40B4-BE49-F238E27FC236}">
                  <a16:creationId xmlns:a16="http://schemas.microsoft.com/office/drawing/2014/main" id="{F7C79605-DEDA-4F40-BF9A-AF73A015FC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6246" y="1448611"/>
              <a:ext cx="202317" cy="202317"/>
            </a:xfrm>
            <a:prstGeom prst="rect">
              <a:avLst/>
            </a:prstGeom>
          </p:spPr>
        </p:pic>
        <p:pic>
          <p:nvPicPr>
            <p:cNvPr id="37" name="Picture 36">
              <a:extLst>
                <a:ext uri="{FF2B5EF4-FFF2-40B4-BE49-F238E27FC236}">
                  <a16:creationId xmlns:a16="http://schemas.microsoft.com/office/drawing/2014/main" id="{E7D480D8-8A54-4F05-A649-3117A3D03E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6246" y="2813117"/>
              <a:ext cx="202317" cy="202317"/>
            </a:xfrm>
            <a:prstGeom prst="rect">
              <a:avLst/>
            </a:prstGeom>
          </p:spPr>
        </p:pic>
        <p:pic>
          <p:nvPicPr>
            <p:cNvPr id="39" name="Picture 38">
              <a:extLst>
                <a:ext uri="{FF2B5EF4-FFF2-40B4-BE49-F238E27FC236}">
                  <a16:creationId xmlns:a16="http://schemas.microsoft.com/office/drawing/2014/main" id="{81154822-141E-4436-8F0F-2F713345FD2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6246" y="4181278"/>
              <a:ext cx="202317" cy="202317"/>
            </a:xfrm>
            <a:prstGeom prst="rect">
              <a:avLst/>
            </a:prstGeom>
          </p:spPr>
        </p:pic>
        <p:pic>
          <p:nvPicPr>
            <p:cNvPr id="41" name="Picture 40">
              <a:extLst>
                <a:ext uri="{FF2B5EF4-FFF2-40B4-BE49-F238E27FC236}">
                  <a16:creationId xmlns:a16="http://schemas.microsoft.com/office/drawing/2014/main" id="{16A1A711-0F69-41D8-A0D3-A1BF427B2D0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6246" y="5571381"/>
              <a:ext cx="202317" cy="202317"/>
            </a:xfrm>
            <a:prstGeom prst="rect">
              <a:avLst/>
            </a:prstGeom>
          </p:spPr>
        </p:pic>
      </p:grpSp>
      <p:sp>
        <p:nvSpPr>
          <p:cNvPr id="28" name="Rectangle: Rounded Corners 27">
            <a:extLst>
              <a:ext uri="{FF2B5EF4-FFF2-40B4-BE49-F238E27FC236}">
                <a16:creationId xmlns:a16="http://schemas.microsoft.com/office/drawing/2014/main" id="{AD37AF36-B5EC-438D-81F6-9883B3BF71D8}"/>
              </a:ext>
            </a:extLst>
          </p:cNvPr>
          <p:cNvSpPr/>
          <p:nvPr/>
        </p:nvSpPr>
        <p:spPr>
          <a:xfrm>
            <a:off x="-1660531" y="1169285"/>
            <a:ext cx="5272911" cy="4876628"/>
          </a:xfrm>
          <a:prstGeom prst="roundRect">
            <a:avLst>
              <a:gd name="adj" fmla="val 5753"/>
            </a:avLst>
          </a:prstGeom>
          <a:noFill/>
          <a:ln w="47625">
            <a:solidFill>
              <a:srgbClr val="30574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Rounded Corners 28">
            <a:extLst>
              <a:ext uri="{FF2B5EF4-FFF2-40B4-BE49-F238E27FC236}">
                <a16:creationId xmlns:a16="http://schemas.microsoft.com/office/drawing/2014/main" id="{3CBBC5A7-1B8E-4973-8178-22253D3747F7}"/>
              </a:ext>
            </a:extLst>
          </p:cNvPr>
          <p:cNvSpPr/>
          <p:nvPr/>
        </p:nvSpPr>
        <p:spPr>
          <a:xfrm>
            <a:off x="-1810472" y="1054812"/>
            <a:ext cx="1778793" cy="5213705"/>
          </a:xfrm>
          <a:prstGeom prst="roundRect">
            <a:avLst>
              <a:gd name="adj" fmla="val 0"/>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Picture 35">
            <a:extLst>
              <a:ext uri="{FF2B5EF4-FFF2-40B4-BE49-F238E27FC236}">
                <a16:creationId xmlns:a16="http://schemas.microsoft.com/office/drawing/2014/main" id="{626AD067-BBFC-4ACE-B09C-00639AC6CDE0}"/>
              </a:ext>
            </a:extLst>
          </p:cNvPr>
          <p:cNvPicPr>
            <a:picLocks noChangeAspect="1"/>
          </p:cNvPicPr>
          <p:nvPr/>
        </p:nvPicPr>
        <p:blipFill>
          <a:blip r:embed="rId6">
            <a:extLst>
              <a:ext uri="{28A0092B-C50C-407E-A947-70E740481C1C}">
                <a14:useLocalDpi xmlns:a14="http://schemas.microsoft.com/office/drawing/2010/main" val="0"/>
              </a:ext>
            </a:extLst>
          </a:blip>
          <a:srcRect l="8942" t="1052" r="22205" b="1324"/>
          <a:stretch>
            <a:fillRect/>
          </a:stretch>
        </p:blipFill>
        <p:spPr>
          <a:xfrm>
            <a:off x="-7667" y="1426682"/>
            <a:ext cx="4667313" cy="4347063"/>
          </a:xfrm>
          <a:custGeom>
            <a:avLst/>
            <a:gdLst>
              <a:gd name="connsiteX0" fmla="*/ 0 w 4667313"/>
              <a:gd name="connsiteY0" fmla="*/ 0 h 4347063"/>
              <a:gd name="connsiteX1" fmla="*/ 4353281 w 4667313"/>
              <a:gd name="connsiteY1" fmla="*/ 0 h 4347063"/>
              <a:gd name="connsiteX2" fmla="*/ 4667313 w 4667313"/>
              <a:gd name="connsiteY2" fmla="*/ 314032 h 4347063"/>
              <a:gd name="connsiteX3" fmla="*/ 4667313 w 4667313"/>
              <a:gd name="connsiteY3" fmla="*/ 4033031 h 4347063"/>
              <a:gd name="connsiteX4" fmla="*/ 4353281 w 4667313"/>
              <a:gd name="connsiteY4" fmla="*/ 4347063 h 4347063"/>
              <a:gd name="connsiteX5" fmla="*/ 0 w 4667313"/>
              <a:gd name="connsiteY5" fmla="*/ 4347063 h 4347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7313" h="4347063">
                <a:moveTo>
                  <a:pt x="0" y="0"/>
                </a:moveTo>
                <a:lnTo>
                  <a:pt x="4353281" y="0"/>
                </a:lnTo>
                <a:cubicBezTo>
                  <a:pt x="4526716" y="0"/>
                  <a:pt x="4667313" y="140597"/>
                  <a:pt x="4667313" y="314032"/>
                </a:cubicBezTo>
                <a:lnTo>
                  <a:pt x="4667313" y="4033031"/>
                </a:lnTo>
                <a:cubicBezTo>
                  <a:pt x="4667313" y="4206466"/>
                  <a:pt x="4526716" y="4347063"/>
                  <a:pt x="4353281" y="4347063"/>
                </a:cubicBezTo>
                <a:lnTo>
                  <a:pt x="0" y="4347063"/>
                </a:lnTo>
                <a:close/>
              </a:path>
            </a:pathLst>
          </a:custGeom>
        </p:spPr>
      </p:pic>
      <p:sp>
        <p:nvSpPr>
          <p:cNvPr id="30" name="Rectangle: Top Corners Rounded 29">
            <a:extLst>
              <a:ext uri="{FF2B5EF4-FFF2-40B4-BE49-F238E27FC236}">
                <a16:creationId xmlns:a16="http://schemas.microsoft.com/office/drawing/2014/main" id="{29D9F177-ED70-4032-BCDB-0483B50654DC}"/>
              </a:ext>
            </a:extLst>
          </p:cNvPr>
          <p:cNvSpPr/>
          <p:nvPr/>
        </p:nvSpPr>
        <p:spPr>
          <a:xfrm rot="5400000">
            <a:off x="152457" y="1266557"/>
            <a:ext cx="4347063" cy="4667313"/>
          </a:xfrm>
          <a:prstGeom prst="round2SameRect">
            <a:avLst>
              <a:gd name="adj1" fmla="val 7224"/>
              <a:gd name="adj2" fmla="val 0"/>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39311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907774A-F70A-49E2-8B85-5214B0E5A631}"/>
              </a:ext>
            </a:extLst>
          </p:cNvPr>
          <p:cNvSpPr>
            <a:spLocks noGrp="1"/>
          </p:cNvSpPr>
          <p:nvPr>
            <p:ph type="body" sz="quarter" idx="10"/>
          </p:nvPr>
        </p:nvSpPr>
        <p:spPr>
          <a:xfrm>
            <a:off x="284480" y="199806"/>
            <a:ext cx="9603509" cy="506730"/>
          </a:xfrm>
        </p:spPr>
        <p:txBody>
          <a:bodyPr/>
          <a:lstStyle/>
          <a:p>
            <a:r>
              <a:rPr lang="en-US"/>
              <a:t>Technology &amp; Partnerships</a:t>
            </a:r>
          </a:p>
        </p:txBody>
      </p:sp>
      <p:sp>
        <p:nvSpPr>
          <p:cNvPr id="52" name="Oval 51">
            <a:extLst>
              <a:ext uri="{FF2B5EF4-FFF2-40B4-BE49-F238E27FC236}">
                <a16:creationId xmlns:a16="http://schemas.microsoft.com/office/drawing/2014/main" id="{207AA361-88F0-4694-BE9C-98B339D08D13}"/>
              </a:ext>
            </a:extLst>
          </p:cNvPr>
          <p:cNvSpPr/>
          <p:nvPr/>
        </p:nvSpPr>
        <p:spPr>
          <a:xfrm rot="6362004" flipH="1">
            <a:off x="8327743" y="1898055"/>
            <a:ext cx="1620977" cy="1620977"/>
          </a:xfrm>
          <a:prstGeom prst="ellipse">
            <a:avLst/>
          </a:prstGeom>
          <a:noFill/>
          <a:ln w="19050">
            <a:solidFill>
              <a:srgbClr val="0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Rectangle 52">
            <a:extLst>
              <a:ext uri="{FF2B5EF4-FFF2-40B4-BE49-F238E27FC236}">
                <a16:creationId xmlns:a16="http://schemas.microsoft.com/office/drawing/2014/main" id="{09DF3140-DFD2-4C86-97FB-E2AD40B4F73C}"/>
              </a:ext>
            </a:extLst>
          </p:cNvPr>
          <p:cNvSpPr/>
          <p:nvPr/>
        </p:nvSpPr>
        <p:spPr>
          <a:xfrm rot="8062325" flipH="1">
            <a:off x="8407049" y="2149012"/>
            <a:ext cx="1767804" cy="14303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Oval 53">
            <a:extLst>
              <a:ext uri="{FF2B5EF4-FFF2-40B4-BE49-F238E27FC236}">
                <a16:creationId xmlns:a16="http://schemas.microsoft.com/office/drawing/2014/main" id="{B61C7F8E-452F-4FCB-BF53-DD499FD58B80}"/>
              </a:ext>
            </a:extLst>
          </p:cNvPr>
          <p:cNvSpPr/>
          <p:nvPr/>
        </p:nvSpPr>
        <p:spPr>
          <a:xfrm>
            <a:off x="9184799" y="1856271"/>
            <a:ext cx="90054" cy="90054"/>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Oval 54">
            <a:extLst>
              <a:ext uri="{FF2B5EF4-FFF2-40B4-BE49-F238E27FC236}">
                <a16:creationId xmlns:a16="http://schemas.microsoft.com/office/drawing/2014/main" id="{EF41D2C3-ABA1-4753-9C20-3F75BBC61F62}"/>
              </a:ext>
            </a:extLst>
          </p:cNvPr>
          <p:cNvSpPr/>
          <p:nvPr/>
        </p:nvSpPr>
        <p:spPr>
          <a:xfrm>
            <a:off x="8286517" y="2718432"/>
            <a:ext cx="90054" cy="90054"/>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Oval 55">
            <a:extLst>
              <a:ext uri="{FF2B5EF4-FFF2-40B4-BE49-F238E27FC236}">
                <a16:creationId xmlns:a16="http://schemas.microsoft.com/office/drawing/2014/main" id="{933D549A-FD78-4FC7-8146-DA612D38588D}"/>
              </a:ext>
            </a:extLst>
          </p:cNvPr>
          <p:cNvSpPr/>
          <p:nvPr/>
        </p:nvSpPr>
        <p:spPr>
          <a:xfrm>
            <a:off x="4023948" y="3684014"/>
            <a:ext cx="1620977" cy="1620977"/>
          </a:xfrm>
          <a:prstGeom prst="ellipse">
            <a:avLst/>
          </a:prstGeom>
          <a:noFill/>
          <a:ln w="19050">
            <a:solidFill>
              <a:srgbClr val="0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Rectangle 56">
            <a:extLst>
              <a:ext uri="{FF2B5EF4-FFF2-40B4-BE49-F238E27FC236}">
                <a16:creationId xmlns:a16="http://schemas.microsoft.com/office/drawing/2014/main" id="{5D22BEFC-237F-4F62-9CC7-FAF433CD1696}"/>
              </a:ext>
            </a:extLst>
          </p:cNvPr>
          <p:cNvSpPr/>
          <p:nvPr/>
        </p:nvSpPr>
        <p:spPr>
          <a:xfrm rot="19653039">
            <a:off x="3795056" y="3581697"/>
            <a:ext cx="1748780" cy="14220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Oval 57">
            <a:extLst>
              <a:ext uri="{FF2B5EF4-FFF2-40B4-BE49-F238E27FC236}">
                <a16:creationId xmlns:a16="http://schemas.microsoft.com/office/drawing/2014/main" id="{3AC382C6-BCAC-4E0B-A570-73FCE0AD7ACA}"/>
              </a:ext>
            </a:extLst>
          </p:cNvPr>
          <p:cNvSpPr/>
          <p:nvPr/>
        </p:nvSpPr>
        <p:spPr>
          <a:xfrm>
            <a:off x="4456454" y="5193541"/>
            <a:ext cx="90054" cy="90054"/>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Oval 58">
            <a:extLst>
              <a:ext uri="{FF2B5EF4-FFF2-40B4-BE49-F238E27FC236}">
                <a16:creationId xmlns:a16="http://schemas.microsoft.com/office/drawing/2014/main" id="{BF75EE5B-0CA5-4360-99EE-EBF9D1309CE1}"/>
              </a:ext>
            </a:extLst>
          </p:cNvPr>
          <p:cNvSpPr/>
          <p:nvPr/>
        </p:nvSpPr>
        <p:spPr>
          <a:xfrm>
            <a:off x="5599898" y="4517173"/>
            <a:ext cx="90054" cy="90054"/>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Oval 59">
            <a:extLst>
              <a:ext uri="{FF2B5EF4-FFF2-40B4-BE49-F238E27FC236}">
                <a16:creationId xmlns:a16="http://schemas.microsoft.com/office/drawing/2014/main" id="{E6062805-E285-4A12-884F-EF4919281927}"/>
              </a:ext>
            </a:extLst>
          </p:cNvPr>
          <p:cNvSpPr/>
          <p:nvPr/>
        </p:nvSpPr>
        <p:spPr>
          <a:xfrm flipH="1">
            <a:off x="6944792" y="3684014"/>
            <a:ext cx="1620977" cy="1620977"/>
          </a:xfrm>
          <a:prstGeom prst="ellipse">
            <a:avLst/>
          </a:prstGeom>
          <a:noFill/>
          <a:ln w="19050">
            <a:solidFill>
              <a:srgbClr val="30574E"/>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Rectangle 60">
            <a:extLst>
              <a:ext uri="{FF2B5EF4-FFF2-40B4-BE49-F238E27FC236}">
                <a16:creationId xmlns:a16="http://schemas.microsoft.com/office/drawing/2014/main" id="{1F664446-9FD6-4DC0-BF23-E5B422A5AE07}"/>
              </a:ext>
            </a:extLst>
          </p:cNvPr>
          <p:cNvSpPr/>
          <p:nvPr/>
        </p:nvSpPr>
        <p:spPr>
          <a:xfrm rot="1946961" flipH="1">
            <a:off x="7052134" y="3560208"/>
            <a:ext cx="1748780" cy="14454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Oval 61">
            <a:extLst>
              <a:ext uri="{FF2B5EF4-FFF2-40B4-BE49-F238E27FC236}">
                <a16:creationId xmlns:a16="http://schemas.microsoft.com/office/drawing/2014/main" id="{EA28EA2F-4B40-4B9A-AE9C-A999C1A1D377}"/>
              </a:ext>
            </a:extLst>
          </p:cNvPr>
          <p:cNvSpPr/>
          <p:nvPr/>
        </p:nvSpPr>
        <p:spPr>
          <a:xfrm>
            <a:off x="6896827" y="4517173"/>
            <a:ext cx="90054" cy="90054"/>
          </a:xfrm>
          <a:prstGeom prst="ellipse">
            <a:avLst/>
          </a:prstGeom>
          <a:solidFill>
            <a:srgbClr val="3057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Oval 62">
            <a:extLst>
              <a:ext uri="{FF2B5EF4-FFF2-40B4-BE49-F238E27FC236}">
                <a16:creationId xmlns:a16="http://schemas.microsoft.com/office/drawing/2014/main" id="{1EE32D8F-765F-41A1-96A9-DC0F496DBDB2}"/>
              </a:ext>
            </a:extLst>
          </p:cNvPr>
          <p:cNvSpPr/>
          <p:nvPr/>
        </p:nvSpPr>
        <p:spPr>
          <a:xfrm>
            <a:off x="8030343" y="5193541"/>
            <a:ext cx="90054" cy="90054"/>
          </a:xfrm>
          <a:prstGeom prst="ellipse">
            <a:avLst/>
          </a:prstGeom>
          <a:solidFill>
            <a:srgbClr val="3057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Oval 63">
            <a:extLst>
              <a:ext uri="{FF2B5EF4-FFF2-40B4-BE49-F238E27FC236}">
                <a16:creationId xmlns:a16="http://schemas.microsoft.com/office/drawing/2014/main" id="{E22FA15C-A809-44BE-BBAE-7484E890D9D5}"/>
              </a:ext>
            </a:extLst>
          </p:cNvPr>
          <p:cNvSpPr/>
          <p:nvPr/>
        </p:nvSpPr>
        <p:spPr>
          <a:xfrm rot="15237996">
            <a:off x="2746087" y="1898055"/>
            <a:ext cx="1620977" cy="1620977"/>
          </a:xfrm>
          <a:prstGeom prst="ellipse">
            <a:avLst/>
          </a:prstGeom>
          <a:noFill/>
          <a:ln w="19050">
            <a:solidFill>
              <a:srgbClr val="30574E"/>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Rectangle 64">
            <a:extLst>
              <a:ext uri="{FF2B5EF4-FFF2-40B4-BE49-F238E27FC236}">
                <a16:creationId xmlns:a16="http://schemas.microsoft.com/office/drawing/2014/main" id="{FFC440A5-0475-4AFD-B289-F5B61BB8839A}"/>
              </a:ext>
            </a:extLst>
          </p:cNvPr>
          <p:cNvSpPr/>
          <p:nvPr/>
        </p:nvSpPr>
        <p:spPr>
          <a:xfrm rot="13537675">
            <a:off x="2519954" y="2149012"/>
            <a:ext cx="1767804" cy="14303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Oval 65">
            <a:extLst>
              <a:ext uri="{FF2B5EF4-FFF2-40B4-BE49-F238E27FC236}">
                <a16:creationId xmlns:a16="http://schemas.microsoft.com/office/drawing/2014/main" id="{8BBA4C34-3FFF-4D89-BA24-E258BC299440}"/>
              </a:ext>
            </a:extLst>
          </p:cNvPr>
          <p:cNvSpPr/>
          <p:nvPr/>
        </p:nvSpPr>
        <p:spPr>
          <a:xfrm>
            <a:off x="4316756" y="2720776"/>
            <a:ext cx="90054" cy="90054"/>
          </a:xfrm>
          <a:prstGeom prst="ellipse">
            <a:avLst/>
          </a:prstGeom>
          <a:solidFill>
            <a:srgbClr val="3057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Oval 66">
            <a:extLst>
              <a:ext uri="{FF2B5EF4-FFF2-40B4-BE49-F238E27FC236}">
                <a16:creationId xmlns:a16="http://schemas.microsoft.com/office/drawing/2014/main" id="{52489F5A-9474-4F8A-BF1C-CFDE2A3D3199}"/>
              </a:ext>
            </a:extLst>
          </p:cNvPr>
          <p:cNvSpPr/>
          <p:nvPr/>
        </p:nvSpPr>
        <p:spPr>
          <a:xfrm>
            <a:off x="3390549" y="1856271"/>
            <a:ext cx="90054" cy="90054"/>
          </a:xfrm>
          <a:prstGeom prst="ellipse">
            <a:avLst/>
          </a:prstGeom>
          <a:solidFill>
            <a:srgbClr val="3057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8" name="Oval 67">
            <a:extLst>
              <a:ext uri="{FF2B5EF4-FFF2-40B4-BE49-F238E27FC236}">
                <a16:creationId xmlns:a16="http://schemas.microsoft.com/office/drawing/2014/main" id="{A4DA562C-C4C8-4D68-80E1-08123995CDDC}"/>
              </a:ext>
            </a:extLst>
          </p:cNvPr>
          <p:cNvSpPr/>
          <p:nvPr/>
        </p:nvSpPr>
        <p:spPr>
          <a:xfrm>
            <a:off x="7476029" y="2808486"/>
            <a:ext cx="1711032" cy="1711032"/>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9" name="Oval 68">
            <a:extLst>
              <a:ext uri="{FF2B5EF4-FFF2-40B4-BE49-F238E27FC236}">
                <a16:creationId xmlns:a16="http://schemas.microsoft.com/office/drawing/2014/main" id="{EC164C10-A654-4F27-8DA0-D7F3B35EA753}"/>
              </a:ext>
            </a:extLst>
          </p:cNvPr>
          <p:cNvSpPr/>
          <p:nvPr/>
        </p:nvSpPr>
        <p:spPr>
          <a:xfrm>
            <a:off x="4789409" y="2808486"/>
            <a:ext cx="1711032" cy="1711032"/>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0" name="Oval 69">
            <a:extLst>
              <a:ext uri="{FF2B5EF4-FFF2-40B4-BE49-F238E27FC236}">
                <a16:creationId xmlns:a16="http://schemas.microsoft.com/office/drawing/2014/main" id="{B8C16F4D-C551-4690-9202-96D714C65525}"/>
              </a:ext>
            </a:extLst>
          </p:cNvPr>
          <p:cNvSpPr/>
          <p:nvPr/>
        </p:nvSpPr>
        <p:spPr>
          <a:xfrm>
            <a:off x="3446099" y="2808486"/>
            <a:ext cx="1711032" cy="1711032"/>
          </a:xfrm>
          <a:prstGeom prst="ellipse">
            <a:avLst/>
          </a:prstGeom>
          <a:solidFill>
            <a:srgbClr val="30574E">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 name="Oval 70">
            <a:extLst>
              <a:ext uri="{FF2B5EF4-FFF2-40B4-BE49-F238E27FC236}">
                <a16:creationId xmlns:a16="http://schemas.microsoft.com/office/drawing/2014/main" id="{230D957C-FCA1-45B4-A6B3-7D7F40295B53}"/>
              </a:ext>
            </a:extLst>
          </p:cNvPr>
          <p:cNvSpPr/>
          <p:nvPr/>
        </p:nvSpPr>
        <p:spPr>
          <a:xfrm>
            <a:off x="6132719" y="2808486"/>
            <a:ext cx="1711032" cy="1711032"/>
          </a:xfrm>
          <a:prstGeom prst="ellipse">
            <a:avLst/>
          </a:prstGeom>
          <a:solidFill>
            <a:srgbClr val="30574E">
              <a:alpha val="8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TextBox 71">
            <a:extLst>
              <a:ext uri="{FF2B5EF4-FFF2-40B4-BE49-F238E27FC236}">
                <a16:creationId xmlns:a16="http://schemas.microsoft.com/office/drawing/2014/main" id="{11FA05FA-4C08-4204-9C72-EB8A4B69AFDD}"/>
              </a:ext>
            </a:extLst>
          </p:cNvPr>
          <p:cNvSpPr txBox="1"/>
          <p:nvPr/>
        </p:nvSpPr>
        <p:spPr>
          <a:xfrm>
            <a:off x="400172" y="1115893"/>
            <a:ext cx="2808258" cy="1551707"/>
          </a:xfrm>
          <a:prstGeom prst="rect">
            <a:avLst/>
          </a:prstGeom>
          <a:noFill/>
        </p:spPr>
        <p:txBody>
          <a:bodyPr wrap="square" anchor="ctr" anchorCtr="0">
            <a:spAutoFit/>
          </a:bodyPr>
          <a:lstStyle/>
          <a:p>
            <a:pPr algn="r">
              <a:lnSpc>
                <a:spcPct val="135000"/>
              </a:lnSpc>
            </a:pPr>
            <a:r>
              <a:rPr lang="en-US" dirty="0"/>
              <a:t>Collaboration with University of Aberdeen computer‑science department</a:t>
            </a:r>
          </a:p>
        </p:txBody>
      </p:sp>
      <p:sp>
        <p:nvSpPr>
          <p:cNvPr id="73" name="TextBox 72">
            <a:extLst>
              <a:ext uri="{FF2B5EF4-FFF2-40B4-BE49-F238E27FC236}">
                <a16:creationId xmlns:a16="http://schemas.microsoft.com/office/drawing/2014/main" id="{C06D11D7-34CD-494D-97C5-5ECF7152A3B0}"/>
              </a:ext>
            </a:extLst>
          </p:cNvPr>
          <p:cNvSpPr txBox="1"/>
          <p:nvPr/>
        </p:nvSpPr>
        <p:spPr>
          <a:xfrm>
            <a:off x="810369" y="4835930"/>
            <a:ext cx="3378563" cy="1177758"/>
          </a:xfrm>
          <a:prstGeom prst="rect">
            <a:avLst/>
          </a:prstGeom>
          <a:noFill/>
        </p:spPr>
        <p:txBody>
          <a:bodyPr wrap="square" anchor="ctr" anchorCtr="0">
            <a:spAutoFit/>
          </a:bodyPr>
          <a:lstStyle/>
          <a:p>
            <a:pPr algn="r">
              <a:lnSpc>
                <a:spcPct val="135000"/>
              </a:lnSpc>
            </a:pPr>
            <a:r>
              <a:rPr lang="en-US" dirty="0"/>
              <a:t>Matching platform &amp; mobile app launching August 2025</a:t>
            </a:r>
          </a:p>
        </p:txBody>
      </p:sp>
      <p:sp>
        <p:nvSpPr>
          <p:cNvPr id="74" name="TextBox 73">
            <a:extLst>
              <a:ext uri="{FF2B5EF4-FFF2-40B4-BE49-F238E27FC236}">
                <a16:creationId xmlns:a16="http://schemas.microsoft.com/office/drawing/2014/main" id="{253D25D5-42F8-42DD-B183-84FCB729AE65}"/>
              </a:ext>
            </a:extLst>
          </p:cNvPr>
          <p:cNvSpPr txBox="1"/>
          <p:nvPr/>
        </p:nvSpPr>
        <p:spPr>
          <a:xfrm>
            <a:off x="8330761" y="4648956"/>
            <a:ext cx="2885557" cy="1551707"/>
          </a:xfrm>
          <a:prstGeom prst="rect">
            <a:avLst/>
          </a:prstGeom>
          <a:noFill/>
        </p:spPr>
        <p:txBody>
          <a:bodyPr wrap="square" anchor="ctr" anchorCtr="0">
            <a:spAutoFit/>
          </a:bodyPr>
          <a:lstStyle/>
          <a:p>
            <a:pPr>
              <a:lnSpc>
                <a:spcPct val="135000"/>
              </a:lnSpc>
            </a:pPr>
            <a:r>
              <a:rPr lang="en-US" dirty="0"/>
              <a:t>Online shop for branded merchandise &amp; nutrition products built by MSc students</a:t>
            </a:r>
          </a:p>
        </p:txBody>
      </p:sp>
      <p:sp>
        <p:nvSpPr>
          <p:cNvPr id="75" name="TextBox 74">
            <a:extLst>
              <a:ext uri="{FF2B5EF4-FFF2-40B4-BE49-F238E27FC236}">
                <a16:creationId xmlns:a16="http://schemas.microsoft.com/office/drawing/2014/main" id="{C2C9B5EA-6D45-4D4A-9180-93AE608B9912}"/>
              </a:ext>
            </a:extLst>
          </p:cNvPr>
          <p:cNvSpPr txBox="1"/>
          <p:nvPr/>
        </p:nvSpPr>
        <p:spPr>
          <a:xfrm>
            <a:off x="9447293" y="1115893"/>
            <a:ext cx="2282919" cy="1551707"/>
          </a:xfrm>
          <a:prstGeom prst="rect">
            <a:avLst/>
          </a:prstGeom>
          <a:noFill/>
        </p:spPr>
        <p:txBody>
          <a:bodyPr wrap="square" anchor="ctr" anchorCtr="0">
            <a:spAutoFit/>
          </a:bodyPr>
          <a:lstStyle/>
          <a:p>
            <a:pPr>
              <a:lnSpc>
                <a:spcPct val="135000"/>
              </a:lnSpc>
            </a:pPr>
            <a:r>
              <a:rPr lang="en-US" dirty="0"/>
              <a:t>Data‑driven volunteer‑client matching and scheduling</a:t>
            </a:r>
          </a:p>
        </p:txBody>
      </p:sp>
      <p:pic>
        <p:nvPicPr>
          <p:cNvPr id="80" name="Picture 79">
            <a:extLst>
              <a:ext uri="{FF2B5EF4-FFF2-40B4-BE49-F238E27FC236}">
                <a16:creationId xmlns:a16="http://schemas.microsoft.com/office/drawing/2014/main" id="{3B28EB65-0644-43E5-AE46-A503704B4ECC}"/>
              </a:ext>
            </a:extLst>
          </p:cNvPr>
          <p:cNvPicPr>
            <a:picLocks noChangeAspect="1"/>
          </p:cNvPicPr>
          <p:nvPr/>
        </p:nvPicPr>
        <p:blipFill>
          <a:blip r:embed="rId2">
            <a:lum bright="70000" contrast="-70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4013579" y="3375966"/>
            <a:ext cx="576072" cy="576072"/>
          </a:xfrm>
          <a:prstGeom prst="rect">
            <a:avLst/>
          </a:prstGeom>
        </p:spPr>
      </p:pic>
      <p:pic>
        <p:nvPicPr>
          <p:cNvPr id="81" name="Picture 80">
            <a:extLst>
              <a:ext uri="{FF2B5EF4-FFF2-40B4-BE49-F238E27FC236}">
                <a16:creationId xmlns:a16="http://schemas.microsoft.com/office/drawing/2014/main" id="{2F1BC0F3-70AB-45F0-9ABF-1FAE5C8CE119}"/>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artisticPhotocopy/>
                    </a14:imgEffect>
                  </a14:imgLayer>
                </a14:imgProps>
              </a:ext>
              <a:ext uri="{28A0092B-C50C-407E-A947-70E740481C1C}">
                <a14:useLocalDpi xmlns:a14="http://schemas.microsoft.com/office/drawing/2010/main" val="0"/>
              </a:ext>
            </a:extLst>
          </a:blip>
          <a:stretch>
            <a:fillRect/>
          </a:stretch>
        </p:blipFill>
        <p:spPr>
          <a:xfrm>
            <a:off x="5356889" y="3375966"/>
            <a:ext cx="576072" cy="576072"/>
          </a:xfrm>
          <a:prstGeom prst="rect">
            <a:avLst/>
          </a:prstGeom>
        </p:spPr>
      </p:pic>
      <p:pic>
        <p:nvPicPr>
          <p:cNvPr id="82" name="Picture 81">
            <a:extLst>
              <a:ext uri="{FF2B5EF4-FFF2-40B4-BE49-F238E27FC236}">
                <a16:creationId xmlns:a16="http://schemas.microsoft.com/office/drawing/2014/main" id="{C13F6B27-A27E-4CED-BFC0-89962CE63874}"/>
              </a:ext>
            </a:extLst>
          </p:cNvPr>
          <p:cNvPicPr>
            <a:picLocks noChangeAspect="1"/>
          </p:cNvPicPr>
          <p:nvPr/>
        </p:nvPicPr>
        <p:blipFill>
          <a:blip r:embed="rId6">
            <a:lum bright="70000" contrast="-70000"/>
            <a:extLst>
              <a:ext uri="{BEBA8EAE-BF5A-486C-A8C5-ECC9F3942E4B}">
                <a14:imgProps xmlns:a14="http://schemas.microsoft.com/office/drawing/2010/main">
                  <a14:imgLayer r:embed="rId7">
                    <a14:imgEffect>
                      <a14:artisticPhotocopy/>
                    </a14:imgEffect>
                  </a14:imgLayer>
                </a14:imgProps>
              </a:ext>
              <a:ext uri="{28A0092B-C50C-407E-A947-70E740481C1C}">
                <a14:useLocalDpi xmlns:a14="http://schemas.microsoft.com/office/drawing/2010/main" val="0"/>
              </a:ext>
            </a:extLst>
          </a:blip>
          <a:stretch>
            <a:fillRect/>
          </a:stretch>
        </p:blipFill>
        <p:spPr>
          <a:xfrm>
            <a:off x="6700199" y="3375966"/>
            <a:ext cx="576072" cy="576072"/>
          </a:xfrm>
          <a:prstGeom prst="rect">
            <a:avLst/>
          </a:prstGeom>
        </p:spPr>
      </p:pic>
      <p:pic>
        <p:nvPicPr>
          <p:cNvPr id="83" name="Picture 82">
            <a:extLst>
              <a:ext uri="{FF2B5EF4-FFF2-40B4-BE49-F238E27FC236}">
                <a16:creationId xmlns:a16="http://schemas.microsoft.com/office/drawing/2014/main" id="{9D5991CD-F561-4C85-BBA7-53B437751B2D}"/>
              </a:ext>
            </a:extLst>
          </p:cNvPr>
          <p:cNvPicPr>
            <a:picLocks noChangeAspect="1"/>
          </p:cNvPicPr>
          <p:nvPr/>
        </p:nvPicPr>
        <p:blipFill>
          <a:blip r:embed="rId8">
            <a:lum bright="70000" contrast="-70000"/>
            <a:extLst>
              <a:ext uri="{BEBA8EAE-BF5A-486C-A8C5-ECC9F3942E4B}">
                <a14:imgProps xmlns:a14="http://schemas.microsoft.com/office/drawing/2010/main">
                  <a14:imgLayer r:embed="rId9">
                    <a14:imgEffect>
                      <a14:artisticPhotocopy/>
                    </a14:imgEffect>
                  </a14:imgLayer>
                </a14:imgProps>
              </a:ext>
              <a:ext uri="{28A0092B-C50C-407E-A947-70E740481C1C}">
                <a14:useLocalDpi xmlns:a14="http://schemas.microsoft.com/office/drawing/2010/main" val="0"/>
              </a:ext>
            </a:extLst>
          </a:blip>
          <a:stretch>
            <a:fillRect/>
          </a:stretch>
        </p:blipFill>
        <p:spPr>
          <a:xfrm>
            <a:off x="8043509" y="3375966"/>
            <a:ext cx="576072" cy="576072"/>
          </a:xfrm>
          <a:prstGeom prst="rect">
            <a:avLst/>
          </a:prstGeom>
        </p:spPr>
      </p:pic>
    </p:spTree>
    <p:extLst>
      <p:ext uri="{BB962C8B-B14F-4D97-AF65-F5344CB8AC3E}">
        <p14:creationId xmlns:p14="http://schemas.microsoft.com/office/powerpoint/2010/main" val="32464529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id="{239D0823-D6C5-4ED3-A24A-DA111B567DA8}"/>
              </a:ext>
            </a:extLst>
          </p:cNvPr>
          <p:cNvPicPr>
            <a:picLocks noChangeAspect="1"/>
          </p:cNvPicPr>
          <p:nvPr/>
        </p:nvPicPr>
        <p:blipFill>
          <a:blip r:embed="rId2">
            <a:extLst>
              <a:ext uri="{28A0092B-C50C-407E-A947-70E740481C1C}">
                <a14:useLocalDpi xmlns:a14="http://schemas.microsoft.com/office/drawing/2010/main" val="0"/>
              </a:ext>
            </a:extLst>
          </a:blip>
          <a:srcRect l="30981" r="13399" b="234"/>
          <a:stretch>
            <a:fillRect/>
          </a:stretch>
        </p:blipFill>
        <p:spPr>
          <a:xfrm>
            <a:off x="0" y="1"/>
            <a:ext cx="6005794" cy="6841925"/>
          </a:xfrm>
          <a:custGeom>
            <a:avLst/>
            <a:gdLst>
              <a:gd name="connsiteX0" fmla="*/ 2231425 w 6005794"/>
              <a:gd name="connsiteY0" fmla="*/ 6634731 h 6841925"/>
              <a:gd name="connsiteX1" fmla="*/ 2236845 w 6005794"/>
              <a:gd name="connsiteY1" fmla="*/ 6635896 h 6841925"/>
              <a:gd name="connsiteX2" fmla="*/ 2242940 w 6005794"/>
              <a:gd name="connsiteY2" fmla="*/ 6637060 h 6841925"/>
              <a:gd name="connsiteX3" fmla="*/ 2249036 w 6005794"/>
              <a:gd name="connsiteY3" fmla="*/ 6639390 h 6841925"/>
              <a:gd name="connsiteX4" fmla="*/ 2256148 w 6005794"/>
              <a:gd name="connsiteY4" fmla="*/ 6642107 h 6841925"/>
              <a:gd name="connsiteX5" fmla="*/ 2249036 w 6005794"/>
              <a:gd name="connsiteY5" fmla="*/ 6645212 h 6841925"/>
              <a:gd name="connsiteX6" fmla="*/ 2242940 w 6005794"/>
              <a:gd name="connsiteY6" fmla="*/ 6647929 h 6841925"/>
              <a:gd name="connsiteX7" fmla="*/ 2236845 w 6005794"/>
              <a:gd name="connsiteY7" fmla="*/ 6649482 h 6841925"/>
              <a:gd name="connsiteX8" fmla="*/ 2231425 w 6005794"/>
              <a:gd name="connsiteY8" fmla="*/ 6649869 h 6841925"/>
              <a:gd name="connsiteX9" fmla="*/ 2226346 w 6005794"/>
              <a:gd name="connsiteY9" fmla="*/ 6649482 h 6841925"/>
              <a:gd name="connsiteX10" fmla="*/ 2221266 w 6005794"/>
              <a:gd name="connsiteY10" fmla="*/ 6648317 h 6841925"/>
              <a:gd name="connsiteX11" fmla="*/ 2216187 w 6005794"/>
              <a:gd name="connsiteY11" fmla="*/ 6645600 h 6841925"/>
              <a:gd name="connsiteX12" fmla="*/ 2211445 w 6005794"/>
              <a:gd name="connsiteY12" fmla="*/ 6642494 h 6841925"/>
              <a:gd name="connsiteX13" fmla="*/ 2216187 w 6005794"/>
              <a:gd name="connsiteY13" fmla="*/ 6639001 h 6841925"/>
              <a:gd name="connsiteX14" fmla="*/ 2221266 w 6005794"/>
              <a:gd name="connsiteY14" fmla="*/ 6637060 h 6841925"/>
              <a:gd name="connsiteX15" fmla="*/ 2226346 w 6005794"/>
              <a:gd name="connsiteY15" fmla="*/ 6635508 h 6841925"/>
              <a:gd name="connsiteX16" fmla="*/ 4242517 w 6005794"/>
              <a:gd name="connsiteY16" fmla="*/ 5854343 h 6841925"/>
              <a:gd name="connsiteX17" fmla="*/ 4244219 w 6005794"/>
              <a:gd name="connsiteY17" fmla="*/ 5854343 h 6841925"/>
              <a:gd name="connsiteX18" fmla="*/ 4248304 w 6005794"/>
              <a:gd name="connsiteY18" fmla="*/ 5854343 h 6841925"/>
              <a:gd name="connsiteX19" fmla="*/ 4252389 w 6005794"/>
              <a:gd name="connsiteY19" fmla="*/ 5854760 h 6841925"/>
              <a:gd name="connsiteX20" fmla="*/ 4256473 w 6005794"/>
              <a:gd name="connsiteY20" fmla="*/ 5857257 h 6841925"/>
              <a:gd name="connsiteX21" fmla="*/ 4260559 w 6005794"/>
              <a:gd name="connsiteY21" fmla="*/ 5859338 h 6841925"/>
              <a:gd name="connsiteX22" fmla="*/ 4268047 w 6005794"/>
              <a:gd name="connsiteY22" fmla="*/ 5865164 h 6841925"/>
              <a:gd name="connsiteX23" fmla="*/ 4276217 w 6005794"/>
              <a:gd name="connsiteY23" fmla="*/ 5871405 h 6841925"/>
              <a:gd name="connsiteX24" fmla="*/ 4280301 w 6005794"/>
              <a:gd name="connsiteY24" fmla="*/ 5873486 h 6841925"/>
              <a:gd name="connsiteX25" fmla="*/ 4284046 w 6005794"/>
              <a:gd name="connsiteY25" fmla="*/ 5875150 h 6841925"/>
              <a:gd name="connsiteX26" fmla="*/ 4283025 w 6005794"/>
              <a:gd name="connsiteY26" fmla="*/ 5894709 h 6841925"/>
              <a:gd name="connsiteX27" fmla="*/ 4217668 w 6005794"/>
              <a:gd name="connsiteY27" fmla="*/ 5888051 h 6841925"/>
              <a:gd name="connsiteX28" fmla="*/ 4222434 w 6005794"/>
              <a:gd name="connsiteY28" fmla="*/ 5877647 h 6841925"/>
              <a:gd name="connsiteX29" fmla="*/ 4226860 w 6005794"/>
              <a:gd name="connsiteY29" fmla="*/ 5869324 h 6841925"/>
              <a:gd name="connsiteX30" fmla="*/ 4231624 w 6005794"/>
              <a:gd name="connsiteY30" fmla="*/ 5862666 h 6841925"/>
              <a:gd name="connsiteX31" fmla="*/ 4235708 w 6005794"/>
              <a:gd name="connsiteY31" fmla="*/ 5858088 h 6841925"/>
              <a:gd name="connsiteX32" fmla="*/ 4237752 w 6005794"/>
              <a:gd name="connsiteY32" fmla="*/ 5856424 h 6841925"/>
              <a:gd name="connsiteX33" fmla="*/ 4240134 w 6005794"/>
              <a:gd name="connsiteY33" fmla="*/ 5855592 h 6841925"/>
              <a:gd name="connsiteX34" fmla="*/ 5388987 w 6005794"/>
              <a:gd name="connsiteY34" fmla="*/ 1486525 h 6841925"/>
              <a:gd name="connsiteX35" fmla="*/ 5396519 w 6005794"/>
              <a:gd name="connsiteY35" fmla="*/ 1486525 h 6841925"/>
              <a:gd name="connsiteX36" fmla="*/ 5404051 w 6005794"/>
              <a:gd name="connsiteY36" fmla="*/ 1487321 h 6841925"/>
              <a:gd name="connsiteX37" fmla="*/ 5412269 w 6005794"/>
              <a:gd name="connsiteY37" fmla="*/ 1489712 h 6841925"/>
              <a:gd name="connsiteX38" fmla="*/ 5420828 w 6005794"/>
              <a:gd name="connsiteY38" fmla="*/ 1493297 h 6841925"/>
              <a:gd name="connsiteX39" fmla="*/ 5430072 w 6005794"/>
              <a:gd name="connsiteY39" fmla="*/ 1498873 h 6841925"/>
              <a:gd name="connsiteX40" fmla="*/ 5419459 w 6005794"/>
              <a:gd name="connsiteY40" fmla="*/ 1499671 h 6841925"/>
              <a:gd name="connsiteX41" fmla="*/ 5409871 w 6005794"/>
              <a:gd name="connsiteY41" fmla="*/ 1500467 h 6841925"/>
              <a:gd name="connsiteX42" fmla="*/ 5401654 w 6005794"/>
              <a:gd name="connsiteY42" fmla="*/ 1501263 h 6841925"/>
              <a:gd name="connsiteX43" fmla="*/ 5394122 w 6005794"/>
              <a:gd name="connsiteY43" fmla="*/ 1501663 h 6841925"/>
              <a:gd name="connsiteX44" fmla="*/ 5386932 w 6005794"/>
              <a:gd name="connsiteY44" fmla="*/ 1501263 h 6841925"/>
              <a:gd name="connsiteX45" fmla="*/ 5383509 w 6005794"/>
              <a:gd name="connsiteY45" fmla="*/ 1500467 h 6841925"/>
              <a:gd name="connsiteX46" fmla="*/ 5380085 w 6005794"/>
              <a:gd name="connsiteY46" fmla="*/ 1500068 h 6841925"/>
              <a:gd name="connsiteX47" fmla="*/ 5377003 w 6005794"/>
              <a:gd name="connsiteY47" fmla="*/ 1498476 h 6841925"/>
              <a:gd name="connsiteX48" fmla="*/ 5374264 w 6005794"/>
              <a:gd name="connsiteY48" fmla="*/ 1496883 h 6841925"/>
              <a:gd name="connsiteX49" fmla="*/ 5370840 w 6005794"/>
              <a:gd name="connsiteY49" fmla="*/ 1495288 h 6841925"/>
              <a:gd name="connsiteX50" fmla="*/ 5367759 w 6005794"/>
              <a:gd name="connsiteY50" fmla="*/ 1492500 h 6841925"/>
              <a:gd name="connsiteX51" fmla="*/ 5374949 w 6005794"/>
              <a:gd name="connsiteY51" fmla="*/ 1489712 h 6841925"/>
              <a:gd name="connsiteX52" fmla="*/ 5381797 w 6005794"/>
              <a:gd name="connsiteY52" fmla="*/ 1487321 h 6841925"/>
              <a:gd name="connsiteX53" fmla="*/ 3398111 w 6005794"/>
              <a:gd name="connsiteY53" fmla="*/ 891143 h 6841925"/>
              <a:gd name="connsiteX54" fmla="*/ 3387273 w 6005794"/>
              <a:gd name="connsiteY54" fmla="*/ 894506 h 6841925"/>
              <a:gd name="connsiteX55" fmla="*/ 3387951 w 6005794"/>
              <a:gd name="connsiteY55" fmla="*/ 893946 h 6841925"/>
              <a:gd name="connsiteX56" fmla="*/ 3137170 w 6005794"/>
              <a:gd name="connsiteY56" fmla="*/ 786866 h 6841925"/>
              <a:gd name="connsiteX57" fmla="*/ 3146102 w 6005794"/>
              <a:gd name="connsiteY57" fmla="*/ 787661 h 6841925"/>
              <a:gd name="connsiteX58" fmla="*/ 3154689 w 6005794"/>
              <a:gd name="connsiteY58" fmla="*/ 788455 h 6841925"/>
              <a:gd name="connsiteX59" fmla="*/ 3163621 w 6005794"/>
              <a:gd name="connsiteY59" fmla="*/ 790838 h 6841925"/>
              <a:gd name="connsiteX60" fmla="*/ 3173239 w 6005794"/>
              <a:gd name="connsiteY60" fmla="*/ 793220 h 6841925"/>
              <a:gd name="connsiteX61" fmla="*/ 3169117 w 6005794"/>
              <a:gd name="connsiteY61" fmla="*/ 798780 h 6841925"/>
              <a:gd name="connsiteX62" fmla="*/ 3164652 w 6005794"/>
              <a:gd name="connsiteY62" fmla="*/ 802751 h 6841925"/>
              <a:gd name="connsiteX63" fmla="*/ 3160530 w 6005794"/>
              <a:gd name="connsiteY63" fmla="*/ 806325 h 6841925"/>
              <a:gd name="connsiteX64" fmla="*/ 3156407 w 6005794"/>
              <a:gd name="connsiteY64" fmla="*/ 809502 h 6841925"/>
              <a:gd name="connsiteX65" fmla="*/ 3152285 w 6005794"/>
              <a:gd name="connsiteY65" fmla="*/ 812282 h 6841925"/>
              <a:gd name="connsiteX66" fmla="*/ 3148162 w 6005794"/>
              <a:gd name="connsiteY66" fmla="*/ 813870 h 6841925"/>
              <a:gd name="connsiteX67" fmla="*/ 3143697 w 6005794"/>
              <a:gd name="connsiteY67" fmla="*/ 815062 h 6841925"/>
              <a:gd name="connsiteX68" fmla="*/ 3139575 w 6005794"/>
              <a:gd name="connsiteY68" fmla="*/ 815459 h 6841925"/>
              <a:gd name="connsiteX69" fmla="*/ 3135109 w 6005794"/>
              <a:gd name="connsiteY69" fmla="*/ 815459 h 6841925"/>
              <a:gd name="connsiteX70" fmla="*/ 3130986 w 6005794"/>
              <a:gd name="connsiteY70" fmla="*/ 815062 h 6841925"/>
              <a:gd name="connsiteX71" fmla="*/ 3126520 w 6005794"/>
              <a:gd name="connsiteY71" fmla="*/ 813870 h 6841925"/>
              <a:gd name="connsiteX72" fmla="*/ 3121711 w 6005794"/>
              <a:gd name="connsiteY72" fmla="*/ 812282 h 6841925"/>
              <a:gd name="connsiteX73" fmla="*/ 3116902 w 6005794"/>
              <a:gd name="connsiteY73" fmla="*/ 810694 h 6841925"/>
              <a:gd name="connsiteX74" fmla="*/ 3111748 w 6005794"/>
              <a:gd name="connsiteY74" fmla="*/ 807914 h 6841925"/>
              <a:gd name="connsiteX75" fmla="*/ 3101443 w 6005794"/>
              <a:gd name="connsiteY75" fmla="*/ 802354 h 6841925"/>
              <a:gd name="connsiteX76" fmla="*/ 3106253 w 6005794"/>
              <a:gd name="connsiteY76" fmla="*/ 798780 h 6841925"/>
              <a:gd name="connsiteX77" fmla="*/ 3111062 w 6005794"/>
              <a:gd name="connsiteY77" fmla="*/ 795603 h 6841925"/>
              <a:gd name="connsiteX78" fmla="*/ 3115528 w 6005794"/>
              <a:gd name="connsiteY78" fmla="*/ 792823 h 6841925"/>
              <a:gd name="connsiteX79" fmla="*/ 3119993 w 6005794"/>
              <a:gd name="connsiteY79" fmla="*/ 791235 h 6841925"/>
              <a:gd name="connsiteX80" fmla="*/ 3124116 w 6005794"/>
              <a:gd name="connsiteY80" fmla="*/ 789647 h 6841925"/>
              <a:gd name="connsiteX81" fmla="*/ 3128582 w 6005794"/>
              <a:gd name="connsiteY81" fmla="*/ 788455 h 6841925"/>
              <a:gd name="connsiteX82" fmla="*/ 3133390 w 6005794"/>
              <a:gd name="connsiteY82" fmla="*/ 787661 h 6841925"/>
              <a:gd name="connsiteX83" fmla="*/ 3224378 w 6005794"/>
              <a:gd name="connsiteY83" fmla="*/ 775093 h 6841925"/>
              <a:gd name="connsiteX84" fmla="*/ 3227426 w 6005794"/>
              <a:gd name="connsiteY84" fmla="*/ 775093 h 6841925"/>
              <a:gd name="connsiteX85" fmla="*/ 3230474 w 6005794"/>
              <a:gd name="connsiteY85" fmla="*/ 775093 h 6841925"/>
              <a:gd name="connsiteX86" fmla="*/ 3233859 w 6005794"/>
              <a:gd name="connsiteY86" fmla="*/ 775915 h 6841925"/>
              <a:gd name="connsiteX87" fmla="*/ 3236568 w 6005794"/>
              <a:gd name="connsiteY87" fmla="*/ 777559 h 6841925"/>
              <a:gd name="connsiteX88" fmla="*/ 3238940 w 6005794"/>
              <a:gd name="connsiteY88" fmla="*/ 780025 h 6841925"/>
              <a:gd name="connsiteX89" fmla="*/ 3241310 w 6005794"/>
              <a:gd name="connsiteY89" fmla="*/ 782494 h 6841925"/>
              <a:gd name="connsiteX90" fmla="*/ 3243004 w 6005794"/>
              <a:gd name="connsiteY90" fmla="*/ 786604 h 6841925"/>
              <a:gd name="connsiteX91" fmla="*/ 3245036 w 6005794"/>
              <a:gd name="connsiteY91" fmla="*/ 790716 h 6841925"/>
              <a:gd name="connsiteX92" fmla="*/ 3246391 w 6005794"/>
              <a:gd name="connsiteY92" fmla="*/ 796472 h 6841925"/>
              <a:gd name="connsiteX93" fmla="*/ 3242665 w 6005794"/>
              <a:gd name="connsiteY93" fmla="*/ 800171 h 6841925"/>
              <a:gd name="connsiteX94" fmla="*/ 3238940 w 6005794"/>
              <a:gd name="connsiteY94" fmla="*/ 805105 h 6841925"/>
              <a:gd name="connsiteX95" fmla="*/ 3235214 w 6005794"/>
              <a:gd name="connsiteY95" fmla="*/ 808804 h 6841925"/>
              <a:gd name="connsiteX96" fmla="*/ 3232844 w 6005794"/>
              <a:gd name="connsiteY96" fmla="*/ 810450 h 6841925"/>
              <a:gd name="connsiteX97" fmla="*/ 3230135 w 6005794"/>
              <a:gd name="connsiteY97" fmla="*/ 811683 h 6841925"/>
              <a:gd name="connsiteX98" fmla="*/ 3226071 w 6005794"/>
              <a:gd name="connsiteY98" fmla="*/ 812095 h 6841925"/>
              <a:gd name="connsiteX99" fmla="*/ 3222346 w 6005794"/>
              <a:gd name="connsiteY99" fmla="*/ 811683 h 6841925"/>
              <a:gd name="connsiteX100" fmla="*/ 3218958 w 6005794"/>
              <a:gd name="connsiteY100" fmla="*/ 810450 h 6841925"/>
              <a:gd name="connsiteX101" fmla="*/ 3215910 w 6005794"/>
              <a:gd name="connsiteY101" fmla="*/ 808394 h 6841925"/>
              <a:gd name="connsiteX102" fmla="*/ 3213540 w 6005794"/>
              <a:gd name="connsiteY102" fmla="*/ 805105 h 6841925"/>
              <a:gd name="connsiteX103" fmla="*/ 3211846 w 6005794"/>
              <a:gd name="connsiteY103" fmla="*/ 800993 h 6841925"/>
              <a:gd name="connsiteX104" fmla="*/ 3210492 w 6005794"/>
              <a:gd name="connsiteY104" fmla="*/ 796882 h 6841925"/>
              <a:gd name="connsiteX105" fmla="*/ 3209815 w 6005794"/>
              <a:gd name="connsiteY105" fmla="*/ 791538 h 6841925"/>
              <a:gd name="connsiteX106" fmla="*/ 3210492 w 6005794"/>
              <a:gd name="connsiteY106" fmla="*/ 787426 h 6841925"/>
              <a:gd name="connsiteX107" fmla="*/ 3211846 w 6005794"/>
              <a:gd name="connsiteY107" fmla="*/ 784138 h 6841925"/>
              <a:gd name="connsiteX108" fmla="*/ 3213540 w 6005794"/>
              <a:gd name="connsiteY108" fmla="*/ 780848 h 6841925"/>
              <a:gd name="connsiteX109" fmla="*/ 3215910 w 6005794"/>
              <a:gd name="connsiteY109" fmla="*/ 778793 h 6841925"/>
              <a:gd name="connsiteX110" fmla="*/ 3217942 w 6005794"/>
              <a:gd name="connsiteY110" fmla="*/ 777149 h 6841925"/>
              <a:gd name="connsiteX111" fmla="*/ 3220991 w 6005794"/>
              <a:gd name="connsiteY111" fmla="*/ 775504 h 6841925"/>
              <a:gd name="connsiteX112" fmla="*/ 0 w 6005794"/>
              <a:gd name="connsiteY112" fmla="*/ 0 h 6841925"/>
              <a:gd name="connsiteX113" fmla="*/ 3105189 w 6005794"/>
              <a:gd name="connsiteY113" fmla="*/ 0 h 6841925"/>
              <a:gd name="connsiteX114" fmla="*/ 3106184 w 6005794"/>
              <a:gd name="connsiteY114" fmla="*/ 1011 h 6841925"/>
              <a:gd name="connsiteX115" fmla="*/ 3110587 w 6005794"/>
              <a:gd name="connsiteY115" fmla="*/ 3954 h 6841925"/>
              <a:gd name="connsiteX116" fmla="*/ 3114990 w 6005794"/>
              <a:gd name="connsiteY116" fmla="*/ 6478 h 6841925"/>
              <a:gd name="connsiteX117" fmla="*/ 3119393 w 6005794"/>
              <a:gd name="connsiteY117" fmla="*/ 9001 h 6841925"/>
              <a:gd name="connsiteX118" fmla="*/ 3124810 w 6005794"/>
              <a:gd name="connsiteY118" fmla="*/ 10682 h 6841925"/>
              <a:gd name="connsiteX119" fmla="*/ 3130229 w 6005794"/>
              <a:gd name="connsiteY119" fmla="*/ 12364 h 6841925"/>
              <a:gd name="connsiteX120" fmla="*/ 3135987 w 6005794"/>
              <a:gd name="connsiteY120" fmla="*/ 13204 h 6841925"/>
              <a:gd name="connsiteX121" fmla="*/ 3142421 w 6005794"/>
              <a:gd name="connsiteY121" fmla="*/ 14466 h 6841925"/>
              <a:gd name="connsiteX122" fmla="*/ 3149194 w 6005794"/>
              <a:gd name="connsiteY122" fmla="*/ 15729 h 6841925"/>
              <a:gd name="connsiteX123" fmla="*/ 3164434 w 6005794"/>
              <a:gd name="connsiteY123" fmla="*/ 16149 h 6841925"/>
              <a:gd name="connsiteX124" fmla="*/ 3179674 w 6005794"/>
              <a:gd name="connsiteY124" fmla="*/ 15729 h 6841925"/>
              <a:gd name="connsiteX125" fmla="*/ 3194913 w 6005794"/>
              <a:gd name="connsiteY125" fmla="*/ 14466 h 6841925"/>
              <a:gd name="connsiteX126" fmla="*/ 3209815 w 6005794"/>
              <a:gd name="connsiteY126" fmla="*/ 12785 h 6841925"/>
              <a:gd name="connsiteX127" fmla="*/ 3240294 w 6005794"/>
              <a:gd name="connsiteY127" fmla="*/ 7739 h 6841925"/>
              <a:gd name="connsiteX128" fmla="*/ 3271451 w 6005794"/>
              <a:gd name="connsiteY128" fmla="*/ 2693 h 6841925"/>
              <a:gd name="connsiteX129" fmla="*/ 3286690 w 6005794"/>
              <a:gd name="connsiteY129" fmla="*/ 591 h 6841925"/>
              <a:gd name="connsiteX130" fmla="*/ 3292046 w 6005794"/>
              <a:gd name="connsiteY130" fmla="*/ 0 h 6841925"/>
              <a:gd name="connsiteX131" fmla="*/ 3345199 w 6005794"/>
              <a:gd name="connsiteY131" fmla="*/ 0 h 6841925"/>
              <a:gd name="connsiteX132" fmla="*/ 3349004 w 6005794"/>
              <a:gd name="connsiteY132" fmla="*/ 591 h 6841925"/>
              <a:gd name="connsiteX133" fmla="*/ 3356794 w 6005794"/>
              <a:gd name="connsiteY133" fmla="*/ 2273 h 6841925"/>
              <a:gd name="connsiteX134" fmla="*/ 3364582 w 6005794"/>
              <a:gd name="connsiteY134" fmla="*/ 3954 h 6841925"/>
              <a:gd name="connsiteX135" fmla="*/ 3372371 w 6005794"/>
              <a:gd name="connsiteY135" fmla="*/ 6057 h 6841925"/>
              <a:gd name="connsiteX136" fmla="*/ 3380500 w 6005794"/>
              <a:gd name="connsiteY136" fmla="*/ 9001 h 6841925"/>
              <a:gd name="connsiteX137" fmla="*/ 3388627 w 6005794"/>
              <a:gd name="connsiteY137" fmla="*/ 12364 h 6841925"/>
              <a:gd name="connsiteX138" fmla="*/ 3396756 w 6005794"/>
              <a:gd name="connsiteY138" fmla="*/ 15729 h 6841925"/>
              <a:gd name="connsiteX139" fmla="*/ 3387950 w 6005794"/>
              <a:gd name="connsiteY139" fmla="*/ 24978 h 6841925"/>
              <a:gd name="connsiteX140" fmla="*/ 3379483 w 6005794"/>
              <a:gd name="connsiteY140" fmla="*/ 34649 h 6841925"/>
              <a:gd name="connsiteX141" fmla="*/ 3370678 w 6005794"/>
              <a:gd name="connsiteY141" fmla="*/ 43478 h 6841925"/>
              <a:gd name="connsiteX142" fmla="*/ 3362551 w 6005794"/>
              <a:gd name="connsiteY142" fmla="*/ 53570 h 6841925"/>
              <a:gd name="connsiteX143" fmla="*/ 3358148 w 6005794"/>
              <a:gd name="connsiteY143" fmla="*/ 58616 h 6841925"/>
              <a:gd name="connsiteX144" fmla="*/ 3354423 w 6005794"/>
              <a:gd name="connsiteY144" fmla="*/ 64502 h 6841925"/>
              <a:gd name="connsiteX145" fmla="*/ 3350697 w 6005794"/>
              <a:gd name="connsiteY145" fmla="*/ 70809 h 6841925"/>
              <a:gd name="connsiteX146" fmla="*/ 3347310 w 6005794"/>
              <a:gd name="connsiteY146" fmla="*/ 77536 h 6841925"/>
              <a:gd name="connsiteX147" fmla="*/ 3344601 w 6005794"/>
              <a:gd name="connsiteY147" fmla="*/ 85105 h 6841925"/>
              <a:gd name="connsiteX148" fmla="*/ 3341892 w 6005794"/>
              <a:gd name="connsiteY148" fmla="*/ 93515 h 6841925"/>
              <a:gd name="connsiteX149" fmla="*/ 3339522 w 6005794"/>
              <a:gd name="connsiteY149" fmla="*/ 102765 h 6841925"/>
              <a:gd name="connsiteX150" fmla="*/ 3337829 w 6005794"/>
              <a:gd name="connsiteY150" fmla="*/ 112435 h 6841925"/>
              <a:gd name="connsiteX151" fmla="*/ 3333764 w 6005794"/>
              <a:gd name="connsiteY151" fmla="*/ 101503 h 6841925"/>
              <a:gd name="connsiteX152" fmla="*/ 3329700 w 6005794"/>
              <a:gd name="connsiteY152" fmla="*/ 91412 h 6841925"/>
              <a:gd name="connsiteX153" fmla="*/ 3325636 w 6005794"/>
              <a:gd name="connsiteY153" fmla="*/ 82583 h 6841925"/>
              <a:gd name="connsiteX154" fmla="*/ 3321234 w 6005794"/>
              <a:gd name="connsiteY154" fmla="*/ 75434 h 6841925"/>
              <a:gd name="connsiteX155" fmla="*/ 3317170 w 6005794"/>
              <a:gd name="connsiteY155" fmla="*/ 69127 h 6841925"/>
              <a:gd name="connsiteX156" fmla="*/ 3312768 w 6005794"/>
              <a:gd name="connsiteY156" fmla="*/ 64502 h 6841925"/>
              <a:gd name="connsiteX157" fmla="*/ 3308703 w 6005794"/>
              <a:gd name="connsiteY157" fmla="*/ 60718 h 6841925"/>
              <a:gd name="connsiteX158" fmla="*/ 3303962 w 6005794"/>
              <a:gd name="connsiteY158" fmla="*/ 58616 h 6841925"/>
              <a:gd name="connsiteX159" fmla="*/ 3299221 w 6005794"/>
              <a:gd name="connsiteY159" fmla="*/ 57354 h 6841925"/>
              <a:gd name="connsiteX160" fmla="*/ 3294819 w 6005794"/>
              <a:gd name="connsiteY160" fmla="*/ 56933 h 6841925"/>
              <a:gd name="connsiteX161" fmla="*/ 3289739 w 6005794"/>
              <a:gd name="connsiteY161" fmla="*/ 57774 h 6841925"/>
              <a:gd name="connsiteX162" fmla="*/ 3285335 w 6005794"/>
              <a:gd name="connsiteY162" fmla="*/ 60298 h 6841925"/>
              <a:gd name="connsiteX163" fmla="*/ 3280256 w 6005794"/>
              <a:gd name="connsiteY163" fmla="*/ 63661 h 6841925"/>
              <a:gd name="connsiteX164" fmla="*/ 3274837 w 6005794"/>
              <a:gd name="connsiteY164" fmla="*/ 67445 h 6841925"/>
              <a:gd name="connsiteX165" fmla="*/ 3270097 w 6005794"/>
              <a:gd name="connsiteY165" fmla="*/ 72912 h 6841925"/>
              <a:gd name="connsiteX166" fmla="*/ 3264677 w 6005794"/>
              <a:gd name="connsiteY166" fmla="*/ 79218 h 6841925"/>
              <a:gd name="connsiteX167" fmla="*/ 3290755 w 6005794"/>
              <a:gd name="connsiteY167" fmla="*/ 129254 h 6841925"/>
              <a:gd name="connsiteX168" fmla="*/ 3292786 w 6005794"/>
              <a:gd name="connsiteY168" fmla="*/ 130936 h 6841925"/>
              <a:gd name="connsiteX169" fmla="*/ 3295495 w 6005794"/>
              <a:gd name="connsiteY169" fmla="*/ 132618 h 6841925"/>
              <a:gd name="connsiteX170" fmla="*/ 3297866 w 6005794"/>
              <a:gd name="connsiteY170" fmla="*/ 133878 h 6841925"/>
              <a:gd name="connsiteX171" fmla="*/ 3300576 w 6005794"/>
              <a:gd name="connsiteY171" fmla="*/ 134300 h 6841925"/>
              <a:gd name="connsiteX172" fmla="*/ 3320218 w 6005794"/>
              <a:gd name="connsiteY172" fmla="*/ 142709 h 6841925"/>
              <a:gd name="connsiteX173" fmla="*/ 3340199 w 6005794"/>
              <a:gd name="connsiteY173" fmla="*/ 150698 h 6841925"/>
              <a:gd name="connsiteX174" fmla="*/ 3359842 w 6005794"/>
              <a:gd name="connsiteY174" fmla="*/ 157426 h 6841925"/>
              <a:gd name="connsiteX175" fmla="*/ 3369662 w 6005794"/>
              <a:gd name="connsiteY175" fmla="*/ 160369 h 6841925"/>
              <a:gd name="connsiteX176" fmla="*/ 3379483 w 6005794"/>
              <a:gd name="connsiteY176" fmla="*/ 162892 h 6841925"/>
              <a:gd name="connsiteX177" fmla="*/ 3389305 w 6005794"/>
              <a:gd name="connsiteY177" fmla="*/ 165414 h 6841925"/>
              <a:gd name="connsiteX178" fmla="*/ 3399804 w 6005794"/>
              <a:gd name="connsiteY178" fmla="*/ 167097 h 6841925"/>
              <a:gd name="connsiteX179" fmla="*/ 3409963 w 6005794"/>
              <a:gd name="connsiteY179" fmla="*/ 168358 h 6841925"/>
              <a:gd name="connsiteX180" fmla="*/ 3420462 w 6005794"/>
              <a:gd name="connsiteY180" fmla="*/ 169620 h 6841925"/>
              <a:gd name="connsiteX181" fmla="*/ 3430622 w 6005794"/>
              <a:gd name="connsiteY181" fmla="*/ 169620 h 6841925"/>
              <a:gd name="connsiteX182" fmla="*/ 3441119 w 6005794"/>
              <a:gd name="connsiteY182" fmla="*/ 169620 h 6841925"/>
              <a:gd name="connsiteX183" fmla="*/ 3451280 w 6005794"/>
              <a:gd name="connsiteY183" fmla="*/ 168358 h 6841925"/>
              <a:gd name="connsiteX184" fmla="*/ 3462116 w 6005794"/>
              <a:gd name="connsiteY184" fmla="*/ 166677 h 6841925"/>
              <a:gd name="connsiteX185" fmla="*/ 3464149 w 6005794"/>
              <a:gd name="connsiteY185" fmla="*/ 166256 h 6841925"/>
              <a:gd name="connsiteX186" fmla="*/ 3466180 w 6005794"/>
              <a:gd name="connsiteY186" fmla="*/ 166677 h 6841925"/>
              <a:gd name="connsiteX187" fmla="*/ 3467536 w 6005794"/>
              <a:gd name="connsiteY187" fmla="*/ 167097 h 6841925"/>
              <a:gd name="connsiteX188" fmla="*/ 3469228 w 6005794"/>
              <a:gd name="connsiteY188" fmla="*/ 168358 h 6841925"/>
              <a:gd name="connsiteX189" fmla="*/ 3471938 w 6005794"/>
              <a:gd name="connsiteY189" fmla="*/ 170461 h 6841925"/>
              <a:gd name="connsiteX190" fmla="*/ 3473970 w 6005794"/>
              <a:gd name="connsiteY190" fmla="*/ 174664 h 6841925"/>
              <a:gd name="connsiteX191" fmla="*/ 3475663 w 6005794"/>
              <a:gd name="connsiteY191" fmla="*/ 178870 h 6841925"/>
              <a:gd name="connsiteX192" fmla="*/ 3477017 w 6005794"/>
              <a:gd name="connsiteY192" fmla="*/ 183915 h 6841925"/>
              <a:gd name="connsiteX193" fmla="*/ 3479388 w 6005794"/>
              <a:gd name="connsiteY193" fmla="*/ 193586 h 6841925"/>
              <a:gd name="connsiteX194" fmla="*/ 3555249 w 6005794"/>
              <a:gd name="connsiteY194" fmla="*/ 196950 h 6841925"/>
              <a:gd name="connsiteX195" fmla="*/ 3554233 w 6005794"/>
              <a:gd name="connsiteY195" fmla="*/ 195688 h 6841925"/>
              <a:gd name="connsiteX196" fmla="*/ 3557957 w 6005794"/>
              <a:gd name="connsiteY196" fmla="*/ 185597 h 6841925"/>
              <a:gd name="connsiteX197" fmla="*/ 3561344 w 6005794"/>
              <a:gd name="connsiteY197" fmla="*/ 175085 h 6841925"/>
              <a:gd name="connsiteX198" fmla="*/ 3563375 w 6005794"/>
              <a:gd name="connsiteY198" fmla="*/ 170461 h 6841925"/>
              <a:gd name="connsiteX199" fmla="*/ 3565069 w 6005794"/>
              <a:gd name="connsiteY199" fmla="*/ 166677 h 6841925"/>
              <a:gd name="connsiteX200" fmla="*/ 3566762 w 6005794"/>
              <a:gd name="connsiteY200" fmla="*/ 163733 h 6841925"/>
              <a:gd name="connsiteX201" fmla="*/ 3567101 w 6005794"/>
              <a:gd name="connsiteY201" fmla="*/ 163312 h 6841925"/>
              <a:gd name="connsiteX202" fmla="*/ 3568117 w 6005794"/>
              <a:gd name="connsiteY202" fmla="*/ 163312 h 6841925"/>
              <a:gd name="connsiteX203" fmla="*/ 3579970 w 6005794"/>
              <a:gd name="connsiteY203" fmla="*/ 163312 h 6841925"/>
              <a:gd name="connsiteX204" fmla="*/ 3591484 w 6005794"/>
              <a:gd name="connsiteY204" fmla="*/ 162892 h 6841925"/>
              <a:gd name="connsiteX205" fmla="*/ 3603338 w 6005794"/>
              <a:gd name="connsiteY205" fmla="*/ 161630 h 6841925"/>
              <a:gd name="connsiteX206" fmla="*/ 3614852 w 6005794"/>
              <a:gd name="connsiteY206" fmla="*/ 159528 h 6841925"/>
              <a:gd name="connsiteX207" fmla="*/ 3638558 w 6005794"/>
              <a:gd name="connsiteY207" fmla="*/ 154902 h 6841925"/>
              <a:gd name="connsiteX208" fmla="*/ 3650411 w 6005794"/>
              <a:gd name="connsiteY208" fmla="*/ 152800 h 6841925"/>
              <a:gd name="connsiteX209" fmla="*/ 3661926 w 6005794"/>
              <a:gd name="connsiteY209" fmla="*/ 151118 h 6841925"/>
              <a:gd name="connsiteX210" fmla="*/ 3673779 w 6005794"/>
              <a:gd name="connsiteY210" fmla="*/ 149437 h 6841925"/>
              <a:gd name="connsiteX211" fmla="*/ 3685295 w 6005794"/>
              <a:gd name="connsiteY211" fmla="*/ 149016 h 6841925"/>
              <a:gd name="connsiteX212" fmla="*/ 3697147 w 6005794"/>
              <a:gd name="connsiteY212" fmla="*/ 149437 h 6841925"/>
              <a:gd name="connsiteX213" fmla="*/ 3702904 w 6005794"/>
              <a:gd name="connsiteY213" fmla="*/ 149858 h 6841925"/>
              <a:gd name="connsiteX214" fmla="*/ 3708662 w 6005794"/>
              <a:gd name="connsiteY214" fmla="*/ 151118 h 6841925"/>
              <a:gd name="connsiteX215" fmla="*/ 3714080 w 6005794"/>
              <a:gd name="connsiteY215" fmla="*/ 152380 h 6841925"/>
              <a:gd name="connsiteX216" fmla="*/ 3719837 w 6005794"/>
              <a:gd name="connsiteY216" fmla="*/ 154061 h 6841925"/>
              <a:gd name="connsiteX217" fmla="*/ 3725933 w 6005794"/>
              <a:gd name="connsiteY217" fmla="*/ 156165 h 6841925"/>
              <a:gd name="connsiteX218" fmla="*/ 3731690 w 6005794"/>
              <a:gd name="connsiteY218" fmla="*/ 158267 h 6841925"/>
              <a:gd name="connsiteX219" fmla="*/ 3737108 w 6005794"/>
              <a:gd name="connsiteY219" fmla="*/ 161630 h 6841925"/>
              <a:gd name="connsiteX220" fmla="*/ 3742866 w 6005794"/>
              <a:gd name="connsiteY220" fmla="*/ 164993 h 6841925"/>
              <a:gd name="connsiteX221" fmla="*/ 3748624 w 6005794"/>
              <a:gd name="connsiteY221" fmla="*/ 168778 h 6841925"/>
              <a:gd name="connsiteX222" fmla="*/ 3754042 w 6005794"/>
              <a:gd name="connsiteY222" fmla="*/ 173404 h 6841925"/>
              <a:gd name="connsiteX223" fmla="*/ 3759121 w 6005794"/>
              <a:gd name="connsiteY223" fmla="*/ 174664 h 6841925"/>
              <a:gd name="connsiteX224" fmla="*/ 3763524 w 6005794"/>
              <a:gd name="connsiteY224" fmla="*/ 174664 h 6841925"/>
              <a:gd name="connsiteX225" fmla="*/ 3768604 w 6005794"/>
              <a:gd name="connsiteY225" fmla="*/ 173824 h 6841925"/>
              <a:gd name="connsiteX226" fmla="*/ 3773007 w 6005794"/>
              <a:gd name="connsiteY226" fmla="*/ 172983 h 6841925"/>
              <a:gd name="connsiteX227" fmla="*/ 3777410 w 6005794"/>
              <a:gd name="connsiteY227" fmla="*/ 171301 h 6841925"/>
              <a:gd name="connsiteX228" fmla="*/ 3781812 w 6005794"/>
              <a:gd name="connsiteY228" fmla="*/ 168778 h 6841925"/>
              <a:gd name="connsiteX229" fmla="*/ 3790617 w 6005794"/>
              <a:gd name="connsiteY229" fmla="*/ 164573 h 6841925"/>
              <a:gd name="connsiteX230" fmla="*/ 3799422 w 6005794"/>
              <a:gd name="connsiteY230" fmla="*/ 160369 h 6841925"/>
              <a:gd name="connsiteX231" fmla="*/ 3803825 w 6005794"/>
              <a:gd name="connsiteY231" fmla="*/ 159528 h 6841925"/>
              <a:gd name="connsiteX232" fmla="*/ 3808905 w 6005794"/>
              <a:gd name="connsiteY232" fmla="*/ 158267 h 6841925"/>
              <a:gd name="connsiteX233" fmla="*/ 3813307 w 6005794"/>
              <a:gd name="connsiteY233" fmla="*/ 157846 h 6841925"/>
              <a:gd name="connsiteX234" fmla="*/ 3817711 w 6005794"/>
              <a:gd name="connsiteY234" fmla="*/ 157846 h 6841925"/>
              <a:gd name="connsiteX235" fmla="*/ 3822790 w 6005794"/>
              <a:gd name="connsiteY235" fmla="*/ 159108 h 6841925"/>
              <a:gd name="connsiteX236" fmla="*/ 3827870 w 6005794"/>
              <a:gd name="connsiteY236" fmla="*/ 161209 h 6841925"/>
              <a:gd name="connsiteX237" fmla="*/ 3830918 w 6005794"/>
              <a:gd name="connsiteY237" fmla="*/ 168778 h 6841925"/>
              <a:gd name="connsiteX238" fmla="*/ 3831256 w 6005794"/>
              <a:gd name="connsiteY238" fmla="*/ 168358 h 6841925"/>
              <a:gd name="connsiteX239" fmla="*/ 3827870 w 6005794"/>
              <a:gd name="connsiteY239" fmla="*/ 161209 h 6841925"/>
              <a:gd name="connsiteX240" fmla="*/ 3832611 w 6005794"/>
              <a:gd name="connsiteY240" fmla="*/ 157846 h 6841925"/>
              <a:gd name="connsiteX241" fmla="*/ 3838030 w 6005794"/>
              <a:gd name="connsiteY241" fmla="*/ 154902 h 6841925"/>
              <a:gd name="connsiteX242" fmla="*/ 3843448 w 6005794"/>
              <a:gd name="connsiteY242" fmla="*/ 152800 h 6841925"/>
              <a:gd name="connsiteX243" fmla="*/ 3848866 w 6005794"/>
              <a:gd name="connsiteY243" fmla="*/ 151118 h 6841925"/>
              <a:gd name="connsiteX244" fmla="*/ 3854285 w 6005794"/>
              <a:gd name="connsiteY244" fmla="*/ 149437 h 6841925"/>
              <a:gd name="connsiteX245" fmla="*/ 3859704 w 6005794"/>
              <a:gd name="connsiteY245" fmla="*/ 149016 h 6841925"/>
              <a:gd name="connsiteX246" fmla="*/ 3870880 w 6005794"/>
              <a:gd name="connsiteY246" fmla="*/ 147755 h 6841925"/>
              <a:gd name="connsiteX247" fmla="*/ 3892893 w 6005794"/>
              <a:gd name="connsiteY247" fmla="*/ 147334 h 6841925"/>
              <a:gd name="connsiteX248" fmla="*/ 3904069 w 6005794"/>
              <a:gd name="connsiteY248" fmla="*/ 146494 h 6841925"/>
              <a:gd name="connsiteX249" fmla="*/ 3914906 w 6005794"/>
              <a:gd name="connsiteY249" fmla="*/ 144811 h 6841925"/>
              <a:gd name="connsiteX250" fmla="*/ 3990766 w 6005794"/>
              <a:gd name="connsiteY250" fmla="*/ 130515 h 6841925"/>
              <a:gd name="connsiteX251" fmla="*/ 3995846 w 6005794"/>
              <a:gd name="connsiteY251" fmla="*/ 127572 h 6841925"/>
              <a:gd name="connsiteX252" fmla="*/ 4000248 w 6005794"/>
              <a:gd name="connsiteY252" fmla="*/ 126732 h 6841925"/>
              <a:gd name="connsiteX253" fmla="*/ 4004989 w 6005794"/>
              <a:gd name="connsiteY253" fmla="*/ 125470 h 6841925"/>
              <a:gd name="connsiteX254" fmla="*/ 4010069 w 6005794"/>
              <a:gd name="connsiteY254" fmla="*/ 125050 h 6841925"/>
              <a:gd name="connsiteX255" fmla="*/ 4015149 w 6005794"/>
              <a:gd name="connsiteY255" fmla="*/ 125470 h 6841925"/>
              <a:gd name="connsiteX256" fmla="*/ 4019552 w 6005794"/>
              <a:gd name="connsiteY256" fmla="*/ 125891 h 6841925"/>
              <a:gd name="connsiteX257" fmla="*/ 4029372 w 6005794"/>
              <a:gd name="connsiteY257" fmla="*/ 127572 h 6841925"/>
              <a:gd name="connsiteX258" fmla="*/ 4038855 w 6005794"/>
              <a:gd name="connsiteY258" fmla="*/ 130515 h 6841925"/>
              <a:gd name="connsiteX259" fmla="*/ 4048338 w 6005794"/>
              <a:gd name="connsiteY259" fmla="*/ 132197 h 6841925"/>
              <a:gd name="connsiteX260" fmla="*/ 4053079 w 6005794"/>
              <a:gd name="connsiteY260" fmla="*/ 132618 h 6841925"/>
              <a:gd name="connsiteX261" fmla="*/ 4058159 w 6005794"/>
              <a:gd name="connsiteY261" fmla="*/ 132618 h 6841925"/>
              <a:gd name="connsiteX262" fmla="*/ 4062561 w 6005794"/>
              <a:gd name="connsiteY262" fmla="*/ 132197 h 6841925"/>
              <a:gd name="connsiteX263" fmla="*/ 4067641 w 6005794"/>
              <a:gd name="connsiteY263" fmla="*/ 130936 h 6841925"/>
              <a:gd name="connsiteX264" fmla="*/ 4072044 w 6005794"/>
              <a:gd name="connsiteY264" fmla="*/ 127152 h 6841925"/>
              <a:gd name="connsiteX265" fmla="*/ 4076447 w 6005794"/>
              <a:gd name="connsiteY265" fmla="*/ 124209 h 6841925"/>
              <a:gd name="connsiteX266" fmla="*/ 4081188 w 6005794"/>
              <a:gd name="connsiteY266" fmla="*/ 121685 h 6841925"/>
              <a:gd name="connsiteX267" fmla="*/ 4085930 w 6005794"/>
              <a:gd name="connsiteY267" fmla="*/ 120004 h 6841925"/>
              <a:gd name="connsiteX268" fmla="*/ 4090332 w 6005794"/>
              <a:gd name="connsiteY268" fmla="*/ 118322 h 6841925"/>
              <a:gd name="connsiteX269" fmla="*/ 4095411 w 6005794"/>
              <a:gd name="connsiteY269" fmla="*/ 117060 h 6841925"/>
              <a:gd name="connsiteX270" fmla="*/ 4104895 w 6005794"/>
              <a:gd name="connsiteY270" fmla="*/ 115800 h 6841925"/>
              <a:gd name="connsiteX271" fmla="*/ 4114715 w 6005794"/>
              <a:gd name="connsiteY271" fmla="*/ 115800 h 6841925"/>
              <a:gd name="connsiteX272" fmla="*/ 4124875 w 6005794"/>
              <a:gd name="connsiteY272" fmla="*/ 115800 h 6841925"/>
              <a:gd name="connsiteX273" fmla="*/ 4135373 w 6005794"/>
              <a:gd name="connsiteY273" fmla="*/ 115800 h 6841925"/>
              <a:gd name="connsiteX274" fmla="*/ 4145534 w 6005794"/>
              <a:gd name="connsiteY274" fmla="*/ 115379 h 6841925"/>
              <a:gd name="connsiteX275" fmla="*/ 4069335 w 6005794"/>
              <a:gd name="connsiteY275" fmla="*/ 136403 h 6841925"/>
              <a:gd name="connsiteX276" fmla="*/ 4070689 w 6005794"/>
              <a:gd name="connsiteY276" fmla="*/ 141027 h 6841925"/>
              <a:gd name="connsiteX277" fmla="*/ 4069335 w 6005794"/>
              <a:gd name="connsiteY277" fmla="*/ 144811 h 6841925"/>
              <a:gd name="connsiteX278" fmla="*/ 4067980 w 6005794"/>
              <a:gd name="connsiteY278" fmla="*/ 148175 h 6841925"/>
              <a:gd name="connsiteX279" fmla="*/ 4066287 w 6005794"/>
              <a:gd name="connsiteY279" fmla="*/ 151539 h 6841925"/>
              <a:gd name="connsiteX280" fmla="*/ 4063916 w 6005794"/>
              <a:gd name="connsiteY280" fmla="*/ 154482 h 6841925"/>
              <a:gd name="connsiteX281" fmla="*/ 4059852 w 6005794"/>
              <a:gd name="connsiteY281" fmla="*/ 160369 h 6841925"/>
              <a:gd name="connsiteX282" fmla="*/ 4057821 w 6005794"/>
              <a:gd name="connsiteY282" fmla="*/ 163312 h 6841925"/>
              <a:gd name="connsiteX283" fmla="*/ 4055789 w 6005794"/>
              <a:gd name="connsiteY283" fmla="*/ 166677 h 6841925"/>
              <a:gd name="connsiteX284" fmla="*/ 4049692 w 6005794"/>
              <a:gd name="connsiteY284" fmla="*/ 171301 h 6841925"/>
              <a:gd name="connsiteX285" fmla="*/ 4043258 w 6005794"/>
              <a:gd name="connsiteY285" fmla="*/ 175505 h 6841925"/>
              <a:gd name="connsiteX286" fmla="*/ 4037163 w 6005794"/>
              <a:gd name="connsiteY286" fmla="*/ 180131 h 6841925"/>
              <a:gd name="connsiteX287" fmla="*/ 4030727 w 6005794"/>
              <a:gd name="connsiteY287" fmla="*/ 183495 h 6841925"/>
              <a:gd name="connsiteX288" fmla="*/ 4018197 w 6005794"/>
              <a:gd name="connsiteY288" fmla="*/ 190223 h 6841925"/>
              <a:gd name="connsiteX289" fmla="*/ 4004989 w 6005794"/>
              <a:gd name="connsiteY289" fmla="*/ 195267 h 6841925"/>
              <a:gd name="connsiteX290" fmla="*/ 3992120 w 6005794"/>
              <a:gd name="connsiteY290" fmla="*/ 199052 h 6841925"/>
              <a:gd name="connsiteX291" fmla="*/ 3978573 w 6005794"/>
              <a:gd name="connsiteY291" fmla="*/ 202416 h 6841925"/>
              <a:gd name="connsiteX292" fmla="*/ 3965028 w 6005794"/>
              <a:gd name="connsiteY292" fmla="*/ 204518 h 6841925"/>
              <a:gd name="connsiteX293" fmla="*/ 3951820 w 6005794"/>
              <a:gd name="connsiteY293" fmla="*/ 206200 h 6841925"/>
              <a:gd name="connsiteX294" fmla="*/ 3938273 w 6005794"/>
              <a:gd name="connsiteY294" fmla="*/ 207461 h 6841925"/>
              <a:gd name="connsiteX295" fmla="*/ 3924727 w 6005794"/>
              <a:gd name="connsiteY295" fmla="*/ 207881 h 6841925"/>
              <a:gd name="connsiteX296" fmla="*/ 3897295 w 6005794"/>
              <a:gd name="connsiteY296" fmla="*/ 209143 h 6841925"/>
              <a:gd name="connsiteX297" fmla="*/ 3870541 w 6005794"/>
              <a:gd name="connsiteY297" fmla="*/ 210405 h 6841925"/>
              <a:gd name="connsiteX298" fmla="*/ 3856995 w 6005794"/>
              <a:gd name="connsiteY298" fmla="*/ 211245 h 6841925"/>
              <a:gd name="connsiteX299" fmla="*/ 3843448 w 6005794"/>
              <a:gd name="connsiteY299" fmla="*/ 212928 h 6841925"/>
              <a:gd name="connsiteX300" fmla="*/ 3840400 w 6005794"/>
              <a:gd name="connsiteY300" fmla="*/ 205779 h 6841925"/>
              <a:gd name="connsiteX301" fmla="*/ 3839723 w 6005794"/>
              <a:gd name="connsiteY301" fmla="*/ 205779 h 6841925"/>
              <a:gd name="connsiteX302" fmla="*/ 3843448 w 6005794"/>
              <a:gd name="connsiteY302" fmla="*/ 212928 h 6841925"/>
              <a:gd name="connsiteX303" fmla="*/ 3836675 w 6005794"/>
              <a:gd name="connsiteY303" fmla="*/ 214189 h 6841925"/>
              <a:gd name="connsiteX304" fmla="*/ 3829901 w 6005794"/>
              <a:gd name="connsiteY304" fmla="*/ 215029 h 6841925"/>
              <a:gd name="connsiteX305" fmla="*/ 3817033 w 6005794"/>
              <a:gd name="connsiteY305" fmla="*/ 219234 h 6841925"/>
              <a:gd name="connsiteX306" fmla="*/ 3790617 w 6005794"/>
              <a:gd name="connsiteY306" fmla="*/ 226382 h 6841925"/>
              <a:gd name="connsiteX307" fmla="*/ 3777410 w 6005794"/>
              <a:gd name="connsiteY307" fmla="*/ 229746 h 6841925"/>
              <a:gd name="connsiteX308" fmla="*/ 3770637 w 6005794"/>
              <a:gd name="connsiteY308" fmla="*/ 231007 h 6841925"/>
              <a:gd name="connsiteX309" fmla="*/ 3763862 w 6005794"/>
              <a:gd name="connsiteY309" fmla="*/ 231848 h 6841925"/>
              <a:gd name="connsiteX310" fmla="*/ 3757090 w 6005794"/>
              <a:gd name="connsiteY310" fmla="*/ 232690 h 6841925"/>
              <a:gd name="connsiteX311" fmla="*/ 3750655 w 6005794"/>
              <a:gd name="connsiteY311" fmla="*/ 232690 h 6841925"/>
              <a:gd name="connsiteX312" fmla="*/ 3743882 w 6005794"/>
              <a:gd name="connsiteY312" fmla="*/ 231848 h 6841925"/>
              <a:gd name="connsiteX313" fmla="*/ 3737108 w 6005794"/>
              <a:gd name="connsiteY313" fmla="*/ 230166 h 6841925"/>
              <a:gd name="connsiteX314" fmla="*/ 3731690 w 6005794"/>
              <a:gd name="connsiteY314" fmla="*/ 229325 h 6841925"/>
              <a:gd name="connsiteX315" fmla="*/ 3725933 w 6005794"/>
              <a:gd name="connsiteY315" fmla="*/ 227644 h 6841925"/>
              <a:gd name="connsiteX316" fmla="*/ 3680891 w 6005794"/>
              <a:gd name="connsiteY316" fmla="*/ 231007 h 6841925"/>
              <a:gd name="connsiteX317" fmla="*/ 3678520 w 6005794"/>
              <a:gd name="connsiteY317" fmla="*/ 235212 h 6841925"/>
              <a:gd name="connsiteX318" fmla="*/ 3675811 w 6005794"/>
              <a:gd name="connsiteY318" fmla="*/ 238155 h 6841925"/>
              <a:gd name="connsiteX319" fmla="*/ 3672763 w 6005794"/>
              <a:gd name="connsiteY319" fmla="*/ 240258 h 6841925"/>
              <a:gd name="connsiteX320" fmla="*/ 3669715 w 6005794"/>
              <a:gd name="connsiteY320" fmla="*/ 241519 h 6841925"/>
              <a:gd name="connsiteX321" fmla="*/ 3665991 w 6005794"/>
              <a:gd name="connsiteY321" fmla="*/ 241939 h 6841925"/>
              <a:gd name="connsiteX322" fmla="*/ 3662604 w 6005794"/>
              <a:gd name="connsiteY322" fmla="*/ 241939 h 6841925"/>
              <a:gd name="connsiteX323" fmla="*/ 3658878 w 6005794"/>
              <a:gd name="connsiteY323" fmla="*/ 241939 h 6841925"/>
              <a:gd name="connsiteX324" fmla="*/ 3655153 w 6005794"/>
              <a:gd name="connsiteY324" fmla="*/ 242360 h 6841925"/>
              <a:gd name="connsiteX325" fmla="*/ 3653120 w 6005794"/>
              <a:gd name="connsiteY325" fmla="*/ 254974 h 6841925"/>
              <a:gd name="connsiteX326" fmla="*/ 3643978 w 6005794"/>
              <a:gd name="connsiteY326" fmla="*/ 262962 h 6841925"/>
              <a:gd name="connsiteX327" fmla="*/ 3639575 w 6005794"/>
              <a:gd name="connsiteY327" fmla="*/ 266327 h 6841925"/>
              <a:gd name="connsiteX328" fmla="*/ 3635172 w 6005794"/>
              <a:gd name="connsiteY328" fmla="*/ 269690 h 6841925"/>
              <a:gd name="connsiteX329" fmla="*/ 3630431 w 6005794"/>
              <a:gd name="connsiteY329" fmla="*/ 272213 h 6841925"/>
              <a:gd name="connsiteX330" fmla="*/ 3626705 w 6005794"/>
              <a:gd name="connsiteY330" fmla="*/ 273896 h 6841925"/>
              <a:gd name="connsiteX331" fmla="*/ 3622642 w 6005794"/>
              <a:gd name="connsiteY331" fmla="*/ 274737 h 6841925"/>
              <a:gd name="connsiteX332" fmla="*/ 3618578 w 6005794"/>
              <a:gd name="connsiteY332" fmla="*/ 275577 h 6841925"/>
              <a:gd name="connsiteX333" fmla="*/ 3614514 w 6005794"/>
              <a:gd name="connsiteY333" fmla="*/ 274737 h 6841925"/>
              <a:gd name="connsiteX334" fmla="*/ 3610788 w 6005794"/>
              <a:gd name="connsiteY334" fmla="*/ 273054 h 6841925"/>
              <a:gd name="connsiteX335" fmla="*/ 3606724 w 6005794"/>
              <a:gd name="connsiteY335" fmla="*/ 270952 h 6841925"/>
              <a:gd name="connsiteX336" fmla="*/ 3603677 w 6005794"/>
              <a:gd name="connsiteY336" fmla="*/ 267589 h 6841925"/>
              <a:gd name="connsiteX337" fmla="*/ 3599952 w 6005794"/>
              <a:gd name="connsiteY337" fmla="*/ 262542 h 6841925"/>
              <a:gd name="connsiteX338" fmla="*/ 3596904 w 6005794"/>
              <a:gd name="connsiteY338" fmla="*/ 257077 h 6841925"/>
              <a:gd name="connsiteX339" fmla="*/ 3594194 w 6005794"/>
              <a:gd name="connsiteY339" fmla="*/ 249928 h 6841925"/>
              <a:gd name="connsiteX340" fmla="*/ 3591146 w 6005794"/>
              <a:gd name="connsiteY340" fmla="*/ 241519 h 6841925"/>
              <a:gd name="connsiteX341" fmla="*/ 3587082 w 6005794"/>
              <a:gd name="connsiteY341" fmla="*/ 245724 h 6841925"/>
              <a:gd name="connsiteX342" fmla="*/ 3583018 w 6005794"/>
              <a:gd name="connsiteY342" fmla="*/ 250349 h 6841925"/>
              <a:gd name="connsiteX343" fmla="*/ 3578616 w 6005794"/>
              <a:gd name="connsiteY343" fmla="*/ 253713 h 6841925"/>
              <a:gd name="connsiteX344" fmla="*/ 3574552 w 6005794"/>
              <a:gd name="connsiteY344" fmla="*/ 257077 h 6841925"/>
              <a:gd name="connsiteX345" fmla="*/ 3569810 w 6005794"/>
              <a:gd name="connsiteY345" fmla="*/ 260020 h 6841925"/>
              <a:gd name="connsiteX346" fmla="*/ 3565408 w 6005794"/>
              <a:gd name="connsiteY346" fmla="*/ 262542 h 6841925"/>
              <a:gd name="connsiteX347" fmla="*/ 3556942 w 6005794"/>
              <a:gd name="connsiteY347" fmla="*/ 267168 h 6841925"/>
              <a:gd name="connsiteX348" fmla="*/ 3547458 w 6005794"/>
              <a:gd name="connsiteY348" fmla="*/ 269690 h 6841925"/>
              <a:gd name="connsiteX349" fmla="*/ 3538654 w 6005794"/>
              <a:gd name="connsiteY349" fmla="*/ 272213 h 6841925"/>
              <a:gd name="connsiteX350" fmla="*/ 3529172 w 6005794"/>
              <a:gd name="connsiteY350" fmla="*/ 273054 h 6841925"/>
              <a:gd name="connsiteX351" fmla="*/ 3519689 w 6005794"/>
              <a:gd name="connsiteY351" fmla="*/ 273896 h 6841925"/>
              <a:gd name="connsiteX352" fmla="*/ 3510207 w 6005794"/>
              <a:gd name="connsiteY352" fmla="*/ 274316 h 6841925"/>
              <a:gd name="connsiteX353" fmla="*/ 3500724 w 6005794"/>
              <a:gd name="connsiteY353" fmla="*/ 273896 h 6841925"/>
              <a:gd name="connsiteX354" fmla="*/ 3481420 w 6005794"/>
              <a:gd name="connsiteY354" fmla="*/ 272633 h 6841925"/>
              <a:gd name="connsiteX355" fmla="*/ 3462794 w 6005794"/>
              <a:gd name="connsiteY355" fmla="*/ 272213 h 6841925"/>
              <a:gd name="connsiteX356" fmla="*/ 3453311 w 6005794"/>
              <a:gd name="connsiteY356" fmla="*/ 272213 h 6841925"/>
              <a:gd name="connsiteX357" fmla="*/ 3443830 w 6005794"/>
              <a:gd name="connsiteY357" fmla="*/ 273054 h 6841925"/>
              <a:gd name="connsiteX358" fmla="*/ 3436717 w 6005794"/>
              <a:gd name="connsiteY358" fmla="*/ 273896 h 6841925"/>
              <a:gd name="connsiteX359" fmla="*/ 3429267 w 6005794"/>
              <a:gd name="connsiteY359" fmla="*/ 273896 h 6841925"/>
              <a:gd name="connsiteX360" fmla="*/ 3421817 w 6005794"/>
              <a:gd name="connsiteY360" fmla="*/ 274316 h 6841925"/>
              <a:gd name="connsiteX361" fmla="*/ 3414703 w 6005794"/>
              <a:gd name="connsiteY361" fmla="*/ 275998 h 6841925"/>
              <a:gd name="connsiteX362" fmla="*/ 3411318 w 6005794"/>
              <a:gd name="connsiteY362" fmla="*/ 277259 h 6841925"/>
              <a:gd name="connsiteX363" fmla="*/ 3408270 w 6005794"/>
              <a:gd name="connsiteY363" fmla="*/ 278100 h 6841925"/>
              <a:gd name="connsiteX364" fmla="*/ 3405561 w 6005794"/>
              <a:gd name="connsiteY364" fmla="*/ 280623 h 6841925"/>
              <a:gd name="connsiteX365" fmla="*/ 3403190 w 6005794"/>
              <a:gd name="connsiteY365" fmla="*/ 282724 h 6841925"/>
              <a:gd name="connsiteX366" fmla="*/ 3401496 w 6005794"/>
              <a:gd name="connsiteY366" fmla="*/ 285668 h 6841925"/>
              <a:gd name="connsiteX367" fmla="*/ 3399804 w 6005794"/>
              <a:gd name="connsiteY367" fmla="*/ 288611 h 6841925"/>
              <a:gd name="connsiteX368" fmla="*/ 3398787 w 6005794"/>
              <a:gd name="connsiteY368" fmla="*/ 293236 h 6841925"/>
              <a:gd name="connsiteX369" fmla="*/ 3398448 w 6005794"/>
              <a:gd name="connsiteY369" fmla="*/ 297862 h 6841925"/>
              <a:gd name="connsiteX370" fmla="*/ 3398787 w 6005794"/>
              <a:gd name="connsiteY370" fmla="*/ 303328 h 6841925"/>
              <a:gd name="connsiteX371" fmla="*/ 3399804 w 6005794"/>
              <a:gd name="connsiteY371" fmla="*/ 308374 h 6841925"/>
              <a:gd name="connsiteX372" fmla="*/ 3401158 w 6005794"/>
              <a:gd name="connsiteY372" fmla="*/ 311738 h 6841925"/>
              <a:gd name="connsiteX373" fmla="*/ 3402851 w 6005794"/>
              <a:gd name="connsiteY373" fmla="*/ 313839 h 6841925"/>
              <a:gd name="connsiteX374" fmla="*/ 3405561 w 6005794"/>
              <a:gd name="connsiteY374" fmla="*/ 315941 h 6841925"/>
              <a:gd name="connsiteX375" fmla="*/ 3408270 w 6005794"/>
              <a:gd name="connsiteY375" fmla="*/ 317204 h 6841925"/>
              <a:gd name="connsiteX376" fmla="*/ 3411318 w 6005794"/>
              <a:gd name="connsiteY376" fmla="*/ 317624 h 6841925"/>
              <a:gd name="connsiteX377" fmla="*/ 3415042 w 6005794"/>
              <a:gd name="connsiteY377" fmla="*/ 317624 h 6841925"/>
              <a:gd name="connsiteX378" fmla="*/ 3422155 w 6005794"/>
              <a:gd name="connsiteY378" fmla="*/ 317624 h 6841925"/>
              <a:gd name="connsiteX379" fmla="*/ 3429267 w 6005794"/>
              <a:gd name="connsiteY379" fmla="*/ 317624 h 6841925"/>
              <a:gd name="connsiteX380" fmla="*/ 3432992 w 6005794"/>
              <a:gd name="connsiteY380" fmla="*/ 317624 h 6841925"/>
              <a:gd name="connsiteX381" fmla="*/ 3436717 w 6005794"/>
              <a:gd name="connsiteY381" fmla="*/ 318466 h 6841925"/>
              <a:gd name="connsiteX382" fmla="*/ 3439764 w 6005794"/>
              <a:gd name="connsiteY382" fmla="*/ 319306 h 6841925"/>
              <a:gd name="connsiteX383" fmla="*/ 3442475 w 6005794"/>
              <a:gd name="connsiteY383" fmla="*/ 321829 h 6841925"/>
              <a:gd name="connsiteX384" fmla="*/ 3448232 w 6005794"/>
              <a:gd name="connsiteY384" fmla="*/ 318466 h 6841925"/>
              <a:gd name="connsiteX385" fmla="*/ 3454666 w 6005794"/>
              <a:gd name="connsiteY385" fmla="*/ 315101 h 6841925"/>
              <a:gd name="connsiteX386" fmla="*/ 3466519 w 6005794"/>
              <a:gd name="connsiteY386" fmla="*/ 310055 h 6841925"/>
              <a:gd name="connsiteX387" fmla="*/ 3478711 w 6005794"/>
              <a:gd name="connsiteY387" fmla="*/ 306692 h 6841925"/>
              <a:gd name="connsiteX388" fmla="*/ 3491241 w 6005794"/>
              <a:gd name="connsiteY388" fmla="*/ 303748 h 6841925"/>
              <a:gd name="connsiteX389" fmla="*/ 3504110 w 6005794"/>
              <a:gd name="connsiteY389" fmla="*/ 301646 h 6841925"/>
              <a:gd name="connsiteX390" fmla="*/ 3515964 w 6005794"/>
              <a:gd name="connsiteY390" fmla="*/ 300385 h 6841925"/>
              <a:gd name="connsiteX391" fmla="*/ 3528494 w 6005794"/>
              <a:gd name="connsiteY391" fmla="*/ 300385 h 6841925"/>
              <a:gd name="connsiteX392" fmla="*/ 3541363 w 6005794"/>
              <a:gd name="connsiteY392" fmla="*/ 300385 h 6841925"/>
              <a:gd name="connsiteX393" fmla="*/ 3566423 w 6005794"/>
              <a:gd name="connsiteY393" fmla="*/ 301646 h 6841925"/>
              <a:gd name="connsiteX394" fmla="*/ 3591484 w 6005794"/>
              <a:gd name="connsiteY394" fmla="*/ 303748 h 6841925"/>
              <a:gd name="connsiteX395" fmla="*/ 3604016 w 6005794"/>
              <a:gd name="connsiteY395" fmla="*/ 304589 h 6841925"/>
              <a:gd name="connsiteX396" fmla="*/ 3616545 w 6005794"/>
              <a:gd name="connsiteY396" fmla="*/ 304589 h 6841925"/>
              <a:gd name="connsiteX397" fmla="*/ 3628737 w 6005794"/>
              <a:gd name="connsiteY397" fmla="*/ 304589 h 6841925"/>
              <a:gd name="connsiteX398" fmla="*/ 3641268 w 6005794"/>
              <a:gd name="connsiteY398" fmla="*/ 303748 h 6841925"/>
              <a:gd name="connsiteX399" fmla="*/ 3644993 w 6005794"/>
              <a:gd name="connsiteY399" fmla="*/ 298703 h 6841925"/>
              <a:gd name="connsiteX400" fmla="*/ 3649057 w 6005794"/>
              <a:gd name="connsiteY400" fmla="*/ 294920 h 6841925"/>
              <a:gd name="connsiteX401" fmla="*/ 3652444 w 6005794"/>
              <a:gd name="connsiteY401" fmla="*/ 291975 h 6841925"/>
              <a:gd name="connsiteX402" fmla="*/ 3656507 w 6005794"/>
              <a:gd name="connsiteY402" fmla="*/ 289452 h 6841925"/>
              <a:gd name="connsiteX403" fmla="*/ 3660571 w 6005794"/>
              <a:gd name="connsiteY403" fmla="*/ 287771 h 6841925"/>
              <a:gd name="connsiteX404" fmla="*/ 3664636 w 6005794"/>
              <a:gd name="connsiteY404" fmla="*/ 286510 h 6841925"/>
              <a:gd name="connsiteX405" fmla="*/ 3668700 w 6005794"/>
              <a:gd name="connsiteY405" fmla="*/ 286089 h 6841925"/>
              <a:gd name="connsiteX406" fmla="*/ 3672763 w 6005794"/>
              <a:gd name="connsiteY406" fmla="*/ 286089 h 6841925"/>
              <a:gd name="connsiteX407" fmla="*/ 3681907 w 6005794"/>
              <a:gd name="connsiteY407" fmla="*/ 286510 h 6841925"/>
              <a:gd name="connsiteX408" fmla="*/ 3690374 w 6005794"/>
              <a:gd name="connsiteY408" fmla="*/ 288192 h 6841925"/>
              <a:gd name="connsiteX409" fmla="*/ 3698839 w 6005794"/>
              <a:gd name="connsiteY409" fmla="*/ 289873 h 6841925"/>
              <a:gd name="connsiteX410" fmla="*/ 3707307 w 6005794"/>
              <a:gd name="connsiteY410" fmla="*/ 291135 h 6841925"/>
              <a:gd name="connsiteX411" fmla="*/ 3746591 w 6005794"/>
              <a:gd name="connsiteY411" fmla="*/ 289452 h 6841925"/>
              <a:gd name="connsiteX412" fmla="*/ 3766234 w 6005794"/>
              <a:gd name="connsiteY412" fmla="*/ 288611 h 6841925"/>
              <a:gd name="connsiteX413" fmla="*/ 3785537 w 6005794"/>
              <a:gd name="connsiteY413" fmla="*/ 288611 h 6841925"/>
              <a:gd name="connsiteX414" fmla="*/ 3789601 w 6005794"/>
              <a:gd name="connsiteY414" fmla="*/ 289452 h 6841925"/>
              <a:gd name="connsiteX415" fmla="*/ 3793327 w 6005794"/>
              <a:gd name="connsiteY415" fmla="*/ 289873 h 6841925"/>
              <a:gd name="connsiteX416" fmla="*/ 3796374 w 6005794"/>
              <a:gd name="connsiteY416" fmla="*/ 291555 h 6841925"/>
              <a:gd name="connsiteX417" fmla="*/ 3799084 w 6005794"/>
              <a:gd name="connsiteY417" fmla="*/ 293657 h 6841925"/>
              <a:gd name="connsiteX418" fmla="*/ 3800438 w 6005794"/>
              <a:gd name="connsiteY418" fmla="*/ 295338 h 6841925"/>
              <a:gd name="connsiteX419" fmla="*/ 3800777 w 6005794"/>
              <a:gd name="connsiteY419" fmla="*/ 297021 h 6841925"/>
              <a:gd name="connsiteX420" fmla="*/ 3801116 w 6005794"/>
              <a:gd name="connsiteY420" fmla="*/ 298703 h 6841925"/>
              <a:gd name="connsiteX421" fmla="*/ 3801792 w 6005794"/>
              <a:gd name="connsiteY421" fmla="*/ 301226 h 6841925"/>
              <a:gd name="connsiteX422" fmla="*/ 3801792 w 6005794"/>
              <a:gd name="connsiteY422" fmla="*/ 303328 h 6841925"/>
              <a:gd name="connsiteX423" fmla="*/ 3801116 w 6005794"/>
              <a:gd name="connsiteY423" fmla="*/ 305429 h 6841925"/>
              <a:gd name="connsiteX424" fmla="*/ 3800438 w 6005794"/>
              <a:gd name="connsiteY424" fmla="*/ 308374 h 6841925"/>
              <a:gd name="connsiteX425" fmla="*/ 3799422 w 6005794"/>
              <a:gd name="connsiteY425" fmla="*/ 311317 h 6841925"/>
              <a:gd name="connsiteX426" fmla="*/ 3798068 w 6005794"/>
              <a:gd name="connsiteY426" fmla="*/ 312578 h 6841925"/>
              <a:gd name="connsiteX427" fmla="*/ 3795698 w 6005794"/>
              <a:gd name="connsiteY427" fmla="*/ 314260 h 6841925"/>
              <a:gd name="connsiteX428" fmla="*/ 3793666 w 6005794"/>
              <a:gd name="connsiteY428" fmla="*/ 315101 h 6841925"/>
              <a:gd name="connsiteX429" fmla="*/ 3790955 w 6005794"/>
              <a:gd name="connsiteY429" fmla="*/ 315941 h 6841925"/>
              <a:gd name="connsiteX430" fmla="*/ 3784521 w 6005794"/>
              <a:gd name="connsiteY430" fmla="*/ 317204 h 6841925"/>
              <a:gd name="connsiteX431" fmla="*/ 3778764 w 6005794"/>
              <a:gd name="connsiteY431" fmla="*/ 318466 h 6841925"/>
              <a:gd name="connsiteX432" fmla="*/ 3679875 w 6005794"/>
              <a:gd name="connsiteY432" fmla="*/ 338228 h 6841925"/>
              <a:gd name="connsiteX433" fmla="*/ 3675134 w 6005794"/>
              <a:gd name="connsiteY433" fmla="*/ 342852 h 6841925"/>
              <a:gd name="connsiteX434" fmla="*/ 3669715 w 6005794"/>
              <a:gd name="connsiteY434" fmla="*/ 346215 h 6841925"/>
              <a:gd name="connsiteX435" fmla="*/ 3664297 w 6005794"/>
              <a:gd name="connsiteY435" fmla="*/ 348318 h 6841925"/>
              <a:gd name="connsiteX436" fmla="*/ 3658878 w 6005794"/>
              <a:gd name="connsiteY436" fmla="*/ 350000 h 6841925"/>
              <a:gd name="connsiteX437" fmla="*/ 3653120 w 6005794"/>
              <a:gd name="connsiteY437" fmla="*/ 350841 h 6841925"/>
              <a:gd name="connsiteX438" fmla="*/ 3647364 w 6005794"/>
              <a:gd name="connsiteY438" fmla="*/ 351262 h 6841925"/>
              <a:gd name="connsiteX439" fmla="*/ 3635172 w 6005794"/>
              <a:gd name="connsiteY439" fmla="*/ 350841 h 6841925"/>
              <a:gd name="connsiteX440" fmla="*/ 3623319 w 6005794"/>
              <a:gd name="connsiteY440" fmla="*/ 350000 h 6841925"/>
              <a:gd name="connsiteX441" fmla="*/ 3617562 w 6005794"/>
              <a:gd name="connsiteY441" fmla="*/ 350841 h 6841925"/>
              <a:gd name="connsiteX442" fmla="*/ 3611805 w 6005794"/>
              <a:gd name="connsiteY442" fmla="*/ 351262 h 6841925"/>
              <a:gd name="connsiteX443" fmla="*/ 3606386 w 6005794"/>
              <a:gd name="connsiteY443" fmla="*/ 352943 h 6841925"/>
              <a:gd name="connsiteX444" fmla="*/ 3600968 w 6005794"/>
              <a:gd name="connsiteY444" fmla="*/ 355046 h 6841925"/>
              <a:gd name="connsiteX445" fmla="*/ 3595550 w 6005794"/>
              <a:gd name="connsiteY445" fmla="*/ 359249 h 6841925"/>
              <a:gd name="connsiteX446" fmla="*/ 3590468 w 6005794"/>
              <a:gd name="connsiteY446" fmla="*/ 363875 h 6841925"/>
              <a:gd name="connsiteX447" fmla="*/ 3586066 w 6005794"/>
              <a:gd name="connsiteY447" fmla="*/ 368921 h 6841925"/>
              <a:gd name="connsiteX448" fmla="*/ 3582003 w 6005794"/>
              <a:gd name="connsiteY448" fmla="*/ 373546 h 6841925"/>
              <a:gd name="connsiteX449" fmla="*/ 3577261 w 6005794"/>
              <a:gd name="connsiteY449" fmla="*/ 377330 h 6841925"/>
              <a:gd name="connsiteX450" fmla="*/ 3572520 w 6005794"/>
              <a:gd name="connsiteY450" fmla="*/ 380273 h 6841925"/>
              <a:gd name="connsiteX451" fmla="*/ 3568117 w 6005794"/>
              <a:gd name="connsiteY451" fmla="*/ 381956 h 6841925"/>
              <a:gd name="connsiteX452" fmla="*/ 3563375 w 6005794"/>
              <a:gd name="connsiteY452" fmla="*/ 383217 h 6841925"/>
              <a:gd name="connsiteX453" fmla="*/ 3558296 w 6005794"/>
              <a:gd name="connsiteY453" fmla="*/ 383637 h 6841925"/>
              <a:gd name="connsiteX454" fmla="*/ 3553216 w 6005794"/>
              <a:gd name="connsiteY454" fmla="*/ 384058 h 6841925"/>
              <a:gd name="connsiteX455" fmla="*/ 3543056 w 6005794"/>
              <a:gd name="connsiteY455" fmla="*/ 383217 h 6841925"/>
              <a:gd name="connsiteX456" fmla="*/ 3533236 w 6005794"/>
              <a:gd name="connsiteY456" fmla="*/ 381956 h 6841925"/>
              <a:gd name="connsiteX457" fmla="*/ 3522737 w 6005794"/>
              <a:gd name="connsiteY457" fmla="*/ 380273 h 6841925"/>
              <a:gd name="connsiteX458" fmla="*/ 3512577 w 6005794"/>
              <a:gd name="connsiteY458" fmla="*/ 379852 h 6841925"/>
              <a:gd name="connsiteX459" fmla="*/ 3518334 w 6005794"/>
              <a:gd name="connsiteY459" fmla="*/ 376909 h 6841925"/>
              <a:gd name="connsiteX460" fmla="*/ 3515625 w 6005794"/>
              <a:gd name="connsiteY460" fmla="*/ 378171 h 6841925"/>
              <a:gd name="connsiteX461" fmla="*/ 3512577 w 6005794"/>
              <a:gd name="connsiteY461" fmla="*/ 379852 h 6841925"/>
              <a:gd name="connsiteX462" fmla="*/ 3507836 w 6005794"/>
              <a:gd name="connsiteY462" fmla="*/ 377330 h 6841925"/>
              <a:gd name="connsiteX463" fmla="*/ 3503433 w 6005794"/>
              <a:gd name="connsiteY463" fmla="*/ 380693 h 6841925"/>
              <a:gd name="connsiteX464" fmla="*/ 3471938 w 6005794"/>
              <a:gd name="connsiteY464" fmla="*/ 417695 h 6841925"/>
              <a:gd name="connsiteX465" fmla="*/ 3476678 w 6005794"/>
              <a:gd name="connsiteY465" fmla="*/ 419797 h 6841925"/>
              <a:gd name="connsiteX466" fmla="*/ 3481081 w 6005794"/>
              <a:gd name="connsiteY466" fmla="*/ 420218 h 6841925"/>
              <a:gd name="connsiteX467" fmla="*/ 3485823 w 6005794"/>
              <a:gd name="connsiteY467" fmla="*/ 420218 h 6841925"/>
              <a:gd name="connsiteX468" fmla="*/ 3490564 w 6005794"/>
              <a:gd name="connsiteY468" fmla="*/ 419377 h 6841925"/>
              <a:gd name="connsiteX469" fmla="*/ 3500385 w 6005794"/>
              <a:gd name="connsiteY469" fmla="*/ 416434 h 6841925"/>
              <a:gd name="connsiteX470" fmla="*/ 3509190 w 6005794"/>
              <a:gd name="connsiteY470" fmla="*/ 413911 h 6841925"/>
              <a:gd name="connsiteX471" fmla="*/ 3513932 w 6005794"/>
              <a:gd name="connsiteY471" fmla="*/ 412650 h 6841925"/>
              <a:gd name="connsiteX472" fmla="*/ 3518334 w 6005794"/>
              <a:gd name="connsiteY472" fmla="*/ 412229 h 6841925"/>
              <a:gd name="connsiteX473" fmla="*/ 3522398 w 6005794"/>
              <a:gd name="connsiteY473" fmla="*/ 412229 h 6841925"/>
              <a:gd name="connsiteX474" fmla="*/ 3525784 w 6005794"/>
              <a:gd name="connsiteY474" fmla="*/ 413069 h 6841925"/>
              <a:gd name="connsiteX475" fmla="*/ 3527817 w 6005794"/>
              <a:gd name="connsiteY475" fmla="*/ 414332 h 6841925"/>
              <a:gd name="connsiteX476" fmla="*/ 3529172 w 6005794"/>
              <a:gd name="connsiteY476" fmla="*/ 416014 h 6841925"/>
              <a:gd name="connsiteX477" fmla="*/ 3530865 w 6005794"/>
              <a:gd name="connsiteY477" fmla="*/ 417695 h 6841925"/>
              <a:gd name="connsiteX478" fmla="*/ 3532220 w 6005794"/>
              <a:gd name="connsiteY478" fmla="*/ 419797 h 6841925"/>
              <a:gd name="connsiteX479" fmla="*/ 3533575 w 6005794"/>
              <a:gd name="connsiteY479" fmla="*/ 421900 h 6841925"/>
              <a:gd name="connsiteX480" fmla="*/ 3534929 w 6005794"/>
              <a:gd name="connsiteY480" fmla="*/ 424844 h 6841925"/>
              <a:gd name="connsiteX481" fmla="*/ 3536622 w 6005794"/>
              <a:gd name="connsiteY481" fmla="*/ 432832 h 6841925"/>
              <a:gd name="connsiteX482" fmla="*/ 3537638 w 6005794"/>
              <a:gd name="connsiteY482" fmla="*/ 438298 h 6841925"/>
              <a:gd name="connsiteX483" fmla="*/ 3537977 w 6005794"/>
              <a:gd name="connsiteY483" fmla="*/ 443764 h 6841925"/>
              <a:gd name="connsiteX484" fmla="*/ 3537977 w 6005794"/>
              <a:gd name="connsiteY484" fmla="*/ 448390 h 6841925"/>
              <a:gd name="connsiteX485" fmla="*/ 3537299 w 6005794"/>
              <a:gd name="connsiteY485" fmla="*/ 452594 h 6841925"/>
              <a:gd name="connsiteX486" fmla="*/ 3535945 w 6005794"/>
              <a:gd name="connsiteY486" fmla="*/ 456799 h 6841925"/>
              <a:gd name="connsiteX487" fmla="*/ 3533912 w 6005794"/>
              <a:gd name="connsiteY487" fmla="*/ 460162 h 6841925"/>
              <a:gd name="connsiteX488" fmla="*/ 3531881 w 6005794"/>
              <a:gd name="connsiteY488" fmla="*/ 462685 h 6841925"/>
              <a:gd name="connsiteX489" fmla="*/ 3529172 w 6005794"/>
              <a:gd name="connsiteY489" fmla="*/ 465628 h 6841925"/>
              <a:gd name="connsiteX490" fmla="*/ 3525784 w 6005794"/>
              <a:gd name="connsiteY490" fmla="*/ 467310 h 6841925"/>
              <a:gd name="connsiteX491" fmla="*/ 3522737 w 6005794"/>
              <a:gd name="connsiteY491" fmla="*/ 468993 h 6841925"/>
              <a:gd name="connsiteX492" fmla="*/ 3519350 w 6005794"/>
              <a:gd name="connsiteY492" fmla="*/ 469834 h 6841925"/>
              <a:gd name="connsiteX493" fmla="*/ 3515286 w 6005794"/>
              <a:gd name="connsiteY493" fmla="*/ 470674 h 6841925"/>
              <a:gd name="connsiteX494" fmla="*/ 3510545 w 6005794"/>
              <a:gd name="connsiteY494" fmla="*/ 470674 h 6841925"/>
              <a:gd name="connsiteX495" fmla="*/ 3506481 w 6005794"/>
              <a:gd name="connsiteY495" fmla="*/ 470674 h 6841925"/>
              <a:gd name="connsiteX496" fmla="*/ 3502078 w 6005794"/>
              <a:gd name="connsiteY496" fmla="*/ 469413 h 6841925"/>
              <a:gd name="connsiteX497" fmla="*/ 3497676 w 6005794"/>
              <a:gd name="connsiteY497" fmla="*/ 468152 h 6841925"/>
              <a:gd name="connsiteX498" fmla="*/ 3497337 w 6005794"/>
              <a:gd name="connsiteY498" fmla="*/ 468152 h 6841925"/>
              <a:gd name="connsiteX499" fmla="*/ 3453989 w 6005794"/>
              <a:gd name="connsiteY499" fmla="*/ 479505 h 6841925"/>
              <a:gd name="connsiteX500" fmla="*/ 3452296 w 6005794"/>
              <a:gd name="connsiteY500" fmla="*/ 473197 h 6841925"/>
              <a:gd name="connsiteX501" fmla="*/ 3451280 w 6005794"/>
              <a:gd name="connsiteY501" fmla="*/ 473197 h 6841925"/>
              <a:gd name="connsiteX502" fmla="*/ 3453989 w 6005794"/>
              <a:gd name="connsiteY502" fmla="*/ 479505 h 6841925"/>
              <a:gd name="connsiteX503" fmla="*/ 3456359 w 6005794"/>
              <a:gd name="connsiteY503" fmla="*/ 485811 h 6841925"/>
              <a:gd name="connsiteX504" fmla="*/ 3458730 w 6005794"/>
              <a:gd name="connsiteY504" fmla="*/ 491277 h 6841925"/>
              <a:gd name="connsiteX505" fmla="*/ 3461439 w 6005794"/>
              <a:gd name="connsiteY505" fmla="*/ 496323 h 6841925"/>
              <a:gd name="connsiteX506" fmla="*/ 3464149 w 6005794"/>
              <a:gd name="connsiteY506" fmla="*/ 500527 h 6841925"/>
              <a:gd name="connsiteX507" fmla="*/ 3466519 w 6005794"/>
              <a:gd name="connsiteY507" fmla="*/ 505152 h 6841925"/>
              <a:gd name="connsiteX508" fmla="*/ 3469906 w 6005794"/>
              <a:gd name="connsiteY508" fmla="*/ 508936 h 6841925"/>
              <a:gd name="connsiteX509" fmla="*/ 3472954 w 6005794"/>
              <a:gd name="connsiteY509" fmla="*/ 512301 h 6841925"/>
              <a:gd name="connsiteX510" fmla="*/ 3476002 w 6005794"/>
              <a:gd name="connsiteY510" fmla="*/ 515664 h 6841925"/>
              <a:gd name="connsiteX511" fmla="*/ 3479726 w 6005794"/>
              <a:gd name="connsiteY511" fmla="*/ 518607 h 6841925"/>
              <a:gd name="connsiteX512" fmla="*/ 3483452 w 6005794"/>
              <a:gd name="connsiteY512" fmla="*/ 520709 h 6841925"/>
              <a:gd name="connsiteX513" fmla="*/ 3490903 w 6005794"/>
              <a:gd name="connsiteY513" fmla="*/ 525335 h 6841925"/>
              <a:gd name="connsiteX514" fmla="*/ 3499030 w 6005794"/>
              <a:gd name="connsiteY514" fmla="*/ 529119 h 6841925"/>
              <a:gd name="connsiteX515" fmla="*/ 3507497 w 6005794"/>
              <a:gd name="connsiteY515" fmla="*/ 531221 h 6841925"/>
              <a:gd name="connsiteX516" fmla="*/ 3516641 w 6005794"/>
              <a:gd name="connsiteY516" fmla="*/ 534165 h 6841925"/>
              <a:gd name="connsiteX517" fmla="*/ 3525784 w 6005794"/>
              <a:gd name="connsiteY517" fmla="*/ 535847 h 6841925"/>
              <a:gd name="connsiteX518" fmla="*/ 3545765 w 6005794"/>
              <a:gd name="connsiteY518" fmla="*/ 539210 h 6841925"/>
              <a:gd name="connsiteX519" fmla="*/ 3555587 w 6005794"/>
              <a:gd name="connsiteY519" fmla="*/ 541312 h 6841925"/>
              <a:gd name="connsiteX520" fmla="*/ 3566086 w 6005794"/>
              <a:gd name="connsiteY520" fmla="*/ 543416 h 6841925"/>
              <a:gd name="connsiteX521" fmla="*/ 3576584 w 6005794"/>
              <a:gd name="connsiteY521" fmla="*/ 546359 h 6841925"/>
              <a:gd name="connsiteX522" fmla="*/ 3587421 w 6005794"/>
              <a:gd name="connsiteY522" fmla="*/ 550143 h 6841925"/>
              <a:gd name="connsiteX523" fmla="*/ 3572520 w 6005794"/>
              <a:gd name="connsiteY523" fmla="*/ 558131 h 6841925"/>
              <a:gd name="connsiteX524" fmla="*/ 3558635 w 6005794"/>
              <a:gd name="connsiteY524" fmla="*/ 564439 h 6841925"/>
              <a:gd name="connsiteX525" fmla="*/ 3544411 w 6005794"/>
              <a:gd name="connsiteY525" fmla="*/ 569905 h 6841925"/>
              <a:gd name="connsiteX526" fmla="*/ 3530865 w 6005794"/>
              <a:gd name="connsiteY526" fmla="*/ 574108 h 6841925"/>
              <a:gd name="connsiteX527" fmla="*/ 3517319 w 6005794"/>
              <a:gd name="connsiteY527" fmla="*/ 577473 h 6841925"/>
              <a:gd name="connsiteX528" fmla="*/ 3504110 w 6005794"/>
              <a:gd name="connsiteY528" fmla="*/ 579996 h 6841925"/>
              <a:gd name="connsiteX529" fmla="*/ 3490903 w 6005794"/>
              <a:gd name="connsiteY529" fmla="*/ 580836 h 6841925"/>
              <a:gd name="connsiteX530" fmla="*/ 3478033 w 6005794"/>
              <a:gd name="connsiteY530" fmla="*/ 582098 h 6841925"/>
              <a:gd name="connsiteX531" fmla="*/ 3465165 w 6005794"/>
              <a:gd name="connsiteY531" fmla="*/ 582098 h 6841925"/>
              <a:gd name="connsiteX532" fmla="*/ 3452296 w 6005794"/>
              <a:gd name="connsiteY532" fmla="*/ 581677 h 6841925"/>
              <a:gd name="connsiteX533" fmla="*/ 3440103 w 6005794"/>
              <a:gd name="connsiteY533" fmla="*/ 580417 h 6841925"/>
              <a:gd name="connsiteX534" fmla="*/ 3427574 w 6005794"/>
              <a:gd name="connsiteY534" fmla="*/ 578734 h 6841925"/>
              <a:gd name="connsiteX535" fmla="*/ 3415042 w 6005794"/>
              <a:gd name="connsiteY535" fmla="*/ 576633 h 6841925"/>
              <a:gd name="connsiteX536" fmla="*/ 3402851 w 6005794"/>
              <a:gd name="connsiteY536" fmla="*/ 573689 h 6841925"/>
              <a:gd name="connsiteX537" fmla="*/ 3378129 w 6005794"/>
              <a:gd name="connsiteY537" fmla="*/ 568223 h 6841925"/>
              <a:gd name="connsiteX538" fmla="*/ 3376098 w 6005794"/>
              <a:gd name="connsiteY538" fmla="*/ 566541 h 6841925"/>
              <a:gd name="connsiteX539" fmla="*/ 3374065 w 6005794"/>
              <a:gd name="connsiteY539" fmla="*/ 566121 h 6841925"/>
              <a:gd name="connsiteX540" fmla="*/ 3372371 w 6005794"/>
              <a:gd name="connsiteY540" fmla="*/ 565280 h 6841925"/>
              <a:gd name="connsiteX541" fmla="*/ 3370001 w 6005794"/>
              <a:gd name="connsiteY541" fmla="*/ 565280 h 6841925"/>
              <a:gd name="connsiteX542" fmla="*/ 3368307 w 6005794"/>
              <a:gd name="connsiteY542" fmla="*/ 565280 h 6841925"/>
              <a:gd name="connsiteX543" fmla="*/ 3366614 w 6005794"/>
              <a:gd name="connsiteY543" fmla="*/ 566541 h 6841925"/>
              <a:gd name="connsiteX544" fmla="*/ 3362551 w 6005794"/>
              <a:gd name="connsiteY544" fmla="*/ 569064 h 6841925"/>
              <a:gd name="connsiteX545" fmla="*/ 3358487 w 6005794"/>
              <a:gd name="connsiteY545" fmla="*/ 572427 h 6841925"/>
              <a:gd name="connsiteX546" fmla="*/ 3354423 w 6005794"/>
              <a:gd name="connsiteY546" fmla="*/ 577053 h 6841925"/>
              <a:gd name="connsiteX547" fmla="*/ 3346633 w 6005794"/>
              <a:gd name="connsiteY547" fmla="*/ 585882 h 6841925"/>
              <a:gd name="connsiteX548" fmla="*/ 3342569 w 6005794"/>
              <a:gd name="connsiteY548" fmla="*/ 590087 h 6841925"/>
              <a:gd name="connsiteX549" fmla="*/ 3338844 w 6005794"/>
              <a:gd name="connsiteY549" fmla="*/ 592610 h 6841925"/>
              <a:gd name="connsiteX550" fmla="*/ 3336812 w 6005794"/>
              <a:gd name="connsiteY550" fmla="*/ 593871 h 6841925"/>
              <a:gd name="connsiteX551" fmla="*/ 3334781 w 6005794"/>
              <a:gd name="connsiteY551" fmla="*/ 594292 h 6841925"/>
              <a:gd name="connsiteX552" fmla="*/ 3332749 w 6005794"/>
              <a:gd name="connsiteY552" fmla="*/ 594292 h 6841925"/>
              <a:gd name="connsiteX553" fmla="*/ 3330716 w 6005794"/>
              <a:gd name="connsiteY553" fmla="*/ 593871 h 6841925"/>
              <a:gd name="connsiteX554" fmla="*/ 3328684 w 6005794"/>
              <a:gd name="connsiteY554" fmla="*/ 593451 h 6841925"/>
              <a:gd name="connsiteX555" fmla="*/ 3326991 w 6005794"/>
              <a:gd name="connsiteY555" fmla="*/ 591769 h 6841925"/>
              <a:gd name="connsiteX556" fmla="*/ 3324621 w 6005794"/>
              <a:gd name="connsiteY556" fmla="*/ 589246 h 6841925"/>
              <a:gd name="connsiteX557" fmla="*/ 3322927 w 6005794"/>
              <a:gd name="connsiteY557" fmla="*/ 587144 h 6841925"/>
              <a:gd name="connsiteX558" fmla="*/ 3321234 w 6005794"/>
              <a:gd name="connsiteY558" fmla="*/ 583359 h 6841925"/>
              <a:gd name="connsiteX559" fmla="*/ 3318864 w 6005794"/>
              <a:gd name="connsiteY559" fmla="*/ 579155 h 6841925"/>
              <a:gd name="connsiteX560" fmla="*/ 3317170 w 6005794"/>
              <a:gd name="connsiteY560" fmla="*/ 574108 h 6841925"/>
              <a:gd name="connsiteX561" fmla="*/ 3314799 w 6005794"/>
              <a:gd name="connsiteY561" fmla="*/ 568223 h 6841925"/>
              <a:gd name="connsiteX562" fmla="*/ 3290755 w 6005794"/>
              <a:gd name="connsiteY562" fmla="*/ 552665 h 6841925"/>
              <a:gd name="connsiteX563" fmla="*/ 3282965 w 6005794"/>
              <a:gd name="connsiteY563" fmla="*/ 553507 h 6841925"/>
              <a:gd name="connsiteX564" fmla="*/ 3275854 w 6005794"/>
              <a:gd name="connsiteY564" fmla="*/ 556029 h 6841925"/>
              <a:gd name="connsiteX565" fmla="*/ 3272128 w 6005794"/>
              <a:gd name="connsiteY565" fmla="*/ 557711 h 6841925"/>
              <a:gd name="connsiteX566" fmla="*/ 3269080 w 6005794"/>
              <a:gd name="connsiteY566" fmla="*/ 559393 h 6841925"/>
              <a:gd name="connsiteX567" fmla="*/ 3266371 w 6005794"/>
              <a:gd name="connsiteY567" fmla="*/ 561495 h 6841925"/>
              <a:gd name="connsiteX568" fmla="*/ 3263661 w 6005794"/>
              <a:gd name="connsiteY568" fmla="*/ 563597 h 6841925"/>
              <a:gd name="connsiteX569" fmla="*/ 3261291 w 6005794"/>
              <a:gd name="connsiteY569" fmla="*/ 566121 h 6841925"/>
              <a:gd name="connsiteX570" fmla="*/ 3259259 w 6005794"/>
              <a:gd name="connsiteY570" fmla="*/ 569064 h 6841925"/>
              <a:gd name="connsiteX571" fmla="*/ 3257565 w 6005794"/>
              <a:gd name="connsiteY571" fmla="*/ 572007 h 6841925"/>
              <a:gd name="connsiteX572" fmla="*/ 3256550 w 6005794"/>
              <a:gd name="connsiteY572" fmla="*/ 575791 h 6841925"/>
              <a:gd name="connsiteX573" fmla="*/ 3255195 w 6005794"/>
              <a:gd name="connsiteY573" fmla="*/ 579996 h 6841925"/>
              <a:gd name="connsiteX574" fmla="*/ 3254856 w 6005794"/>
              <a:gd name="connsiteY574" fmla="*/ 583780 h 6841925"/>
              <a:gd name="connsiteX575" fmla="*/ 3254856 w 6005794"/>
              <a:gd name="connsiteY575" fmla="*/ 588826 h 6841925"/>
              <a:gd name="connsiteX576" fmla="*/ 3255195 w 6005794"/>
              <a:gd name="connsiteY576" fmla="*/ 593871 h 6841925"/>
              <a:gd name="connsiteX577" fmla="*/ 3256550 w 6005794"/>
              <a:gd name="connsiteY577" fmla="*/ 605644 h 6841925"/>
              <a:gd name="connsiteX578" fmla="*/ 3256550 w 6005794"/>
              <a:gd name="connsiteY578" fmla="*/ 616156 h 6841925"/>
              <a:gd name="connsiteX579" fmla="*/ 3255195 w 6005794"/>
              <a:gd name="connsiteY579" fmla="*/ 625406 h 6841925"/>
              <a:gd name="connsiteX580" fmla="*/ 3253502 w 6005794"/>
              <a:gd name="connsiteY580" fmla="*/ 633816 h 6841925"/>
              <a:gd name="connsiteX581" fmla="*/ 3250793 w 6005794"/>
              <a:gd name="connsiteY581" fmla="*/ 641804 h 6841925"/>
              <a:gd name="connsiteX582" fmla="*/ 3247067 w 6005794"/>
              <a:gd name="connsiteY582" fmla="*/ 648531 h 6841925"/>
              <a:gd name="connsiteX583" fmla="*/ 3243004 w 6005794"/>
              <a:gd name="connsiteY583" fmla="*/ 654419 h 6841925"/>
              <a:gd name="connsiteX584" fmla="*/ 3238600 w 6005794"/>
              <a:gd name="connsiteY584" fmla="*/ 660305 h 6841925"/>
              <a:gd name="connsiteX585" fmla="*/ 3233182 w 6005794"/>
              <a:gd name="connsiteY585" fmla="*/ 665350 h 6841925"/>
              <a:gd name="connsiteX586" fmla="*/ 3227425 w 6005794"/>
              <a:gd name="connsiteY586" fmla="*/ 669555 h 6841925"/>
              <a:gd name="connsiteX587" fmla="*/ 3221330 w 6005794"/>
              <a:gd name="connsiteY587" fmla="*/ 673340 h 6841925"/>
              <a:gd name="connsiteX588" fmla="*/ 3215233 w 6005794"/>
              <a:gd name="connsiteY588" fmla="*/ 677544 h 6841925"/>
              <a:gd name="connsiteX589" fmla="*/ 3202703 w 6005794"/>
              <a:gd name="connsiteY589" fmla="*/ 684693 h 6841925"/>
              <a:gd name="connsiteX590" fmla="*/ 3189494 w 6005794"/>
              <a:gd name="connsiteY590" fmla="*/ 691841 h 6841925"/>
              <a:gd name="connsiteX591" fmla="*/ 3140051 w 6005794"/>
              <a:gd name="connsiteY591" fmla="*/ 677544 h 6841925"/>
              <a:gd name="connsiteX592" fmla="*/ 3133955 w 6005794"/>
              <a:gd name="connsiteY592" fmla="*/ 679226 h 6841925"/>
              <a:gd name="connsiteX593" fmla="*/ 3128197 w 6005794"/>
              <a:gd name="connsiteY593" fmla="*/ 681328 h 6841925"/>
              <a:gd name="connsiteX594" fmla="*/ 3122101 w 6005794"/>
              <a:gd name="connsiteY594" fmla="*/ 683431 h 6841925"/>
              <a:gd name="connsiteX595" fmla="*/ 3116683 w 6005794"/>
              <a:gd name="connsiteY595" fmla="*/ 686374 h 6841925"/>
              <a:gd name="connsiteX596" fmla="*/ 3105168 w 6005794"/>
              <a:gd name="connsiteY596" fmla="*/ 692680 h 6841925"/>
              <a:gd name="connsiteX597" fmla="*/ 3093655 w 6005794"/>
              <a:gd name="connsiteY597" fmla="*/ 698988 h 6841925"/>
              <a:gd name="connsiteX598" fmla="*/ 3081801 w 6005794"/>
              <a:gd name="connsiteY598" fmla="*/ 704875 h 6841925"/>
              <a:gd name="connsiteX599" fmla="*/ 3075367 w 6005794"/>
              <a:gd name="connsiteY599" fmla="*/ 706977 h 6841925"/>
              <a:gd name="connsiteX600" fmla="*/ 3069271 w 6005794"/>
              <a:gd name="connsiteY600" fmla="*/ 709079 h 6841925"/>
              <a:gd name="connsiteX601" fmla="*/ 3062497 w 6005794"/>
              <a:gd name="connsiteY601" fmla="*/ 710761 h 6841925"/>
              <a:gd name="connsiteX602" fmla="*/ 3055386 w 6005794"/>
              <a:gd name="connsiteY602" fmla="*/ 712023 h 6841925"/>
              <a:gd name="connsiteX603" fmla="*/ 3048274 w 6005794"/>
              <a:gd name="connsiteY603" fmla="*/ 712023 h 6841925"/>
              <a:gd name="connsiteX604" fmla="*/ 3040485 w 6005794"/>
              <a:gd name="connsiteY604" fmla="*/ 711602 h 6841925"/>
              <a:gd name="connsiteX605" fmla="*/ 3044210 w 6005794"/>
              <a:gd name="connsiteY605" fmla="*/ 718330 h 6841925"/>
              <a:gd name="connsiteX606" fmla="*/ 3048274 w 6005794"/>
              <a:gd name="connsiteY606" fmla="*/ 723795 h 6841925"/>
              <a:gd name="connsiteX607" fmla="*/ 3051660 w 6005794"/>
              <a:gd name="connsiteY607" fmla="*/ 728001 h 6841925"/>
              <a:gd name="connsiteX608" fmla="*/ 3055724 w 6005794"/>
              <a:gd name="connsiteY608" fmla="*/ 731364 h 6841925"/>
              <a:gd name="connsiteX609" fmla="*/ 3059449 w 6005794"/>
              <a:gd name="connsiteY609" fmla="*/ 734307 h 6841925"/>
              <a:gd name="connsiteX610" fmla="*/ 3063513 w 6005794"/>
              <a:gd name="connsiteY610" fmla="*/ 736409 h 6841925"/>
              <a:gd name="connsiteX611" fmla="*/ 3067578 w 6005794"/>
              <a:gd name="connsiteY611" fmla="*/ 737672 h 6841925"/>
              <a:gd name="connsiteX612" fmla="*/ 3071641 w 6005794"/>
              <a:gd name="connsiteY612" fmla="*/ 738092 h 6841925"/>
              <a:gd name="connsiteX613" fmla="*/ 3075367 w 6005794"/>
              <a:gd name="connsiteY613" fmla="*/ 738933 h 6841925"/>
              <a:gd name="connsiteX614" fmla="*/ 3079430 w 6005794"/>
              <a:gd name="connsiteY614" fmla="*/ 738933 h 6841925"/>
              <a:gd name="connsiteX615" fmla="*/ 3087558 w 6005794"/>
              <a:gd name="connsiteY615" fmla="*/ 738933 h 6841925"/>
              <a:gd name="connsiteX616" fmla="*/ 3095347 w 6005794"/>
              <a:gd name="connsiteY616" fmla="*/ 738092 h 6841925"/>
              <a:gd name="connsiteX617" fmla="*/ 3098734 w 6005794"/>
              <a:gd name="connsiteY617" fmla="*/ 738933 h 6841925"/>
              <a:gd name="connsiteX618" fmla="*/ 3102460 w 6005794"/>
              <a:gd name="connsiteY618" fmla="*/ 739353 h 6841925"/>
              <a:gd name="connsiteX619" fmla="*/ 3101104 w 6005794"/>
              <a:gd name="connsiteY619" fmla="*/ 755331 h 6841925"/>
              <a:gd name="connsiteX620" fmla="*/ 3100089 w 6005794"/>
              <a:gd name="connsiteY620" fmla="*/ 763320 h 6841925"/>
              <a:gd name="connsiteX621" fmla="*/ 3099412 w 6005794"/>
              <a:gd name="connsiteY621" fmla="*/ 771309 h 6841925"/>
              <a:gd name="connsiteX622" fmla="*/ 3097379 w 6005794"/>
              <a:gd name="connsiteY622" fmla="*/ 778877 h 6841925"/>
              <a:gd name="connsiteX623" fmla="*/ 3095686 w 6005794"/>
              <a:gd name="connsiteY623" fmla="*/ 786025 h 6841925"/>
              <a:gd name="connsiteX624" fmla="*/ 3093655 w 6005794"/>
              <a:gd name="connsiteY624" fmla="*/ 792333 h 6841925"/>
              <a:gd name="connsiteX625" fmla="*/ 3091284 w 6005794"/>
              <a:gd name="connsiteY625" fmla="*/ 798639 h 6841925"/>
              <a:gd name="connsiteX626" fmla="*/ 3088235 w 6005794"/>
              <a:gd name="connsiteY626" fmla="*/ 804105 h 6841925"/>
              <a:gd name="connsiteX627" fmla="*/ 3084171 w 6005794"/>
              <a:gd name="connsiteY627" fmla="*/ 808310 h 6841925"/>
              <a:gd name="connsiteX628" fmla="*/ 3080108 w 6005794"/>
              <a:gd name="connsiteY628" fmla="*/ 812515 h 6841925"/>
              <a:gd name="connsiteX629" fmla="*/ 3075028 w 6005794"/>
              <a:gd name="connsiteY629" fmla="*/ 815038 h 6841925"/>
              <a:gd name="connsiteX630" fmla="*/ 3069610 w 6005794"/>
              <a:gd name="connsiteY630" fmla="*/ 816720 h 6841925"/>
              <a:gd name="connsiteX631" fmla="*/ 3062836 w 6005794"/>
              <a:gd name="connsiteY631" fmla="*/ 816720 h 6841925"/>
              <a:gd name="connsiteX632" fmla="*/ 3056063 w 6005794"/>
              <a:gd name="connsiteY632" fmla="*/ 816299 h 6841925"/>
              <a:gd name="connsiteX633" fmla="*/ 3048274 w 6005794"/>
              <a:gd name="connsiteY633" fmla="*/ 814196 h 6841925"/>
              <a:gd name="connsiteX634" fmla="*/ 3039468 w 6005794"/>
              <a:gd name="connsiteY634" fmla="*/ 811253 h 6841925"/>
              <a:gd name="connsiteX635" fmla="*/ 3031002 w 6005794"/>
              <a:gd name="connsiteY635" fmla="*/ 809151 h 6841925"/>
              <a:gd name="connsiteX636" fmla="*/ 3022536 w 6005794"/>
              <a:gd name="connsiteY636" fmla="*/ 807469 h 6841925"/>
              <a:gd name="connsiteX637" fmla="*/ 3014069 w 6005794"/>
              <a:gd name="connsiteY637" fmla="*/ 806208 h 6841925"/>
              <a:gd name="connsiteX638" fmla="*/ 3005603 w 6005794"/>
              <a:gd name="connsiteY638" fmla="*/ 805787 h 6841925"/>
              <a:gd name="connsiteX639" fmla="*/ 2996796 w 6005794"/>
              <a:gd name="connsiteY639" fmla="*/ 805787 h 6841925"/>
              <a:gd name="connsiteX640" fmla="*/ 2989008 w 6005794"/>
              <a:gd name="connsiteY640" fmla="*/ 805787 h 6841925"/>
              <a:gd name="connsiteX641" fmla="*/ 2980204 w 6005794"/>
              <a:gd name="connsiteY641" fmla="*/ 806208 h 6841925"/>
              <a:gd name="connsiteX642" fmla="*/ 2964285 w 6005794"/>
              <a:gd name="connsiteY642" fmla="*/ 807889 h 6841925"/>
              <a:gd name="connsiteX643" fmla="*/ 2947692 w 6005794"/>
              <a:gd name="connsiteY643" fmla="*/ 810832 h 6841925"/>
              <a:gd name="connsiteX644" fmla="*/ 2914164 w 6005794"/>
              <a:gd name="connsiteY644" fmla="*/ 816299 h 6841925"/>
              <a:gd name="connsiteX645" fmla="*/ 2911116 w 6005794"/>
              <a:gd name="connsiteY645" fmla="*/ 817560 h 6841925"/>
              <a:gd name="connsiteX646" fmla="*/ 2908069 w 6005794"/>
              <a:gd name="connsiteY646" fmla="*/ 818401 h 6841925"/>
              <a:gd name="connsiteX647" fmla="*/ 2901634 w 6005794"/>
              <a:gd name="connsiteY647" fmla="*/ 819663 h 6841925"/>
              <a:gd name="connsiteX648" fmla="*/ 2894861 w 6005794"/>
              <a:gd name="connsiteY648" fmla="*/ 819663 h 6841925"/>
              <a:gd name="connsiteX649" fmla="*/ 2888087 w 6005794"/>
              <a:gd name="connsiteY649" fmla="*/ 818401 h 6841925"/>
              <a:gd name="connsiteX650" fmla="*/ 2874203 w 6005794"/>
              <a:gd name="connsiteY650" fmla="*/ 816299 h 6841925"/>
              <a:gd name="connsiteX651" fmla="*/ 2867429 w 6005794"/>
              <a:gd name="connsiteY651" fmla="*/ 815038 h 6841925"/>
              <a:gd name="connsiteX652" fmla="*/ 2860995 w 6005794"/>
              <a:gd name="connsiteY652" fmla="*/ 814617 h 6841925"/>
              <a:gd name="connsiteX653" fmla="*/ 2854221 w 6005794"/>
              <a:gd name="connsiteY653" fmla="*/ 814196 h 6841925"/>
              <a:gd name="connsiteX654" fmla="*/ 2847449 w 6005794"/>
              <a:gd name="connsiteY654" fmla="*/ 814617 h 6841925"/>
              <a:gd name="connsiteX655" fmla="*/ 2841013 w 6005794"/>
              <a:gd name="connsiteY655" fmla="*/ 816299 h 6841925"/>
              <a:gd name="connsiteX656" fmla="*/ 2837965 w 6005794"/>
              <a:gd name="connsiteY656" fmla="*/ 817560 h 6841925"/>
              <a:gd name="connsiteX657" fmla="*/ 2834918 w 6005794"/>
              <a:gd name="connsiteY657" fmla="*/ 819242 h 6841925"/>
              <a:gd name="connsiteX658" fmla="*/ 2832209 w 6005794"/>
              <a:gd name="connsiteY658" fmla="*/ 820923 h 6841925"/>
              <a:gd name="connsiteX659" fmla="*/ 2829500 w 6005794"/>
              <a:gd name="connsiteY659" fmla="*/ 823448 h 6841925"/>
              <a:gd name="connsiteX660" fmla="*/ 2826113 w 6005794"/>
              <a:gd name="connsiteY660" fmla="*/ 826390 h 6841925"/>
              <a:gd name="connsiteX661" fmla="*/ 2824081 w 6005794"/>
              <a:gd name="connsiteY661" fmla="*/ 829754 h 6841925"/>
              <a:gd name="connsiteX662" fmla="*/ 2821372 w 6005794"/>
              <a:gd name="connsiteY662" fmla="*/ 833118 h 6841925"/>
              <a:gd name="connsiteX663" fmla="*/ 2818662 w 6005794"/>
              <a:gd name="connsiteY663" fmla="*/ 837323 h 6841925"/>
              <a:gd name="connsiteX664" fmla="*/ 2816291 w 6005794"/>
              <a:gd name="connsiteY664" fmla="*/ 842368 h 6841925"/>
              <a:gd name="connsiteX665" fmla="*/ 2814259 w 6005794"/>
              <a:gd name="connsiteY665" fmla="*/ 848254 h 6841925"/>
              <a:gd name="connsiteX666" fmla="*/ 2864381 w 6005794"/>
              <a:gd name="connsiteY666" fmla="*/ 894926 h 6841925"/>
              <a:gd name="connsiteX667" fmla="*/ 2868107 w 6005794"/>
              <a:gd name="connsiteY667" fmla="*/ 888620 h 6841925"/>
              <a:gd name="connsiteX668" fmla="*/ 2871493 w 6005794"/>
              <a:gd name="connsiteY668" fmla="*/ 883153 h 6841925"/>
              <a:gd name="connsiteX669" fmla="*/ 2875558 w 6005794"/>
              <a:gd name="connsiteY669" fmla="*/ 878108 h 6841925"/>
              <a:gd name="connsiteX670" fmla="*/ 2879282 w 6005794"/>
              <a:gd name="connsiteY670" fmla="*/ 874323 h 6841925"/>
              <a:gd name="connsiteX671" fmla="*/ 2883346 w 6005794"/>
              <a:gd name="connsiteY671" fmla="*/ 870540 h 6841925"/>
              <a:gd name="connsiteX672" fmla="*/ 2887410 w 6005794"/>
              <a:gd name="connsiteY672" fmla="*/ 867597 h 6841925"/>
              <a:gd name="connsiteX673" fmla="*/ 2891474 w 6005794"/>
              <a:gd name="connsiteY673" fmla="*/ 864652 h 6841925"/>
              <a:gd name="connsiteX674" fmla="*/ 2895538 w 6005794"/>
              <a:gd name="connsiteY674" fmla="*/ 862550 h 6841925"/>
              <a:gd name="connsiteX675" fmla="*/ 2899602 w 6005794"/>
              <a:gd name="connsiteY675" fmla="*/ 860869 h 6841925"/>
              <a:gd name="connsiteX676" fmla="*/ 2904004 w 6005794"/>
              <a:gd name="connsiteY676" fmla="*/ 859607 h 6841925"/>
              <a:gd name="connsiteX677" fmla="*/ 2908069 w 6005794"/>
              <a:gd name="connsiteY677" fmla="*/ 859187 h 6841925"/>
              <a:gd name="connsiteX678" fmla="*/ 2912471 w 6005794"/>
              <a:gd name="connsiteY678" fmla="*/ 858766 h 6841925"/>
              <a:gd name="connsiteX679" fmla="*/ 2921615 w 6005794"/>
              <a:gd name="connsiteY679" fmla="*/ 857925 h 6841925"/>
              <a:gd name="connsiteX680" fmla="*/ 2930419 w 6005794"/>
              <a:gd name="connsiteY680" fmla="*/ 859187 h 6841925"/>
              <a:gd name="connsiteX681" fmla="*/ 2939564 w 6005794"/>
              <a:gd name="connsiteY681" fmla="*/ 860448 h 6841925"/>
              <a:gd name="connsiteX682" fmla="*/ 2948369 w 6005794"/>
              <a:gd name="connsiteY682" fmla="*/ 862130 h 6841925"/>
              <a:gd name="connsiteX683" fmla="*/ 2957852 w 6005794"/>
              <a:gd name="connsiteY683" fmla="*/ 862971 h 6841925"/>
              <a:gd name="connsiteX684" fmla="*/ 2966996 w 6005794"/>
              <a:gd name="connsiteY684" fmla="*/ 864232 h 6841925"/>
              <a:gd name="connsiteX685" fmla="*/ 2975800 w 6005794"/>
              <a:gd name="connsiteY685" fmla="*/ 864652 h 6841925"/>
              <a:gd name="connsiteX686" fmla="*/ 2984944 w 6005794"/>
              <a:gd name="connsiteY686" fmla="*/ 864232 h 6841925"/>
              <a:gd name="connsiteX687" fmla="*/ 2989347 w 6005794"/>
              <a:gd name="connsiteY687" fmla="*/ 863811 h 6841925"/>
              <a:gd name="connsiteX688" fmla="*/ 2993749 w 6005794"/>
              <a:gd name="connsiteY688" fmla="*/ 862550 h 6841925"/>
              <a:gd name="connsiteX689" fmla="*/ 2997813 w 6005794"/>
              <a:gd name="connsiteY689" fmla="*/ 860869 h 6841925"/>
              <a:gd name="connsiteX690" fmla="*/ 3002216 w 6005794"/>
              <a:gd name="connsiteY690" fmla="*/ 859187 h 6841925"/>
              <a:gd name="connsiteX691" fmla="*/ 3001878 w 6005794"/>
              <a:gd name="connsiteY691" fmla="*/ 863811 h 6841925"/>
              <a:gd name="connsiteX692" fmla="*/ 3001539 w 6005794"/>
              <a:gd name="connsiteY692" fmla="*/ 867597 h 6841925"/>
              <a:gd name="connsiteX693" fmla="*/ 3000184 w 6005794"/>
              <a:gd name="connsiteY693" fmla="*/ 870960 h 6841925"/>
              <a:gd name="connsiteX694" fmla="*/ 2998829 w 6005794"/>
              <a:gd name="connsiteY694" fmla="*/ 873903 h 6841925"/>
              <a:gd name="connsiteX695" fmla="*/ 2996796 w 6005794"/>
              <a:gd name="connsiteY695" fmla="*/ 876006 h 6841925"/>
              <a:gd name="connsiteX696" fmla="*/ 2995104 w 6005794"/>
              <a:gd name="connsiteY696" fmla="*/ 877688 h 6841925"/>
              <a:gd name="connsiteX697" fmla="*/ 2990701 w 6005794"/>
              <a:gd name="connsiteY697" fmla="*/ 881051 h 6841925"/>
              <a:gd name="connsiteX698" fmla="*/ 2986637 w 6005794"/>
              <a:gd name="connsiteY698" fmla="*/ 883153 h 6841925"/>
              <a:gd name="connsiteX699" fmla="*/ 2982574 w 6005794"/>
              <a:gd name="connsiteY699" fmla="*/ 886096 h 6841925"/>
              <a:gd name="connsiteX700" fmla="*/ 2980881 w 6005794"/>
              <a:gd name="connsiteY700" fmla="*/ 887779 h 6841925"/>
              <a:gd name="connsiteX701" fmla="*/ 2979526 w 6005794"/>
              <a:gd name="connsiteY701" fmla="*/ 889461 h 6841925"/>
              <a:gd name="connsiteX702" fmla="*/ 2978171 w 6005794"/>
              <a:gd name="connsiteY702" fmla="*/ 891562 h 6841925"/>
              <a:gd name="connsiteX703" fmla="*/ 2977493 w 6005794"/>
              <a:gd name="connsiteY703" fmla="*/ 894506 h 6841925"/>
              <a:gd name="connsiteX704" fmla="*/ 2982235 w 6005794"/>
              <a:gd name="connsiteY704" fmla="*/ 893665 h 6841925"/>
              <a:gd name="connsiteX705" fmla="*/ 2986976 w 6005794"/>
              <a:gd name="connsiteY705" fmla="*/ 893244 h 6841925"/>
              <a:gd name="connsiteX706" fmla="*/ 2992056 w 6005794"/>
              <a:gd name="connsiteY706" fmla="*/ 893244 h 6841925"/>
              <a:gd name="connsiteX707" fmla="*/ 2996796 w 6005794"/>
              <a:gd name="connsiteY707" fmla="*/ 893665 h 6841925"/>
              <a:gd name="connsiteX708" fmla="*/ 3005941 w 6005794"/>
              <a:gd name="connsiteY708" fmla="*/ 896187 h 6841925"/>
              <a:gd name="connsiteX709" fmla="*/ 3015424 w 6005794"/>
              <a:gd name="connsiteY709" fmla="*/ 898711 h 6841925"/>
              <a:gd name="connsiteX710" fmla="*/ 3033711 w 6005794"/>
              <a:gd name="connsiteY710" fmla="*/ 905018 h 6841925"/>
              <a:gd name="connsiteX711" fmla="*/ 3043194 w 6005794"/>
              <a:gd name="connsiteY711" fmla="*/ 907541 h 6841925"/>
              <a:gd name="connsiteX712" fmla="*/ 3052676 w 6005794"/>
              <a:gd name="connsiteY712" fmla="*/ 910064 h 6841925"/>
              <a:gd name="connsiteX713" fmla="*/ 3057078 w 6005794"/>
              <a:gd name="connsiteY713" fmla="*/ 905018 h 6841925"/>
              <a:gd name="connsiteX714" fmla="*/ 3062159 w 6005794"/>
              <a:gd name="connsiteY714" fmla="*/ 900393 h 6841925"/>
              <a:gd name="connsiteX715" fmla="*/ 3066900 w 6005794"/>
              <a:gd name="connsiteY715" fmla="*/ 896609 h 6841925"/>
              <a:gd name="connsiteX716" fmla="*/ 3072319 w 6005794"/>
              <a:gd name="connsiteY716" fmla="*/ 892824 h 6841925"/>
              <a:gd name="connsiteX717" fmla="*/ 3077399 w 6005794"/>
              <a:gd name="connsiteY717" fmla="*/ 889461 h 6841925"/>
              <a:gd name="connsiteX718" fmla="*/ 3082817 w 6005794"/>
              <a:gd name="connsiteY718" fmla="*/ 886517 h 6841925"/>
              <a:gd name="connsiteX719" fmla="*/ 3088235 w 6005794"/>
              <a:gd name="connsiteY719" fmla="*/ 884415 h 6841925"/>
              <a:gd name="connsiteX720" fmla="*/ 3093655 w 6005794"/>
              <a:gd name="connsiteY720" fmla="*/ 881892 h 6841925"/>
              <a:gd name="connsiteX721" fmla="*/ 3099412 w 6005794"/>
              <a:gd name="connsiteY721" fmla="*/ 880210 h 6841925"/>
              <a:gd name="connsiteX722" fmla="*/ 3104830 w 6005794"/>
              <a:gd name="connsiteY722" fmla="*/ 879369 h 6841925"/>
              <a:gd name="connsiteX723" fmla="*/ 3110587 w 6005794"/>
              <a:gd name="connsiteY723" fmla="*/ 878108 h 6841925"/>
              <a:gd name="connsiteX724" fmla="*/ 3116345 w 6005794"/>
              <a:gd name="connsiteY724" fmla="*/ 877688 h 6841925"/>
              <a:gd name="connsiteX725" fmla="*/ 3128536 w 6005794"/>
              <a:gd name="connsiteY725" fmla="*/ 877688 h 6841925"/>
              <a:gd name="connsiteX726" fmla="*/ 3141066 w 6005794"/>
              <a:gd name="connsiteY726" fmla="*/ 878108 h 6841925"/>
              <a:gd name="connsiteX727" fmla="*/ 3156646 w 6005794"/>
              <a:gd name="connsiteY727" fmla="*/ 880210 h 6841925"/>
              <a:gd name="connsiteX728" fmla="*/ 3172562 w 6005794"/>
              <a:gd name="connsiteY728" fmla="*/ 882733 h 6841925"/>
              <a:gd name="connsiteX729" fmla="*/ 3204058 w 6005794"/>
              <a:gd name="connsiteY729" fmla="*/ 887779 h 6841925"/>
              <a:gd name="connsiteX730" fmla="*/ 3235553 w 6005794"/>
              <a:gd name="connsiteY730" fmla="*/ 893244 h 6841925"/>
              <a:gd name="connsiteX731" fmla="*/ 3251470 w 6005794"/>
              <a:gd name="connsiteY731" fmla="*/ 895346 h 6841925"/>
              <a:gd name="connsiteX732" fmla="*/ 3267387 w 6005794"/>
              <a:gd name="connsiteY732" fmla="*/ 897870 h 6841925"/>
              <a:gd name="connsiteX733" fmla="*/ 3283304 w 6005794"/>
              <a:gd name="connsiteY733" fmla="*/ 899552 h 6841925"/>
              <a:gd name="connsiteX734" fmla="*/ 3299221 w 6005794"/>
              <a:gd name="connsiteY734" fmla="*/ 900393 h 6841925"/>
              <a:gd name="connsiteX735" fmla="*/ 3315477 w 6005794"/>
              <a:gd name="connsiteY735" fmla="*/ 901234 h 6841925"/>
              <a:gd name="connsiteX736" fmla="*/ 3332072 w 6005794"/>
              <a:gd name="connsiteY736" fmla="*/ 901234 h 6841925"/>
              <a:gd name="connsiteX737" fmla="*/ 3347988 w 6005794"/>
              <a:gd name="connsiteY737" fmla="*/ 899972 h 6841925"/>
              <a:gd name="connsiteX738" fmla="*/ 3364582 w 6005794"/>
              <a:gd name="connsiteY738" fmla="*/ 898291 h 6841925"/>
              <a:gd name="connsiteX739" fmla="*/ 3381516 w 6005794"/>
              <a:gd name="connsiteY739" fmla="*/ 894926 h 6841925"/>
              <a:gd name="connsiteX740" fmla="*/ 3387273 w 6005794"/>
              <a:gd name="connsiteY740" fmla="*/ 893665 h 6841925"/>
              <a:gd name="connsiteX741" fmla="*/ 3380161 w 6005794"/>
              <a:gd name="connsiteY741" fmla="*/ 896187 h 6841925"/>
              <a:gd name="connsiteX742" fmla="*/ 3372710 w 6005794"/>
              <a:gd name="connsiteY742" fmla="*/ 899972 h 6841925"/>
              <a:gd name="connsiteX743" fmla="*/ 3369662 w 6005794"/>
              <a:gd name="connsiteY743" fmla="*/ 902074 h 6841925"/>
              <a:gd name="connsiteX744" fmla="*/ 3366953 w 6005794"/>
              <a:gd name="connsiteY744" fmla="*/ 904177 h 6841925"/>
              <a:gd name="connsiteX745" fmla="*/ 3364244 w 6005794"/>
              <a:gd name="connsiteY745" fmla="*/ 907120 h 6841925"/>
              <a:gd name="connsiteX746" fmla="*/ 3362551 w 6005794"/>
              <a:gd name="connsiteY746" fmla="*/ 910064 h 6841925"/>
              <a:gd name="connsiteX747" fmla="*/ 3358825 w 6005794"/>
              <a:gd name="connsiteY747" fmla="*/ 915529 h 6841925"/>
              <a:gd name="connsiteX748" fmla="*/ 3356116 w 6005794"/>
              <a:gd name="connsiteY748" fmla="*/ 921837 h 6841925"/>
              <a:gd name="connsiteX749" fmla="*/ 3354085 w 6005794"/>
              <a:gd name="connsiteY749" fmla="*/ 928144 h 6841925"/>
              <a:gd name="connsiteX750" fmla="*/ 3353068 w 6005794"/>
              <a:gd name="connsiteY750" fmla="*/ 934870 h 6841925"/>
              <a:gd name="connsiteX751" fmla="*/ 3352052 w 6005794"/>
              <a:gd name="connsiteY751" fmla="*/ 942439 h 6841925"/>
              <a:gd name="connsiteX752" fmla="*/ 3352052 w 6005794"/>
              <a:gd name="connsiteY752" fmla="*/ 949587 h 6841925"/>
              <a:gd name="connsiteX753" fmla="*/ 3352052 w 6005794"/>
              <a:gd name="connsiteY753" fmla="*/ 957156 h 6841925"/>
              <a:gd name="connsiteX754" fmla="*/ 3352730 w 6005794"/>
              <a:gd name="connsiteY754" fmla="*/ 973134 h 6841925"/>
              <a:gd name="connsiteX755" fmla="*/ 3353407 w 6005794"/>
              <a:gd name="connsiteY755" fmla="*/ 987850 h 6841925"/>
              <a:gd name="connsiteX756" fmla="*/ 3465842 w 6005794"/>
              <a:gd name="connsiteY756" fmla="*/ 1003407 h 6841925"/>
              <a:gd name="connsiteX757" fmla="*/ 3469906 w 6005794"/>
              <a:gd name="connsiteY757" fmla="*/ 999623 h 6841925"/>
              <a:gd name="connsiteX758" fmla="*/ 3473970 w 6005794"/>
              <a:gd name="connsiteY758" fmla="*/ 996259 h 6841925"/>
              <a:gd name="connsiteX759" fmla="*/ 3477356 w 6005794"/>
              <a:gd name="connsiteY759" fmla="*/ 992895 h 6841925"/>
              <a:gd name="connsiteX760" fmla="*/ 3481420 w 6005794"/>
              <a:gd name="connsiteY760" fmla="*/ 990793 h 6841925"/>
              <a:gd name="connsiteX761" fmla="*/ 3485484 w 6005794"/>
              <a:gd name="connsiteY761" fmla="*/ 988691 h 6841925"/>
              <a:gd name="connsiteX762" fmla="*/ 3489549 w 6005794"/>
              <a:gd name="connsiteY762" fmla="*/ 987430 h 6841925"/>
              <a:gd name="connsiteX763" fmla="*/ 3493273 w 6005794"/>
              <a:gd name="connsiteY763" fmla="*/ 986168 h 6841925"/>
              <a:gd name="connsiteX764" fmla="*/ 3497337 w 6005794"/>
              <a:gd name="connsiteY764" fmla="*/ 986168 h 6841925"/>
              <a:gd name="connsiteX765" fmla="*/ 3501401 w 6005794"/>
              <a:gd name="connsiteY765" fmla="*/ 987009 h 6841925"/>
              <a:gd name="connsiteX766" fmla="*/ 3504787 w 6005794"/>
              <a:gd name="connsiteY766" fmla="*/ 987430 h 6841925"/>
              <a:gd name="connsiteX767" fmla="*/ 3508852 w 6005794"/>
              <a:gd name="connsiteY767" fmla="*/ 988691 h 6841925"/>
              <a:gd name="connsiteX768" fmla="*/ 3512916 w 6005794"/>
              <a:gd name="connsiteY768" fmla="*/ 990793 h 6841925"/>
              <a:gd name="connsiteX769" fmla="*/ 3516980 w 6005794"/>
              <a:gd name="connsiteY769" fmla="*/ 992895 h 6841925"/>
              <a:gd name="connsiteX770" fmla="*/ 3520704 w 6005794"/>
              <a:gd name="connsiteY770" fmla="*/ 996259 h 6841925"/>
              <a:gd name="connsiteX771" fmla="*/ 3524769 w 6005794"/>
              <a:gd name="connsiteY771" fmla="*/ 999623 h 6841925"/>
              <a:gd name="connsiteX772" fmla="*/ 3528494 w 6005794"/>
              <a:gd name="connsiteY772" fmla="*/ 1003407 h 6841925"/>
              <a:gd name="connsiteX773" fmla="*/ 3534929 w 6005794"/>
              <a:gd name="connsiteY773" fmla="*/ 1004249 h 6841925"/>
              <a:gd name="connsiteX774" fmla="*/ 3541363 w 6005794"/>
              <a:gd name="connsiteY774" fmla="*/ 1005931 h 6841925"/>
              <a:gd name="connsiteX775" fmla="*/ 3546443 w 6005794"/>
              <a:gd name="connsiteY775" fmla="*/ 1008033 h 6841925"/>
              <a:gd name="connsiteX776" fmla="*/ 3551523 w 6005794"/>
              <a:gd name="connsiteY776" fmla="*/ 1011396 h 6841925"/>
              <a:gd name="connsiteX777" fmla="*/ 3555925 w 6005794"/>
              <a:gd name="connsiteY777" fmla="*/ 1016020 h 6841925"/>
              <a:gd name="connsiteX778" fmla="*/ 3559651 w 6005794"/>
              <a:gd name="connsiteY778" fmla="*/ 1021487 h 6841925"/>
              <a:gd name="connsiteX779" fmla="*/ 3562699 w 6005794"/>
              <a:gd name="connsiteY779" fmla="*/ 1027795 h 6841925"/>
              <a:gd name="connsiteX780" fmla="*/ 3565408 w 6005794"/>
              <a:gd name="connsiteY780" fmla="*/ 1035363 h 6841925"/>
              <a:gd name="connsiteX781" fmla="*/ 3577600 w 6005794"/>
              <a:gd name="connsiteY781" fmla="*/ 1033681 h 6841925"/>
              <a:gd name="connsiteX782" fmla="*/ 3580309 w 6005794"/>
              <a:gd name="connsiteY782" fmla="*/ 1030317 h 6841925"/>
              <a:gd name="connsiteX783" fmla="*/ 3583357 w 6005794"/>
              <a:gd name="connsiteY783" fmla="*/ 1027795 h 6841925"/>
              <a:gd name="connsiteX784" fmla="*/ 3586066 w 6005794"/>
              <a:gd name="connsiteY784" fmla="*/ 1024851 h 6841925"/>
              <a:gd name="connsiteX785" fmla="*/ 3589114 w 6005794"/>
              <a:gd name="connsiteY785" fmla="*/ 1023169 h 6841925"/>
              <a:gd name="connsiteX786" fmla="*/ 3592501 w 6005794"/>
              <a:gd name="connsiteY786" fmla="*/ 1021487 h 6841925"/>
              <a:gd name="connsiteX787" fmla="*/ 3595887 w 6005794"/>
              <a:gd name="connsiteY787" fmla="*/ 1020226 h 6841925"/>
              <a:gd name="connsiteX788" fmla="*/ 3602661 w 6005794"/>
              <a:gd name="connsiteY788" fmla="*/ 1019385 h 6841925"/>
              <a:gd name="connsiteX789" fmla="*/ 3609434 w 6005794"/>
              <a:gd name="connsiteY789" fmla="*/ 1018545 h 6841925"/>
              <a:gd name="connsiteX790" fmla="*/ 3616207 w 6005794"/>
              <a:gd name="connsiteY790" fmla="*/ 1019385 h 6841925"/>
              <a:gd name="connsiteX791" fmla="*/ 3623319 w 6005794"/>
              <a:gd name="connsiteY791" fmla="*/ 1019385 h 6841925"/>
              <a:gd name="connsiteX792" fmla="*/ 3630092 w 6005794"/>
              <a:gd name="connsiteY792" fmla="*/ 1019385 h 6841925"/>
              <a:gd name="connsiteX793" fmla="*/ 3636865 w 6005794"/>
              <a:gd name="connsiteY793" fmla="*/ 1019385 h 6841925"/>
              <a:gd name="connsiteX794" fmla="*/ 3643639 w 6005794"/>
              <a:gd name="connsiteY794" fmla="*/ 1019385 h 6841925"/>
              <a:gd name="connsiteX795" fmla="*/ 3650411 w 6005794"/>
              <a:gd name="connsiteY795" fmla="*/ 1020226 h 6841925"/>
              <a:gd name="connsiteX796" fmla="*/ 3657185 w 6005794"/>
              <a:gd name="connsiteY796" fmla="*/ 1021908 h 6841925"/>
              <a:gd name="connsiteX797" fmla="*/ 3659894 w 6005794"/>
              <a:gd name="connsiteY797" fmla="*/ 1023169 h 6841925"/>
              <a:gd name="connsiteX798" fmla="*/ 3662604 w 6005794"/>
              <a:gd name="connsiteY798" fmla="*/ 1024851 h 6841925"/>
              <a:gd name="connsiteX799" fmla="*/ 3665313 w 6005794"/>
              <a:gd name="connsiteY799" fmla="*/ 1026532 h 6841925"/>
              <a:gd name="connsiteX800" fmla="*/ 3667006 w 6005794"/>
              <a:gd name="connsiteY800" fmla="*/ 1029056 h 6841925"/>
              <a:gd name="connsiteX801" fmla="*/ 3668700 w 6005794"/>
              <a:gd name="connsiteY801" fmla="*/ 1031579 h 6841925"/>
              <a:gd name="connsiteX802" fmla="*/ 3670054 w 6005794"/>
              <a:gd name="connsiteY802" fmla="*/ 1034942 h 6841925"/>
              <a:gd name="connsiteX803" fmla="*/ 3671070 w 6005794"/>
              <a:gd name="connsiteY803" fmla="*/ 1038307 h 6841925"/>
              <a:gd name="connsiteX804" fmla="*/ 3671409 w 6005794"/>
              <a:gd name="connsiteY804" fmla="*/ 1042510 h 6841925"/>
              <a:gd name="connsiteX805" fmla="*/ 3671409 w 6005794"/>
              <a:gd name="connsiteY805" fmla="*/ 1048818 h 6841925"/>
              <a:gd name="connsiteX806" fmla="*/ 3670393 w 6005794"/>
              <a:gd name="connsiteY806" fmla="*/ 1054284 h 6841925"/>
              <a:gd name="connsiteX807" fmla="*/ 3669376 w 6005794"/>
              <a:gd name="connsiteY807" fmla="*/ 1058068 h 6841925"/>
              <a:gd name="connsiteX808" fmla="*/ 3667345 w 6005794"/>
              <a:gd name="connsiteY808" fmla="*/ 1061432 h 6841925"/>
              <a:gd name="connsiteX809" fmla="*/ 3665313 w 6005794"/>
              <a:gd name="connsiteY809" fmla="*/ 1063954 h 6841925"/>
              <a:gd name="connsiteX810" fmla="*/ 3662604 w 6005794"/>
              <a:gd name="connsiteY810" fmla="*/ 1064796 h 6841925"/>
              <a:gd name="connsiteX811" fmla="*/ 3659894 w 6005794"/>
              <a:gd name="connsiteY811" fmla="*/ 1066057 h 6841925"/>
              <a:gd name="connsiteX812" fmla="*/ 3656168 w 6005794"/>
              <a:gd name="connsiteY812" fmla="*/ 1066057 h 6841925"/>
              <a:gd name="connsiteX813" fmla="*/ 3649396 w 6005794"/>
              <a:gd name="connsiteY813" fmla="*/ 1066057 h 6841925"/>
              <a:gd name="connsiteX814" fmla="*/ 3642284 w 6005794"/>
              <a:gd name="connsiteY814" fmla="*/ 1064796 h 6841925"/>
              <a:gd name="connsiteX815" fmla="*/ 3635172 w 6005794"/>
              <a:gd name="connsiteY815" fmla="*/ 1064796 h 6841925"/>
              <a:gd name="connsiteX816" fmla="*/ 3631785 w 6005794"/>
              <a:gd name="connsiteY816" fmla="*/ 1064796 h 6841925"/>
              <a:gd name="connsiteX817" fmla="*/ 3628737 w 6005794"/>
              <a:gd name="connsiteY817" fmla="*/ 1066057 h 6841925"/>
              <a:gd name="connsiteX818" fmla="*/ 3625690 w 6005794"/>
              <a:gd name="connsiteY818" fmla="*/ 1069420 h 6841925"/>
              <a:gd name="connsiteX819" fmla="*/ 3621965 w 6005794"/>
              <a:gd name="connsiteY819" fmla="*/ 1072364 h 6841925"/>
              <a:gd name="connsiteX820" fmla="*/ 3618917 w 6005794"/>
              <a:gd name="connsiteY820" fmla="*/ 1074466 h 6841925"/>
              <a:gd name="connsiteX821" fmla="*/ 3615190 w 6005794"/>
              <a:gd name="connsiteY821" fmla="*/ 1076568 h 6841925"/>
              <a:gd name="connsiteX822" fmla="*/ 3611805 w 6005794"/>
              <a:gd name="connsiteY822" fmla="*/ 1078250 h 6841925"/>
              <a:gd name="connsiteX823" fmla="*/ 3607740 w 6005794"/>
              <a:gd name="connsiteY823" fmla="*/ 1079931 h 6841925"/>
              <a:gd name="connsiteX824" fmla="*/ 3599952 w 6005794"/>
              <a:gd name="connsiteY824" fmla="*/ 1081615 h 6841925"/>
              <a:gd name="connsiteX825" fmla="*/ 3592501 w 6005794"/>
              <a:gd name="connsiteY825" fmla="*/ 1082875 h 6841925"/>
              <a:gd name="connsiteX826" fmla="*/ 3584373 w 6005794"/>
              <a:gd name="connsiteY826" fmla="*/ 1082875 h 6841925"/>
              <a:gd name="connsiteX827" fmla="*/ 3567778 w 6005794"/>
              <a:gd name="connsiteY827" fmla="*/ 1083296 h 6841925"/>
              <a:gd name="connsiteX828" fmla="*/ 3559312 w 6005794"/>
              <a:gd name="connsiteY828" fmla="*/ 1083716 h 6841925"/>
              <a:gd name="connsiteX829" fmla="*/ 3550507 w 6005794"/>
              <a:gd name="connsiteY829" fmla="*/ 1084978 h 6841925"/>
              <a:gd name="connsiteX830" fmla="*/ 3542040 w 6005794"/>
              <a:gd name="connsiteY830" fmla="*/ 1087080 h 6841925"/>
              <a:gd name="connsiteX831" fmla="*/ 3537977 w 6005794"/>
              <a:gd name="connsiteY831" fmla="*/ 1088342 h 6841925"/>
              <a:gd name="connsiteX832" fmla="*/ 3533912 w 6005794"/>
              <a:gd name="connsiteY832" fmla="*/ 1090023 h 6841925"/>
              <a:gd name="connsiteX833" fmla="*/ 3529849 w 6005794"/>
              <a:gd name="connsiteY833" fmla="*/ 1092127 h 6841925"/>
              <a:gd name="connsiteX834" fmla="*/ 3525784 w 6005794"/>
              <a:gd name="connsiteY834" fmla="*/ 1095069 h 6841925"/>
              <a:gd name="connsiteX835" fmla="*/ 3522059 w 6005794"/>
              <a:gd name="connsiteY835" fmla="*/ 1098012 h 6841925"/>
              <a:gd name="connsiteX836" fmla="*/ 3518334 w 6005794"/>
              <a:gd name="connsiteY836" fmla="*/ 1101796 h 6841925"/>
              <a:gd name="connsiteX837" fmla="*/ 3514271 w 6005794"/>
              <a:gd name="connsiteY837" fmla="*/ 1105581 h 6841925"/>
              <a:gd name="connsiteX838" fmla="*/ 3510545 w 6005794"/>
              <a:gd name="connsiteY838" fmla="*/ 1110206 h 6841925"/>
              <a:gd name="connsiteX839" fmla="*/ 3507159 w 6005794"/>
              <a:gd name="connsiteY839" fmla="*/ 1115673 h 6841925"/>
              <a:gd name="connsiteX840" fmla="*/ 3503433 w 6005794"/>
              <a:gd name="connsiteY840" fmla="*/ 1121138 h 6841925"/>
              <a:gd name="connsiteX841" fmla="*/ 3516980 w 6005794"/>
              <a:gd name="connsiteY841" fmla="*/ 1122399 h 6841925"/>
              <a:gd name="connsiteX842" fmla="*/ 3530527 w 6005794"/>
              <a:gd name="connsiteY842" fmla="*/ 1123660 h 6841925"/>
              <a:gd name="connsiteX843" fmla="*/ 3543395 w 6005794"/>
              <a:gd name="connsiteY843" fmla="*/ 1125764 h 6841925"/>
              <a:gd name="connsiteX844" fmla="*/ 3556603 w 6005794"/>
              <a:gd name="connsiteY844" fmla="*/ 1128707 h 6841925"/>
              <a:gd name="connsiteX845" fmla="*/ 3569133 w 6005794"/>
              <a:gd name="connsiteY845" fmla="*/ 1131229 h 6841925"/>
              <a:gd name="connsiteX846" fmla="*/ 3581664 w 6005794"/>
              <a:gd name="connsiteY846" fmla="*/ 1134593 h 6841925"/>
              <a:gd name="connsiteX847" fmla="*/ 3606386 w 6005794"/>
              <a:gd name="connsiteY847" fmla="*/ 1142582 h 6841925"/>
              <a:gd name="connsiteX848" fmla="*/ 3631108 w 6005794"/>
              <a:gd name="connsiteY848" fmla="*/ 1150991 h 6841925"/>
              <a:gd name="connsiteX849" fmla="*/ 3655153 w 6005794"/>
              <a:gd name="connsiteY849" fmla="*/ 1158981 h 6841925"/>
              <a:gd name="connsiteX850" fmla="*/ 3679537 w 6005794"/>
              <a:gd name="connsiteY850" fmla="*/ 1167390 h 6841925"/>
              <a:gd name="connsiteX851" fmla="*/ 3703920 w 6005794"/>
              <a:gd name="connsiteY851" fmla="*/ 1174958 h 6841925"/>
              <a:gd name="connsiteX852" fmla="*/ 3707307 w 6005794"/>
              <a:gd name="connsiteY852" fmla="*/ 1172015 h 6841925"/>
              <a:gd name="connsiteX853" fmla="*/ 3711032 w 6005794"/>
              <a:gd name="connsiteY853" fmla="*/ 1169913 h 6841925"/>
              <a:gd name="connsiteX854" fmla="*/ 3722208 w 6005794"/>
              <a:gd name="connsiteY854" fmla="*/ 1160662 h 6841925"/>
              <a:gd name="connsiteX855" fmla="*/ 3733045 w 6005794"/>
              <a:gd name="connsiteY855" fmla="*/ 1151412 h 6841925"/>
              <a:gd name="connsiteX856" fmla="*/ 3738802 w 6005794"/>
              <a:gd name="connsiteY856" fmla="*/ 1146788 h 6841925"/>
              <a:gd name="connsiteX857" fmla="*/ 3744221 w 6005794"/>
              <a:gd name="connsiteY857" fmla="*/ 1143003 h 6841925"/>
              <a:gd name="connsiteX858" fmla="*/ 3749979 w 6005794"/>
              <a:gd name="connsiteY858" fmla="*/ 1140059 h 6841925"/>
              <a:gd name="connsiteX859" fmla="*/ 3755736 w 6005794"/>
              <a:gd name="connsiteY859" fmla="*/ 1137536 h 6841925"/>
              <a:gd name="connsiteX860" fmla="*/ 3761831 w 6005794"/>
              <a:gd name="connsiteY860" fmla="*/ 1135855 h 6841925"/>
              <a:gd name="connsiteX861" fmla="*/ 3767926 w 6005794"/>
              <a:gd name="connsiteY861" fmla="*/ 1135014 h 6841925"/>
              <a:gd name="connsiteX862" fmla="*/ 3774362 w 6005794"/>
              <a:gd name="connsiteY862" fmla="*/ 1136276 h 6841925"/>
              <a:gd name="connsiteX863" fmla="*/ 3777410 w 6005794"/>
              <a:gd name="connsiteY863" fmla="*/ 1136695 h 6841925"/>
              <a:gd name="connsiteX864" fmla="*/ 3780457 w 6005794"/>
              <a:gd name="connsiteY864" fmla="*/ 1137957 h 6841925"/>
              <a:gd name="connsiteX865" fmla="*/ 3784182 w 6005794"/>
              <a:gd name="connsiteY865" fmla="*/ 1139638 h 6841925"/>
              <a:gd name="connsiteX866" fmla="*/ 3787230 w 6005794"/>
              <a:gd name="connsiteY866" fmla="*/ 1141741 h 6841925"/>
              <a:gd name="connsiteX867" fmla="*/ 3790955 w 6005794"/>
              <a:gd name="connsiteY867" fmla="*/ 1144263 h 6841925"/>
              <a:gd name="connsiteX868" fmla="*/ 3794343 w 6005794"/>
              <a:gd name="connsiteY868" fmla="*/ 1146788 h 6841925"/>
              <a:gd name="connsiteX869" fmla="*/ 3801792 w 6005794"/>
              <a:gd name="connsiteY869" fmla="*/ 1154354 h 6841925"/>
              <a:gd name="connsiteX870" fmla="*/ 3809243 w 6005794"/>
              <a:gd name="connsiteY870" fmla="*/ 1163605 h 6841925"/>
              <a:gd name="connsiteX871" fmla="*/ 3812968 w 6005794"/>
              <a:gd name="connsiteY871" fmla="*/ 1166970 h 6841925"/>
              <a:gd name="connsiteX872" fmla="*/ 3816356 w 6005794"/>
              <a:gd name="connsiteY872" fmla="*/ 1169913 h 6841925"/>
              <a:gd name="connsiteX873" fmla="*/ 3821096 w 6005794"/>
              <a:gd name="connsiteY873" fmla="*/ 1172015 h 6841925"/>
              <a:gd name="connsiteX874" fmla="*/ 3825838 w 6005794"/>
              <a:gd name="connsiteY874" fmla="*/ 1173696 h 6841925"/>
              <a:gd name="connsiteX875" fmla="*/ 3836336 w 6005794"/>
              <a:gd name="connsiteY875" fmla="*/ 1176640 h 6841925"/>
              <a:gd name="connsiteX876" fmla="*/ 3847851 w 6005794"/>
              <a:gd name="connsiteY876" fmla="*/ 1179163 h 6841925"/>
              <a:gd name="connsiteX877" fmla="*/ 3859704 w 6005794"/>
              <a:gd name="connsiteY877" fmla="*/ 1182527 h 6841925"/>
              <a:gd name="connsiteX878" fmla="*/ 3865461 w 6005794"/>
              <a:gd name="connsiteY878" fmla="*/ 1184208 h 6841925"/>
              <a:gd name="connsiteX879" fmla="*/ 3871218 w 6005794"/>
              <a:gd name="connsiteY879" fmla="*/ 1187152 h 6841925"/>
              <a:gd name="connsiteX880" fmla="*/ 3876637 w 6005794"/>
              <a:gd name="connsiteY880" fmla="*/ 1190516 h 6841925"/>
              <a:gd name="connsiteX881" fmla="*/ 3881717 w 6005794"/>
              <a:gd name="connsiteY881" fmla="*/ 1194299 h 6841925"/>
              <a:gd name="connsiteX882" fmla="*/ 3886119 w 6005794"/>
              <a:gd name="connsiteY882" fmla="*/ 1199346 h 6841925"/>
              <a:gd name="connsiteX883" fmla="*/ 3890522 w 6005794"/>
              <a:gd name="connsiteY883" fmla="*/ 1205652 h 6841925"/>
              <a:gd name="connsiteX884" fmla="*/ 3922357 w 6005794"/>
              <a:gd name="connsiteY884" fmla="*/ 1204390 h 6841925"/>
              <a:gd name="connsiteX885" fmla="*/ 3941659 w 6005794"/>
              <a:gd name="connsiteY885" fmla="*/ 1221630 h 6841925"/>
              <a:gd name="connsiteX886" fmla="*/ 3961641 w 6005794"/>
              <a:gd name="connsiteY886" fmla="*/ 1237608 h 6841925"/>
              <a:gd name="connsiteX887" fmla="*/ 3954529 w 6005794"/>
              <a:gd name="connsiteY887" fmla="*/ 1242233 h 6841925"/>
              <a:gd name="connsiteX888" fmla="*/ 3946740 w 6005794"/>
              <a:gd name="connsiteY888" fmla="*/ 1246017 h 6841925"/>
              <a:gd name="connsiteX889" fmla="*/ 3938612 w 6005794"/>
              <a:gd name="connsiteY889" fmla="*/ 1249381 h 6841925"/>
              <a:gd name="connsiteX890" fmla="*/ 3931162 w 6005794"/>
              <a:gd name="connsiteY890" fmla="*/ 1252323 h 6841925"/>
              <a:gd name="connsiteX891" fmla="*/ 3915244 w 6005794"/>
              <a:gd name="connsiteY891" fmla="*/ 1257791 h 6841925"/>
              <a:gd name="connsiteX892" fmla="*/ 3898988 w 6005794"/>
              <a:gd name="connsiteY892" fmla="*/ 1262415 h 6841925"/>
              <a:gd name="connsiteX893" fmla="*/ 3883410 w 6005794"/>
              <a:gd name="connsiteY893" fmla="*/ 1266620 h 6841925"/>
              <a:gd name="connsiteX894" fmla="*/ 3867154 w 6005794"/>
              <a:gd name="connsiteY894" fmla="*/ 1271245 h 6841925"/>
              <a:gd name="connsiteX895" fmla="*/ 3851576 w 6005794"/>
              <a:gd name="connsiteY895" fmla="*/ 1276712 h 6841925"/>
              <a:gd name="connsiteX896" fmla="*/ 3843787 w 6005794"/>
              <a:gd name="connsiteY896" fmla="*/ 1280075 h 6841925"/>
              <a:gd name="connsiteX897" fmla="*/ 3836336 w 6005794"/>
              <a:gd name="connsiteY897" fmla="*/ 1284280 h 6841925"/>
              <a:gd name="connsiteX898" fmla="*/ 3833966 w 6005794"/>
              <a:gd name="connsiteY898" fmla="*/ 1284280 h 6841925"/>
              <a:gd name="connsiteX899" fmla="*/ 3833627 w 6005794"/>
              <a:gd name="connsiteY899" fmla="*/ 1286803 h 6841925"/>
              <a:gd name="connsiteX900" fmla="*/ 3833288 w 6005794"/>
              <a:gd name="connsiteY900" fmla="*/ 1288905 h 6841925"/>
              <a:gd name="connsiteX901" fmla="*/ 3832272 w 6005794"/>
              <a:gd name="connsiteY901" fmla="*/ 1291428 h 6841925"/>
              <a:gd name="connsiteX902" fmla="*/ 3831256 w 6005794"/>
              <a:gd name="connsiteY902" fmla="*/ 1293530 h 6841925"/>
              <a:gd name="connsiteX903" fmla="*/ 3828209 w 6005794"/>
              <a:gd name="connsiteY903" fmla="*/ 1298156 h 6841925"/>
              <a:gd name="connsiteX904" fmla="*/ 3825161 w 6005794"/>
              <a:gd name="connsiteY904" fmla="*/ 1301519 h 6841925"/>
              <a:gd name="connsiteX905" fmla="*/ 3821435 w 6005794"/>
              <a:gd name="connsiteY905" fmla="*/ 1305302 h 6841925"/>
              <a:gd name="connsiteX906" fmla="*/ 3818387 w 6005794"/>
              <a:gd name="connsiteY906" fmla="*/ 1309087 h 6841925"/>
              <a:gd name="connsiteX907" fmla="*/ 3815678 w 6005794"/>
              <a:gd name="connsiteY907" fmla="*/ 1312871 h 6841925"/>
              <a:gd name="connsiteX908" fmla="*/ 3815001 w 6005794"/>
              <a:gd name="connsiteY908" fmla="*/ 1314552 h 6841925"/>
              <a:gd name="connsiteX909" fmla="*/ 3815000 w 6005794"/>
              <a:gd name="connsiteY909" fmla="*/ 1314553 h 6841925"/>
              <a:gd name="connsiteX910" fmla="*/ 3815000 w 6005794"/>
              <a:gd name="connsiteY910" fmla="*/ 1314556 h 6841925"/>
              <a:gd name="connsiteX911" fmla="*/ 3814662 w 6005794"/>
              <a:gd name="connsiteY911" fmla="*/ 1315394 h 6841925"/>
              <a:gd name="connsiteX912" fmla="*/ 3813984 w 6005794"/>
              <a:gd name="connsiteY912" fmla="*/ 1317918 h 6841925"/>
              <a:gd name="connsiteX913" fmla="*/ 3814662 w 6005794"/>
              <a:gd name="connsiteY913" fmla="*/ 1317076 h 6841925"/>
              <a:gd name="connsiteX914" fmla="*/ 3815000 w 6005794"/>
              <a:gd name="connsiteY914" fmla="*/ 1314556 h 6841925"/>
              <a:gd name="connsiteX915" fmla="*/ 3815001 w 6005794"/>
              <a:gd name="connsiteY915" fmla="*/ 1314552 h 6841925"/>
              <a:gd name="connsiteX916" fmla="*/ 3820081 w 6005794"/>
              <a:gd name="connsiteY916" fmla="*/ 1310769 h 6841925"/>
              <a:gd name="connsiteX917" fmla="*/ 3825161 w 6005794"/>
              <a:gd name="connsiteY917" fmla="*/ 1307406 h 6841925"/>
              <a:gd name="connsiteX918" fmla="*/ 3829901 w 6005794"/>
              <a:gd name="connsiteY918" fmla="*/ 1305723 h 6841925"/>
              <a:gd name="connsiteX919" fmla="*/ 3834981 w 6005794"/>
              <a:gd name="connsiteY919" fmla="*/ 1305302 h 6841925"/>
              <a:gd name="connsiteX920" fmla="*/ 3839723 w 6005794"/>
              <a:gd name="connsiteY920" fmla="*/ 1305723 h 6841925"/>
              <a:gd name="connsiteX921" fmla="*/ 3844803 w 6005794"/>
              <a:gd name="connsiteY921" fmla="*/ 1307406 h 6841925"/>
              <a:gd name="connsiteX922" fmla="*/ 3849205 w 6005794"/>
              <a:gd name="connsiteY922" fmla="*/ 1310769 h 6841925"/>
              <a:gd name="connsiteX923" fmla="*/ 3854285 w 6005794"/>
              <a:gd name="connsiteY923" fmla="*/ 1314553 h 6841925"/>
              <a:gd name="connsiteX924" fmla="*/ 3862413 w 6005794"/>
              <a:gd name="connsiteY924" fmla="*/ 1308667 h 6841925"/>
              <a:gd name="connsiteX925" fmla="*/ 3866477 w 6005794"/>
              <a:gd name="connsiteY925" fmla="*/ 1306564 h 6841925"/>
              <a:gd name="connsiteX926" fmla="*/ 3869863 w 6005794"/>
              <a:gd name="connsiteY926" fmla="*/ 1304042 h 6841925"/>
              <a:gd name="connsiteX927" fmla="*/ 3873589 w 6005794"/>
              <a:gd name="connsiteY927" fmla="*/ 1303201 h 6841925"/>
              <a:gd name="connsiteX928" fmla="*/ 3876975 w 6005794"/>
              <a:gd name="connsiteY928" fmla="*/ 1301939 h 6841925"/>
              <a:gd name="connsiteX929" fmla="*/ 3880701 w 6005794"/>
              <a:gd name="connsiteY929" fmla="*/ 1301519 h 6841925"/>
              <a:gd name="connsiteX930" fmla="*/ 3883749 w 6005794"/>
              <a:gd name="connsiteY930" fmla="*/ 1301939 h 6841925"/>
              <a:gd name="connsiteX931" fmla="*/ 3887135 w 6005794"/>
              <a:gd name="connsiteY931" fmla="*/ 1302359 h 6841925"/>
              <a:gd name="connsiteX932" fmla="*/ 3890183 w 6005794"/>
              <a:gd name="connsiteY932" fmla="*/ 1304042 h 6841925"/>
              <a:gd name="connsiteX933" fmla="*/ 3892893 w 6005794"/>
              <a:gd name="connsiteY933" fmla="*/ 1306564 h 6841925"/>
              <a:gd name="connsiteX934" fmla="*/ 3895602 w 6005794"/>
              <a:gd name="connsiteY934" fmla="*/ 1309928 h 6841925"/>
              <a:gd name="connsiteX935" fmla="*/ 3898311 w 6005794"/>
              <a:gd name="connsiteY935" fmla="*/ 1313712 h 6841925"/>
              <a:gd name="connsiteX936" fmla="*/ 3900343 w 6005794"/>
              <a:gd name="connsiteY936" fmla="*/ 1318759 h 6841925"/>
              <a:gd name="connsiteX937" fmla="*/ 3902714 w 6005794"/>
              <a:gd name="connsiteY937" fmla="*/ 1324224 h 6841925"/>
              <a:gd name="connsiteX938" fmla="*/ 3904408 w 6005794"/>
              <a:gd name="connsiteY938" fmla="*/ 1330952 h 6841925"/>
              <a:gd name="connsiteX939" fmla="*/ 3941659 w 6005794"/>
              <a:gd name="connsiteY939" fmla="*/ 1315394 h 6841925"/>
              <a:gd name="connsiteX940" fmla="*/ 3947756 w 6005794"/>
              <a:gd name="connsiteY940" fmla="*/ 1311190 h 6841925"/>
              <a:gd name="connsiteX941" fmla="*/ 3953512 w 6005794"/>
              <a:gd name="connsiteY941" fmla="*/ 1308246 h 6841925"/>
              <a:gd name="connsiteX942" fmla="*/ 3959608 w 6005794"/>
              <a:gd name="connsiteY942" fmla="*/ 1305302 h 6841925"/>
              <a:gd name="connsiteX943" fmla="*/ 3966044 w 6005794"/>
              <a:gd name="connsiteY943" fmla="*/ 1302359 h 6841925"/>
              <a:gd name="connsiteX944" fmla="*/ 3972478 w 6005794"/>
              <a:gd name="connsiteY944" fmla="*/ 1300258 h 6841925"/>
              <a:gd name="connsiteX945" fmla="*/ 3978912 w 6005794"/>
              <a:gd name="connsiteY945" fmla="*/ 1298575 h 6841925"/>
              <a:gd name="connsiteX946" fmla="*/ 3985686 w 6005794"/>
              <a:gd name="connsiteY946" fmla="*/ 1296894 h 6841925"/>
              <a:gd name="connsiteX947" fmla="*/ 3992459 w 6005794"/>
              <a:gd name="connsiteY947" fmla="*/ 1295632 h 6841925"/>
              <a:gd name="connsiteX948" fmla="*/ 4006343 w 6005794"/>
              <a:gd name="connsiteY948" fmla="*/ 1293950 h 6841925"/>
              <a:gd name="connsiteX949" fmla="*/ 4020229 w 6005794"/>
              <a:gd name="connsiteY949" fmla="*/ 1293950 h 6841925"/>
              <a:gd name="connsiteX950" fmla="*/ 4034791 w 6005794"/>
              <a:gd name="connsiteY950" fmla="*/ 1295212 h 6841925"/>
              <a:gd name="connsiteX951" fmla="*/ 4048676 w 6005794"/>
              <a:gd name="connsiteY951" fmla="*/ 1297315 h 6841925"/>
              <a:gd name="connsiteX952" fmla="*/ 4073737 w 6005794"/>
              <a:gd name="connsiteY952" fmla="*/ 1310769 h 6841925"/>
              <a:gd name="connsiteX953" fmla="*/ 4086268 w 6005794"/>
              <a:gd name="connsiteY953" fmla="*/ 1317497 h 6841925"/>
              <a:gd name="connsiteX954" fmla="*/ 4099138 w 6005794"/>
              <a:gd name="connsiteY954" fmla="*/ 1322963 h 6841925"/>
              <a:gd name="connsiteX955" fmla="*/ 4111667 w 6005794"/>
              <a:gd name="connsiteY955" fmla="*/ 1329270 h 6841925"/>
              <a:gd name="connsiteX956" fmla="*/ 4124199 w 6005794"/>
              <a:gd name="connsiteY956" fmla="*/ 1334315 h 6841925"/>
              <a:gd name="connsiteX957" fmla="*/ 4136728 w 6005794"/>
              <a:gd name="connsiteY957" fmla="*/ 1339361 h 6841925"/>
              <a:gd name="connsiteX958" fmla="*/ 4149597 w 6005794"/>
              <a:gd name="connsiteY958" fmla="*/ 1343566 h 6841925"/>
              <a:gd name="connsiteX959" fmla="*/ 4163822 w 6005794"/>
              <a:gd name="connsiteY959" fmla="*/ 1347770 h 6841925"/>
              <a:gd name="connsiteX960" fmla="*/ 4178045 w 6005794"/>
              <a:gd name="connsiteY960" fmla="*/ 1351555 h 6841925"/>
              <a:gd name="connsiteX961" fmla="*/ 4191930 w 6005794"/>
              <a:gd name="connsiteY961" fmla="*/ 1354919 h 6841925"/>
              <a:gd name="connsiteX962" fmla="*/ 4206153 w 6005794"/>
              <a:gd name="connsiteY962" fmla="*/ 1357861 h 6841925"/>
              <a:gd name="connsiteX963" fmla="*/ 4220716 w 6005794"/>
              <a:gd name="connsiteY963" fmla="*/ 1359543 h 6841925"/>
              <a:gd name="connsiteX964" fmla="*/ 4234940 w 6005794"/>
              <a:gd name="connsiteY964" fmla="*/ 1361226 h 6841925"/>
              <a:gd name="connsiteX965" fmla="*/ 4249840 w 6005794"/>
              <a:gd name="connsiteY965" fmla="*/ 1361646 h 6841925"/>
              <a:gd name="connsiteX966" fmla="*/ 4264403 w 6005794"/>
              <a:gd name="connsiteY966" fmla="*/ 1361646 h 6841925"/>
              <a:gd name="connsiteX967" fmla="*/ 4276256 w 6005794"/>
              <a:gd name="connsiteY967" fmla="*/ 1361226 h 6841925"/>
              <a:gd name="connsiteX968" fmla="*/ 4288109 w 6005794"/>
              <a:gd name="connsiteY968" fmla="*/ 1359963 h 6841925"/>
              <a:gd name="connsiteX969" fmla="*/ 4300301 w 6005794"/>
              <a:gd name="connsiteY969" fmla="*/ 1358703 h 6841925"/>
              <a:gd name="connsiteX970" fmla="*/ 4311815 w 6005794"/>
              <a:gd name="connsiteY970" fmla="*/ 1357020 h 6841925"/>
              <a:gd name="connsiteX971" fmla="*/ 4324347 w 6005794"/>
              <a:gd name="connsiteY971" fmla="*/ 1354919 h 6841925"/>
              <a:gd name="connsiteX972" fmla="*/ 4336537 w 6005794"/>
              <a:gd name="connsiteY972" fmla="*/ 1351976 h 6841925"/>
              <a:gd name="connsiteX973" fmla="*/ 4348730 w 6005794"/>
              <a:gd name="connsiteY973" fmla="*/ 1348610 h 6841925"/>
              <a:gd name="connsiteX974" fmla="*/ 4361260 w 6005794"/>
              <a:gd name="connsiteY974" fmla="*/ 1344407 h 6841925"/>
              <a:gd name="connsiteX975" fmla="*/ 4371081 w 6005794"/>
              <a:gd name="connsiteY975" fmla="*/ 1341043 h 6841925"/>
              <a:gd name="connsiteX976" fmla="*/ 4380902 w 6005794"/>
              <a:gd name="connsiteY976" fmla="*/ 1336417 h 6841925"/>
              <a:gd name="connsiteX977" fmla="*/ 4399867 w 6005794"/>
              <a:gd name="connsiteY977" fmla="*/ 1336838 h 6841925"/>
              <a:gd name="connsiteX978" fmla="*/ 4418155 w 6005794"/>
              <a:gd name="connsiteY978" fmla="*/ 1338520 h 6841925"/>
              <a:gd name="connsiteX979" fmla="*/ 4437120 w 6005794"/>
              <a:gd name="connsiteY979" fmla="*/ 1341043 h 6841925"/>
              <a:gd name="connsiteX980" fmla="*/ 4446602 w 6005794"/>
              <a:gd name="connsiteY980" fmla="*/ 1343145 h 6841925"/>
              <a:gd name="connsiteX981" fmla="*/ 4455408 w 6005794"/>
              <a:gd name="connsiteY981" fmla="*/ 1344827 h 6841925"/>
              <a:gd name="connsiteX982" fmla="*/ 4471325 w 6005794"/>
              <a:gd name="connsiteY982" fmla="*/ 1348191 h 6841925"/>
              <a:gd name="connsiteX983" fmla="*/ 4478437 w 6005794"/>
              <a:gd name="connsiteY983" fmla="*/ 1349873 h 6841925"/>
              <a:gd name="connsiteX984" fmla="*/ 4485548 w 6005794"/>
              <a:gd name="connsiteY984" fmla="*/ 1352816 h 6841925"/>
              <a:gd name="connsiteX985" fmla="*/ 4488935 w 6005794"/>
              <a:gd name="connsiteY985" fmla="*/ 1354498 h 6841925"/>
              <a:gd name="connsiteX986" fmla="*/ 4491644 w 6005794"/>
              <a:gd name="connsiteY986" fmla="*/ 1356600 h 6841925"/>
              <a:gd name="connsiteX987" fmla="*/ 4494693 w 6005794"/>
              <a:gd name="connsiteY987" fmla="*/ 1359543 h 6841925"/>
              <a:gd name="connsiteX988" fmla="*/ 4496724 w 6005794"/>
              <a:gd name="connsiteY988" fmla="*/ 1362067 h 6841925"/>
              <a:gd name="connsiteX989" fmla="*/ 4499434 w 6005794"/>
              <a:gd name="connsiteY989" fmla="*/ 1365850 h 6841925"/>
              <a:gd name="connsiteX990" fmla="*/ 4501465 w 6005794"/>
              <a:gd name="connsiteY990" fmla="*/ 1370055 h 6841925"/>
              <a:gd name="connsiteX991" fmla="*/ 4503159 w 6005794"/>
              <a:gd name="connsiteY991" fmla="*/ 1375101 h 6841925"/>
              <a:gd name="connsiteX992" fmla="*/ 4504513 w 6005794"/>
              <a:gd name="connsiteY992" fmla="*/ 1380566 h 6841925"/>
              <a:gd name="connsiteX993" fmla="*/ 4508239 w 6005794"/>
              <a:gd name="connsiteY993" fmla="*/ 1383510 h 6841925"/>
              <a:gd name="connsiteX994" fmla="*/ 4511287 w 6005794"/>
              <a:gd name="connsiteY994" fmla="*/ 1386033 h 6841925"/>
              <a:gd name="connsiteX995" fmla="*/ 4518060 w 6005794"/>
              <a:gd name="connsiteY995" fmla="*/ 1390658 h 6841925"/>
              <a:gd name="connsiteX996" fmla="*/ 4525172 w 6005794"/>
              <a:gd name="connsiteY996" fmla="*/ 1394022 h 6841925"/>
              <a:gd name="connsiteX997" fmla="*/ 4531945 w 6005794"/>
              <a:gd name="connsiteY997" fmla="*/ 1396124 h 6841925"/>
              <a:gd name="connsiteX998" fmla="*/ 4539057 w 6005794"/>
              <a:gd name="connsiteY998" fmla="*/ 1397386 h 6841925"/>
              <a:gd name="connsiteX999" fmla="*/ 4546846 w 6005794"/>
              <a:gd name="connsiteY999" fmla="*/ 1397806 h 6841925"/>
              <a:gd name="connsiteX1000" fmla="*/ 4553958 w 6005794"/>
              <a:gd name="connsiteY1000" fmla="*/ 1397806 h 6841925"/>
              <a:gd name="connsiteX1001" fmla="*/ 4561408 w 6005794"/>
              <a:gd name="connsiteY1001" fmla="*/ 1397386 h 6841925"/>
              <a:gd name="connsiteX1002" fmla="*/ 4576309 w 6005794"/>
              <a:gd name="connsiteY1002" fmla="*/ 1396544 h 6841925"/>
              <a:gd name="connsiteX1003" fmla="*/ 4584099 w 6005794"/>
              <a:gd name="connsiteY1003" fmla="*/ 1396544 h 6841925"/>
              <a:gd name="connsiteX1004" fmla="*/ 4591210 w 6005794"/>
              <a:gd name="connsiteY1004" fmla="*/ 1396544 h 6841925"/>
              <a:gd name="connsiteX1005" fmla="*/ 4598321 w 6005794"/>
              <a:gd name="connsiteY1005" fmla="*/ 1397806 h 6841925"/>
              <a:gd name="connsiteX1006" fmla="*/ 4605435 w 6005794"/>
              <a:gd name="connsiteY1006" fmla="*/ 1399488 h 6841925"/>
              <a:gd name="connsiteX1007" fmla="*/ 4612885 w 6005794"/>
              <a:gd name="connsiteY1007" fmla="*/ 1401590 h 6841925"/>
              <a:gd name="connsiteX1008" fmla="*/ 4619319 w 6005794"/>
              <a:gd name="connsiteY1008" fmla="*/ 1405796 h 6841925"/>
              <a:gd name="connsiteX1009" fmla="*/ 4685019 w 6005794"/>
              <a:gd name="connsiteY1009" fmla="*/ 1411681 h 6841925"/>
              <a:gd name="connsiteX1010" fmla="*/ 4718208 w 6005794"/>
              <a:gd name="connsiteY1010" fmla="*/ 1414625 h 6841925"/>
              <a:gd name="connsiteX1011" fmla="*/ 4751058 w 6005794"/>
              <a:gd name="connsiteY1011" fmla="*/ 1417989 h 6841925"/>
              <a:gd name="connsiteX1012" fmla="*/ 4783908 w 6005794"/>
              <a:gd name="connsiteY1012" fmla="*/ 1421773 h 6841925"/>
              <a:gd name="connsiteX1013" fmla="*/ 4816758 w 6005794"/>
              <a:gd name="connsiteY1013" fmla="*/ 1426818 h 6841925"/>
              <a:gd name="connsiteX1014" fmla="*/ 4848931 w 6005794"/>
              <a:gd name="connsiteY1014" fmla="*/ 1432285 h 6841925"/>
              <a:gd name="connsiteX1015" fmla="*/ 4865525 w 6005794"/>
              <a:gd name="connsiteY1015" fmla="*/ 1435649 h 6841925"/>
              <a:gd name="connsiteX1016" fmla="*/ 4881781 w 6005794"/>
              <a:gd name="connsiteY1016" fmla="*/ 1439433 h 6841925"/>
              <a:gd name="connsiteX1017" fmla="*/ 5026389 w 6005794"/>
              <a:gd name="connsiteY1017" fmla="*/ 1451205 h 6841925"/>
              <a:gd name="connsiteX1018" fmla="*/ 5037903 w 6005794"/>
              <a:gd name="connsiteY1018" fmla="*/ 1452047 h 6841925"/>
              <a:gd name="connsiteX1019" fmla="*/ 5049757 w 6005794"/>
              <a:gd name="connsiteY1019" fmla="*/ 1452888 h 6841925"/>
              <a:gd name="connsiteX1020" fmla="*/ 5091411 w 6005794"/>
              <a:gd name="connsiteY1020" fmla="*/ 1467603 h 6841925"/>
              <a:gd name="connsiteX1021" fmla="*/ 5095137 w 6005794"/>
              <a:gd name="connsiteY1021" fmla="*/ 1462979 h 6841925"/>
              <a:gd name="connsiteX1022" fmla="*/ 5098524 w 6005794"/>
              <a:gd name="connsiteY1022" fmla="*/ 1459195 h 6841925"/>
              <a:gd name="connsiteX1023" fmla="*/ 5102248 w 6005794"/>
              <a:gd name="connsiteY1023" fmla="*/ 1456251 h 6841925"/>
              <a:gd name="connsiteX1024" fmla="*/ 5106312 w 6005794"/>
              <a:gd name="connsiteY1024" fmla="*/ 1454569 h 6841925"/>
              <a:gd name="connsiteX1025" fmla="*/ 5110038 w 6005794"/>
              <a:gd name="connsiteY1025" fmla="*/ 1453728 h 6841925"/>
              <a:gd name="connsiteX1026" fmla="*/ 5113763 w 6005794"/>
              <a:gd name="connsiteY1026" fmla="*/ 1452467 h 6841925"/>
              <a:gd name="connsiteX1027" fmla="*/ 5117827 w 6005794"/>
              <a:gd name="connsiteY1027" fmla="*/ 1452467 h 6841925"/>
              <a:gd name="connsiteX1028" fmla="*/ 5121891 w 6005794"/>
              <a:gd name="connsiteY1028" fmla="*/ 1452888 h 6841925"/>
              <a:gd name="connsiteX1029" fmla="*/ 5130018 w 6005794"/>
              <a:gd name="connsiteY1029" fmla="*/ 1454148 h 6841925"/>
              <a:gd name="connsiteX1030" fmla="*/ 5138147 w 6005794"/>
              <a:gd name="connsiteY1030" fmla="*/ 1455830 h 6841925"/>
              <a:gd name="connsiteX1031" fmla="*/ 5146613 w 6005794"/>
              <a:gd name="connsiteY1031" fmla="*/ 1457091 h 6841925"/>
              <a:gd name="connsiteX1032" fmla="*/ 5150338 w 6005794"/>
              <a:gd name="connsiteY1032" fmla="*/ 1457091 h 6841925"/>
              <a:gd name="connsiteX1033" fmla="*/ 5154403 w 6005794"/>
              <a:gd name="connsiteY1033" fmla="*/ 1457091 h 6841925"/>
              <a:gd name="connsiteX1034" fmla="*/ 5257016 w 6005794"/>
              <a:gd name="connsiteY1034" fmla="*/ 1454569 h 6841925"/>
              <a:gd name="connsiteX1035" fmla="*/ 5267177 w 6005794"/>
              <a:gd name="connsiteY1035" fmla="*/ 1454569 h 6841925"/>
              <a:gd name="connsiteX1036" fmla="*/ 5271918 w 6005794"/>
              <a:gd name="connsiteY1036" fmla="*/ 1455410 h 6841925"/>
              <a:gd name="connsiteX1037" fmla="*/ 5276320 w 6005794"/>
              <a:gd name="connsiteY1037" fmla="*/ 1456251 h 6841925"/>
              <a:gd name="connsiteX1038" fmla="*/ 5280384 w 6005794"/>
              <a:gd name="connsiteY1038" fmla="*/ 1457513 h 6841925"/>
              <a:gd name="connsiteX1039" fmla="*/ 5284447 w 6005794"/>
              <a:gd name="connsiteY1039" fmla="*/ 1458774 h 6841925"/>
              <a:gd name="connsiteX1040" fmla="*/ 5288513 w 6005794"/>
              <a:gd name="connsiteY1040" fmla="*/ 1460876 h 6841925"/>
              <a:gd name="connsiteX1041" fmla="*/ 5291898 w 6005794"/>
              <a:gd name="connsiteY1041" fmla="*/ 1462979 h 6841925"/>
              <a:gd name="connsiteX1042" fmla="*/ 5295285 w 6005794"/>
              <a:gd name="connsiteY1042" fmla="*/ 1465922 h 6841925"/>
              <a:gd name="connsiteX1043" fmla="*/ 5297994 w 6005794"/>
              <a:gd name="connsiteY1043" fmla="*/ 1469286 h 6841925"/>
              <a:gd name="connsiteX1044" fmla="*/ 5300703 w 6005794"/>
              <a:gd name="connsiteY1044" fmla="*/ 1473070 h 6841925"/>
              <a:gd name="connsiteX1045" fmla="*/ 5302397 w 6005794"/>
              <a:gd name="connsiteY1045" fmla="*/ 1477694 h 6841925"/>
              <a:gd name="connsiteX1046" fmla="*/ 5304429 w 6005794"/>
              <a:gd name="connsiteY1046" fmla="*/ 1483162 h 6841925"/>
              <a:gd name="connsiteX1047" fmla="*/ 5305783 w 6005794"/>
              <a:gd name="connsiteY1047" fmla="*/ 1488627 h 6841925"/>
              <a:gd name="connsiteX1048" fmla="*/ 5307138 w 6005794"/>
              <a:gd name="connsiteY1048" fmla="*/ 1495355 h 6841925"/>
              <a:gd name="connsiteX1049" fmla="*/ 5307477 w 6005794"/>
              <a:gd name="connsiteY1049" fmla="*/ 1502503 h 6841925"/>
              <a:gd name="connsiteX1050" fmla="*/ 5309848 w 6005794"/>
              <a:gd name="connsiteY1050" fmla="*/ 1506708 h 6841925"/>
              <a:gd name="connsiteX1051" fmla="*/ 5311880 w 6005794"/>
              <a:gd name="connsiteY1051" fmla="*/ 1510071 h 6841925"/>
              <a:gd name="connsiteX1052" fmla="*/ 5315266 w 6005794"/>
              <a:gd name="connsiteY1052" fmla="*/ 1512594 h 6841925"/>
              <a:gd name="connsiteX1053" fmla="*/ 5318314 w 6005794"/>
              <a:gd name="connsiteY1053" fmla="*/ 1514275 h 6841925"/>
              <a:gd name="connsiteX1054" fmla="*/ 5321362 w 6005794"/>
              <a:gd name="connsiteY1054" fmla="*/ 1515537 h 6841925"/>
              <a:gd name="connsiteX1055" fmla="*/ 5325087 w 6005794"/>
              <a:gd name="connsiteY1055" fmla="*/ 1516378 h 6841925"/>
              <a:gd name="connsiteX1056" fmla="*/ 5332539 w 6005794"/>
              <a:gd name="connsiteY1056" fmla="*/ 1517218 h 6841925"/>
              <a:gd name="connsiteX1057" fmla="*/ 5337618 w 6005794"/>
              <a:gd name="connsiteY1057" fmla="*/ 1517639 h 6841925"/>
              <a:gd name="connsiteX1058" fmla="*/ 5342359 w 6005794"/>
              <a:gd name="connsiteY1058" fmla="*/ 1517639 h 6841925"/>
              <a:gd name="connsiteX1059" fmla="*/ 5352858 w 6005794"/>
              <a:gd name="connsiteY1059" fmla="*/ 1517639 h 6841925"/>
              <a:gd name="connsiteX1060" fmla="*/ 5363017 w 6005794"/>
              <a:gd name="connsiteY1060" fmla="*/ 1517218 h 6841925"/>
              <a:gd name="connsiteX1061" fmla="*/ 5373855 w 6005794"/>
              <a:gd name="connsiteY1061" fmla="*/ 1517639 h 6841925"/>
              <a:gd name="connsiteX1062" fmla="*/ 5379273 w 6005794"/>
              <a:gd name="connsiteY1062" fmla="*/ 1518059 h 6841925"/>
              <a:gd name="connsiteX1063" fmla="*/ 5385030 w 6005794"/>
              <a:gd name="connsiteY1063" fmla="*/ 1519321 h 6841925"/>
              <a:gd name="connsiteX1064" fmla="*/ 5390448 w 6005794"/>
              <a:gd name="connsiteY1064" fmla="*/ 1521002 h 6841925"/>
              <a:gd name="connsiteX1065" fmla="*/ 5396545 w 6005794"/>
              <a:gd name="connsiteY1065" fmla="*/ 1523947 h 6841925"/>
              <a:gd name="connsiteX1066" fmla="*/ 5402302 w 6005794"/>
              <a:gd name="connsiteY1066" fmla="*/ 1526470 h 6841925"/>
              <a:gd name="connsiteX1067" fmla="*/ 5407721 w 6005794"/>
              <a:gd name="connsiteY1067" fmla="*/ 1530674 h 6841925"/>
              <a:gd name="connsiteX1068" fmla="*/ 5413816 w 6005794"/>
              <a:gd name="connsiteY1068" fmla="*/ 1535720 h 6841925"/>
              <a:gd name="connsiteX1069" fmla="*/ 5419573 w 6005794"/>
              <a:gd name="connsiteY1069" fmla="*/ 1541605 h 6841925"/>
              <a:gd name="connsiteX1070" fmla="*/ 5388417 w 6005794"/>
              <a:gd name="connsiteY1070" fmla="*/ 1546652 h 6841925"/>
              <a:gd name="connsiteX1071" fmla="*/ 5373516 w 6005794"/>
              <a:gd name="connsiteY1071" fmla="*/ 1548754 h 6841925"/>
              <a:gd name="connsiteX1072" fmla="*/ 5359631 w 6005794"/>
              <a:gd name="connsiteY1072" fmla="*/ 1550016 h 6841925"/>
              <a:gd name="connsiteX1073" fmla="*/ 5352858 w 6005794"/>
              <a:gd name="connsiteY1073" fmla="*/ 1550016 h 6841925"/>
              <a:gd name="connsiteX1074" fmla="*/ 5346083 w 6005794"/>
              <a:gd name="connsiteY1074" fmla="*/ 1549595 h 6841925"/>
              <a:gd name="connsiteX1075" fmla="*/ 5339650 w 6005794"/>
              <a:gd name="connsiteY1075" fmla="*/ 1548333 h 6841925"/>
              <a:gd name="connsiteX1076" fmla="*/ 5333215 w 6005794"/>
              <a:gd name="connsiteY1076" fmla="*/ 1547073 h 6841925"/>
              <a:gd name="connsiteX1077" fmla="*/ 5326781 w 6005794"/>
              <a:gd name="connsiteY1077" fmla="*/ 1544970 h 6841925"/>
              <a:gd name="connsiteX1078" fmla="*/ 5320346 w 6005794"/>
              <a:gd name="connsiteY1078" fmla="*/ 1542026 h 6841925"/>
              <a:gd name="connsiteX1079" fmla="*/ 5314250 w 6005794"/>
              <a:gd name="connsiteY1079" fmla="*/ 1539083 h 6841925"/>
              <a:gd name="connsiteX1080" fmla="*/ 5307815 w 6005794"/>
              <a:gd name="connsiteY1080" fmla="*/ 1534879 h 6841925"/>
              <a:gd name="connsiteX1081" fmla="*/ 5283093 w 6005794"/>
              <a:gd name="connsiteY1081" fmla="*/ 1534039 h 6841925"/>
              <a:gd name="connsiteX1082" fmla="*/ 5284447 w 6005794"/>
              <a:gd name="connsiteY1082" fmla="*/ 1537401 h 6841925"/>
              <a:gd name="connsiteX1083" fmla="*/ 5285802 w 6005794"/>
              <a:gd name="connsiteY1083" fmla="*/ 1541185 h 6841925"/>
              <a:gd name="connsiteX1084" fmla="*/ 5289867 w 6005794"/>
              <a:gd name="connsiteY1084" fmla="*/ 1547073 h 6841925"/>
              <a:gd name="connsiteX1085" fmla="*/ 5293931 w 6005794"/>
              <a:gd name="connsiteY1085" fmla="*/ 1553800 h 6841925"/>
              <a:gd name="connsiteX1086" fmla="*/ 5297655 w 6005794"/>
              <a:gd name="connsiteY1086" fmla="*/ 1560527 h 6841925"/>
              <a:gd name="connsiteX1087" fmla="*/ 5299010 w 6005794"/>
              <a:gd name="connsiteY1087" fmla="*/ 1563891 h 6841925"/>
              <a:gd name="connsiteX1088" fmla="*/ 5300365 w 6005794"/>
              <a:gd name="connsiteY1088" fmla="*/ 1567255 h 6841925"/>
              <a:gd name="connsiteX1089" fmla="*/ 5301042 w 6005794"/>
              <a:gd name="connsiteY1089" fmla="*/ 1571039 h 6841925"/>
              <a:gd name="connsiteX1090" fmla="*/ 5301720 w 6005794"/>
              <a:gd name="connsiteY1090" fmla="*/ 1575243 h 6841925"/>
              <a:gd name="connsiteX1091" fmla="*/ 5301042 w 6005794"/>
              <a:gd name="connsiteY1091" fmla="*/ 1579028 h 6841925"/>
              <a:gd name="connsiteX1092" fmla="*/ 5300365 w 6005794"/>
              <a:gd name="connsiteY1092" fmla="*/ 1583653 h 6841925"/>
              <a:gd name="connsiteX1093" fmla="*/ 5299010 w 6005794"/>
              <a:gd name="connsiteY1093" fmla="*/ 1587858 h 6841925"/>
              <a:gd name="connsiteX1094" fmla="*/ 5296640 w 6005794"/>
              <a:gd name="connsiteY1094" fmla="*/ 1592482 h 6841925"/>
              <a:gd name="connsiteX1095" fmla="*/ 5311202 w 6005794"/>
              <a:gd name="connsiteY1095" fmla="*/ 1593324 h 6841925"/>
              <a:gd name="connsiteX1096" fmla="*/ 5325764 w 6005794"/>
              <a:gd name="connsiteY1096" fmla="*/ 1594585 h 6841925"/>
              <a:gd name="connsiteX1097" fmla="*/ 5340327 w 6005794"/>
              <a:gd name="connsiteY1097" fmla="*/ 1595005 h 6841925"/>
              <a:gd name="connsiteX1098" fmla="*/ 5347439 w 6005794"/>
              <a:gd name="connsiteY1098" fmla="*/ 1596266 h 6841925"/>
              <a:gd name="connsiteX1099" fmla="*/ 5354551 w 6005794"/>
              <a:gd name="connsiteY1099" fmla="*/ 1596687 h 6841925"/>
              <a:gd name="connsiteX1100" fmla="*/ 5361663 w 6005794"/>
              <a:gd name="connsiteY1100" fmla="*/ 1598369 h 6841925"/>
              <a:gd name="connsiteX1101" fmla="*/ 5368435 w 6005794"/>
              <a:gd name="connsiteY1101" fmla="*/ 1600893 h 6841925"/>
              <a:gd name="connsiteX1102" fmla="*/ 5375210 w 6005794"/>
              <a:gd name="connsiteY1102" fmla="*/ 1602994 h 6841925"/>
              <a:gd name="connsiteX1103" fmla="*/ 5381982 w 6005794"/>
              <a:gd name="connsiteY1103" fmla="*/ 1606358 h 6841925"/>
              <a:gd name="connsiteX1104" fmla="*/ 5388755 w 6005794"/>
              <a:gd name="connsiteY1104" fmla="*/ 1610143 h 6841925"/>
              <a:gd name="connsiteX1105" fmla="*/ 5395190 w 6005794"/>
              <a:gd name="connsiteY1105" fmla="*/ 1615187 h 6841925"/>
              <a:gd name="connsiteX1106" fmla="*/ 5400947 w 6005794"/>
              <a:gd name="connsiteY1106" fmla="*/ 1621495 h 6841925"/>
              <a:gd name="connsiteX1107" fmla="*/ 5407043 w 6005794"/>
              <a:gd name="connsiteY1107" fmla="*/ 1628223 h 6841925"/>
              <a:gd name="connsiteX1108" fmla="*/ 5405688 w 6005794"/>
              <a:gd name="connsiteY1108" fmla="*/ 1653030 h 6841925"/>
              <a:gd name="connsiteX1109" fmla="*/ 5405688 w 6005794"/>
              <a:gd name="connsiteY1109" fmla="*/ 1662280 h 6841925"/>
              <a:gd name="connsiteX1110" fmla="*/ 5405350 w 6005794"/>
              <a:gd name="connsiteY1110" fmla="*/ 1669848 h 6841925"/>
              <a:gd name="connsiteX1111" fmla="*/ 5404334 w 6005794"/>
              <a:gd name="connsiteY1111" fmla="*/ 1676997 h 6841925"/>
              <a:gd name="connsiteX1112" fmla="*/ 5402980 w 6005794"/>
              <a:gd name="connsiteY1112" fmla="*/ 1683303 h 6841925"/>
              <a:gd name="connsiteX1113" fmla="*/ 5401625 w 6005794"/>
              <a:gd name="connsiteY1113" fmla="*/ 1689610 h 6841925"/>
              <a:gd name="connsiteX1114" fmla="*/ 5399932 w 6005794"/>
              <a:gd name="connsiteY1114" fmla="*/ 1694237 h 6841925"/>
              <a:gd name="connsiteX1115" fmla="*/ 5398238 w 6005794"/>
              <a:gd name="connsiteY1115" fmla="*/ 1699281 h 6841925"/>
              <a:gd name="connsiteX1116" fmla="*/ 5395868 w 6005794"/>
              <a:gd name="connsiteY1116" fmla="*/ 1703486 h 6841925"/>
              <a:gd name="connsiteX1117" fmla="*/ 5393835 w 6005794"/>
              <a:gd name="connsiteY1117" fmla="*/ 1706850 h 6841925"/>
              <a:gd name="connsiteX1118" fmla="*/ 5391126 w 6005794"/>
              <a:gd name="connsiteY1118" fmla="*/ 1710214 h 6841925"/>
              <a:gd name="connsiteX1119" fmla="*/ 5388417 w 6005794"/>
              <a:gd name="connsiteY1119" fmla="*/ 1712736 h 6841925"/>
              <a:gd name="connsiteX1120" fmla="*/ 5385030 w 6005794"/>
              <a:gd name="connsiteY1120" fmla="*/ 1714418 h 6841925"/>
              <a:gd name="connsiteX1121" fmla="*/ 5381982 w 6005794"/>
              <a:gd name="connsiteY1121" fmla="*/ 1716941 h 6841925"/>
              <a:gd name="connsiteX1122" fmla="*/ 5378934 w 6005794"/>
              <a:gd name="connsiteY1122" fmla="*/ 1717783 h 6841925"/>
              <a:gd name="connsiteX1123" fmla="*/ 5375210 w 6005794"/>
              <a:gd name="connsiteY1123" fmla="*/ 1719044 h 6841925"/>
              <a:gd name="connsiteX1124" fmla="*/ 5371822 w 6005794"/>
              <a:gd name="connsiteY1124" fmla="*/ 1719884 h 6841925"/>
              <a:gd name="connsiteX1125" fmla="*/ 5364033 w 6005794"/>
              <a:gd name="connsiteY1125" fmla="*/ 1720725 h 6841925"/>
              <a:gd name="connsiteX1126" fmla="*/ 5356583 w 6005794"/>
              <a:gd name="connsiteY1126" fmla="*/ 1721146 h 6841925"/>
              <a:gd name="connsiteX1127" fmla="*/ 5347777 w 6005794"/>
              <a:gd name="connsiteY1127" fmla="*/ 1720725 h 6841925"/>
              <a:gd name="connsiteX1128" fmla="*/ 5339650 w 6005794"/>
              <a:gd name="connsiteY1128" fmla="*/ 1719884 h 6841925"/>
              <a:gd name="connsiteX1129" fmla="*/ 5323055 w 6005794"/>
              <a:gd name="connsiteY1129" fmla="*/ 1719044 h 6841925"/>
              <a:gd name="connsiteX1130" fmla="*/ 5315605 w 6005794"/>
              <a:gd name="connsiteY1130" fmla="*/ 1719044 h 6841925"/>
              <a:gd name="connsiteX1131" fmla="*/ 5307815 w 6005794"/>
              <a:gd name="connsiteY1131" fmla="*/ 1719464 h 6841925"/>
              <a:gd name="connsiteX1132" fmla="*/ 5306460 w 6005794"/>
              <a:gd name="connsiteY1132" fmla="*/ 1724089 h 6841925"/>
              <a:gd name="connsiteX1133" fmla="*/ 5306122 w 6005794"/>
              <a:gd name="connsiteY1133" fmla="*/ 1727874 h 6841925"/>
              <a:gd name="connsiteX1134" fmla="*/ 5306122 w 6005794"/>
              <a:gd name="connsiteY1134" fmla="*/ 1732498 h 6841925"/>
              <a:gd name="connsiteX1135" fmla="*/ 5306460 w 6005794"/>
              <a:gd name="connsiteY1135" fmla="*/ 1736283 h 6841925"/>
              <a:gd name="connsiteX1136" fmla="*/ 5307477 w 6005794"/>
              <a:gd name="connsiteY1136" fmla="*/ 1739646 h 6841925"/>
              <a:gd name="connsiteX1137" fmla="*/ 5308832 w 6005794"/>
              <a:gd name="connsiteY1137" fmla="*/ 1743430 h 6841925"/>
              <a:gd name="connsiteX1138" fmla="*/ 5311880 w 6005794"/>
              <a:gd name="connsiteY1138" fmla="*/ 1750579 h 6841925"/>
              <a:gd name="connsiteX1139" fmla="*/ 5315605 w 6005794"/>
              <a:gd name="connsiteY1139" fmla="*/ 1758568 h 6841925"/>
              <a:gd name="connsiteX1140" fmla="*/ 5318314 w 6005794"/>
              <a:gd name="connsiteY1140" fmla="*/ 1766976 h 6841925"/>
              <a:gd name="connsiteX1141" fmla="*/ 5319668 w 6005794"/>
              <a:gd name="connsiteY1141" fmla="*/ 1771182 h 6841925"/>
              <a:gd name="connsiteX1142" fmla="*/ 5320007 w 6005794"/>
              <a:gd name="connsiteY1142" fmla="*/ 1775807 h 6841925"/>
              <a:gd name="connsiteX1143" fmla="*/ 5320346 w 6005794"/>
              <a:gd name="connsiteY1143" fmla="*/ 1780853 h 6841925"/>
              <a:gd name="connsiteX1144" fmla="*/ 5320346 w 6005794"/>
              <a:gd name="connsiteY1144" fmla="*/ 1786319 h 6841925"/>
              <a:gd name="connsiteX1145" fmla="*/ 5320007 w 6005794"/>
              <a:gd name="connsiteY1145" fmla="*/ 1791364 h 6841925"/>
              <a:gd name="connsiteX1146" fmla="*/ 5320346 w 6005794"/>
              <a:gd name="connsiteY1146" fmla="*/ 1794728 h 6841925"/>
              <a:gd name="connsiteX1147" fmla="*/ 5321701 w 6005794"/>
              <a:gd name="connsiteY1147" fmla="*/ 1796830 h 6841925"/>
              <a:gd name="connsiteX1148" fmla="*/ 5323055 w 6005794"/>
              <a:gd name="connsiteY1148" fmla="*/ 1798091 h 6841925"/>
              <a:gd name="connsiteX1149" fmla="*/ 5325087 w 6005794"/>
              <a:gd name="connsiteY1149" fmla="*/ 1798091 h 6841925"/>
              <a:gd name="connsiteX1150" fmla="*/ 5327119 w 6005794"/>
              <a:gd name="connsiteY1150" fmla="*/ 1797671 h 6841925"/>
              <a:gd name="connsiteX1151" fmla="*/ 5329828 w 6005794"/>
              <a:gd name="connsiteY1151" fmla="*/ 1796409 h 6841925"/>
              <a:gd name="connsiteX1152" fmla="*/ 5333215 w 6005794"/>
              <a:gd name="connsiteY1152" fmla="*/ 1794728 h 6841925"/>
              <a:gd name="connsiteX1153" fmla="*/ 5339311 w 6005794"/>
              <a:gd name="connsiteY1153" fmla="*/ 1790523 h 6841925"/>
              <a:gd name="connsiteX1154" fmla="*/ 5345746 w 6005794"/>
              <a:gd name="connsiteY1154" fmla="*/ 1785898 h 6841925"/>
              <a:gd name="connsiteX1155" fmla="*/ 5349131 w 6005794"/>
              <a:gd name="connsiteY1155" fmla="*/ 1783795 h 6841925"/>
              <a:gd name="connsiteX1156" fmla="*/ 5352519 w 6005794"/>
              <a:gd name="connsiteY1156" fmla="*/ 1782534 h 6841925"/>
              <a:gd name="connsiteX1157" fmla="*/ 5355228 w 6005794"/>
              <a:gd name="connsiteY1157" fmla="*/ 1782114 h 6841925"/>
              <a:gd name="connsiteX1158" fmla="*/ 5358276 w 6005794"/>
              <a:gd name="connsiteY1158" fmla="*/ 1782114 h 6841925"/>
              <a:gd name="connsiteX1159" fmla="*/ 5364372 w 6005794"/>
              <a:gd name="connsiteY1159" fmla="*/ 1782114 h 6841925"/>
              <a:gd name="connsiteX1160" fmla="*/ 5370468 w 6005794"/>
              <a:gd name="connsiteY1160" fmla="*/ 1783795 h 6841925"/>
              <a:gd name="connsiteX1161" fmla="*/ 5376225 w 6005794"/>
              <a:gd name="connsiteY1161" fmla="*/ 1785898 h 6841925"/>
              <a:gd name="connsiteX1162" fmla="*/ 5380967 w 6005794"/>
              <a:gd name="connsiteY1162" fmla="*/ 1789263 h 6841925"/>
              <a:gd name="connsiteX1163" fmla="*/ 5385030 w 6005794"/>
              <a:gd name="connsiteY1163" fmla="*/ 1793887 h 6841925"/>
              <a:gd name="connsiteX1164" fmla="*/ 5389094 w 6005794"/>
              <a:gd name="connsiteY1164" fmla="*/ 1799353 h 6841925"/>
              <a:gd name="connsiteX1165" fmla="*/ 5392819 w 6005794"/>
              <a:gd name="connsiteY1165" fmla="*/ 1805240 h 6841925"/>
              <a:gd name="connsiteX1166" fmla="*/ 5395529 w 6005794"/>
              <a:gd name="connsiteY1166" fmla="*/ 1812809 h 6841925"/>
              <a:gd name="connsiteX1167" fmla="*/ 5545894 w 6005794"/>
              <a:gd name="connsiteY1167" fmla="*/ 1875037 h 6841925"/>
              <a:gd name="connsiteX1168" fmla="*/ 5550297 w 6005794"/>
              <a:gd name="connsiteY1168" fmla="*/ 1878401 h 6841925"/>
              <a:gd name="connsiteX1169" fmla="*/ 5555037 w 6005794"/>
              <a:gd name="connsiteY1169" fmla="*/ 1880504 h 6841925"/>
              <a:gd name="connsiteX1170" fmla="*/ 5559779 w 6005794"/>
              <a:gd name="connsiteY1170" fmla="*/ 1882185 h 6841925"/>
              <a:gd name="connsiteX1171" fmla="*/ 5565198 w 6005794"/>
              <a:gd name="connsiteY1171" fmla="*/ 1883866 h 6841925"/>
              <a:gd name="connsiteX1172" fmla="*/ 5575696 w 6005794"/>
              <a:gd name="connsiteY1172" fmla="*/ 1885548 h 6841925"/>
              <a:gd name="connsiteX1173" fmla="*/ 5585856 w 6005794"/>
              <a:gd name="connsiteY1173" fmla="*/ 1887231 h 6841925"/>
              <a:gd name="connsiteX1174" fmla="*/ 5596354 w 6005794"/>
              <a:gd name="connsiteY1174" fmla="*/ 1888913 h 6841925"/>
              <a:gd name="connsiteX1175" fmla="*/ 5601095 w 6005794"/>
              <a:gd name="connsiteY1175" fmla="*/ 1890174 h 6841925"/>
              <a:gd name="connsiteX1176" fmla="*/ 5606175 w 6005794"/>
              <a:gd name="connsiteY1176" fmla="*/ 1891856 h 6841925"/>
              <a:gd name="connsiteX1177" fmla="*/ 5610917 w 6005794"/>
              <a:gd name="connsiteY1177" fmla="*/ 1893537 h 6841925"/>
              <a:gd name="connsiteX1178" fmla="*/ 5615658 w 6005794"/>
              <a:gd name="connsiteY1178" fmla="*/ 1896480 h 6841925"/>
              <a:gd name="connsiteX1179" fmla="*/ 5620399 w 6005794"/>
              <a:gd name="connsiteY1179" fmla="*/ 1899425 h 6841925"/>
              <a:gd name="connsiteX1180" fmla="*/ 5624463 w 6005794"/>
              <a:gd name="connsiteY1180" fmla="*/ 1904050 h 6841925"/>
              <a:gd name="connsiteX1181" fmla="*/ 5683390 w 6005794"/>
              <a:gd name="connsiteY1181" fmla="*/ 1905310 h 6841925"/>
              <a:gd name="connsiteX1182" fmla="*/ 5690501 w 6005794"/>
              <a:gd name="connsiteY1182" fmla="*/ 1903629 h 6841925"/>
              <a:gd name="connsiteX1183" fmla="*/ 5697275 w 6005794"/>
              <a:gd name="connsiteY1183" fmla="*/ 1902368 h 6841925"/>
              <a:gd name="connsiteX1184" fmla="*/ 5704048 w 6005794"/>
              <a:gd name="connsiteY1184" fmla="*/ 1902788 h 6841925"/>
              <a:gd name="connsiteX1185" fmla="*/ 5709805 w 6005794"/>
              <a:gd name="connsiteY1185" fmla="*/ 1904050 h 6841925"/>
              <a:gd name="connsiteX1186" fmla="*/ 5715562 w 6005794"/>
              <a:gd name="connsiteY1186" fmla="*/ 1905731 h 6841925"/>
              <a:gd name="connsiteX1187" fmla="*/ 5721658 w 6005794"/>
              <a:gd name="connsiteY1187" fmla="*/ 1908675 h 6841925"/>
              <a:gd name="connsiteX1188" fmla="*/ 5727078 w 6005794"/>
              <a:gd name="connsiteY1188" fmla="*/ 1912037 h 6841925"/>
              <a:gd name="connsiteX1189" fmla="*/ 5732157 w 6005794"/>
              <a:gd name="connsiteY1189" fmla="*/ 1915402 h 6841925"/>
              <a:gd name="connsiteX1190" fmla="*/ 5737575 w 6005794"/>
              <a:gd name="connsiteY1190" fmla="*/ 1919607 h 6841925"/>
              <a:gd name="connsiteX1191" fmla="*/ 5742655 w 6005794"/>
              <a:gd name="connsiteY1191" fmla="*/ 1923812 h 6841925"/>
              <a:gd name="connsiteX1192" fmla="*/ 5752476 w 6005794"/>
              <a:gd name="connsiteY1192" fmla="*/ 1933062 h 6841925"/>
              <a:gd name="connsiteX1193" fmla="*/ 5762298 w 6005794"/>
              <a:gd name="connsiteY1193" fmla="*/ 1942733 h 6841925"/>
              <a:gd name="connsiteX1194" fmla="*/ 5767716 w 6005794"/>
              <a:gd name="connsiteY1194" fmla="*/ 1946517 h 6841925"/>
              <a:gd name="connsiteX1195" fmla="*/ 5772797 w 6005794"/>
              <a:gd name="connsiteY1195" fmla="*/ 1950300 h 6841925"/>
              <a:gd name="connsiteX1196" fmla="*/ 5773135 w 6005794"/>
              <a:gd name="connsiteY1196" fmla="*/ 1950300 h 6841925"/>
              <a:gd name="connsiteX1197" fmla="*/ 5776861 w 6005794"/>
              <a:gd name="connsiteY1197" fmla="*/ 1950300 h 6841925"/>
              <a:gd name="connsiteX1198" fmla="*/ 5780246 w 6005794"/>
              <a:gd name="connsiteY1198" fmla="*/ 1950720 h 6841925"/>
              <a:gd name="connsiteX1199" fmla="*/ 5783972 w 6005794"/>
              <a:gd name="connsiteY1199" fmla="*/ 1952404 h 6841925"/>
              <a:gd name="connsiteX1200" fmla="*/ 5786681 w 6005794"/>
              <a:gd name="connsiteY1200" fmla="*/ 1954926 h 6841925"/>
              <a:gd name="connsiteX1201" fmla="*/ 5789390 w 6005794"/>
              <a:gd name="connsiteY1201" fmla="*/ 1957448 h 6841925"/>
              <a:gd name="connsiteX1202" fmla="*/ 5792100 w 6005794"/>
              <a:gd name="connsiteY1202" fmla="*/ 1960391 h 6841925"/>
              <a:gd name="connsiteX1203" fmla="*/ 5796841 w 6005794"/>
              <a:gd name="connsiteY1203" fmla="*/ 1967119 h 6841925"/>
              <a:gd name="connsiteX1204" fmla="*/ 5845947 w 6005794"/>
              <a:gd name="connsiteY1204" fmla="*/ 1984780 h 6841925"/>
              <a:gd name="connsiteX1205" fmla="*/ 5858477 w 6005794"/>
              <a:gd name="connsiteY1205" fmla="*/ 1984360 h 6841925"/>
              <a:gd name="connsiteX1206" fmla="*/ 5908938 w 6005794"/>
              <a:gd name="connsiteY1206" fmla="*/ 1999496 h 6841925"/>
              <a:gd name="connsiteX1207" fmla="*/ 5914695 w 6005794"/>
              <a:gd name="connsiteY1207" fmla="*/ 1999916 h 6841925"/>
              <a:gd name="connsiteX1208" fmla="*/ 5920451 w 6005794"/>
              <a:gd name="connsiteY1208" fmla="*/ 1999916 h 6841925"/>
              <a:gd name="connsiteX1209" fmla="*/ 5926209 w 6005794"/>
              <a:gd name="connsiteY1209" fmla="*/ 1999916 h 6841925"/>
              <a:gd name="connsiteX1210" fmla="*/ 5932305 w 6005794"/>
              <a:gd name="connsiteY1210" fmla="*/ 2001177 h 6841925"/>
              <a:gd name="connsiteX1211" fmla="*/ 5934676 w 6005794"/>
              <a:gd name="connsiteY1211" fmla="*/ 2002018 h 6841925"/>
              <a:gd name="connsiteX1212" fmla="*/ 5937385 w 6005794"/>
              <a:gd name="connsiteY1212" fmla="*/ 2003700 h 6841925"/>
              <a:gd name="connsiteX1213" fmla="*/ 5940094 w 6005794"/>
              <a:gd name="connsiteY1213" fmla="*/ 2005383 h 6841925"/>
              <a:gd name="connsiteX1214" fmla="*/ 5942464 w 6005794"/>
              <a:gd name="connsiteY1214" fmla="*/ 2008325 h 6841925"/>
              <a:gd name="connsiteX1215" fmla="*/ 5945174 w 6005794"/>
              <a:gd name="connsiteY1215" fmla="*/ 2011690 h 6841925"/>
              <a:gd name="connsiteX1216" fmla="*/ 5946868 w 6005794"/>
              <a:gd name="connsiteY1216" fmla="*/ 2015474 h 6841925"/>
              <a:gd name="connsiteX1217" fmla="*/ 5949239 w 6005794"/>
              <a:gd name="connsiteY1217" fmla="*/ 2020098 h 6841925"/>
              <a:gd name="connsiteX1218" fmla="*/ 5950932 w 6005794"/>
              <a:gd name="connsiteY1218" fmla="*/ 2025563 h 6841925"/>
              <a:gd name="connsiteX1219" fmla="*/ 5929935 w 6005794"/>
              <a:gd name="connsiteY1219" fmla="*/ 2029348 h 6841925"/>
              <a:gd name="connsiteX1220" fmla="*/ 5919436 w 6005794"/>
              <a:gd name="connsiteY1220" fmla="*/ 2031030 h 6841925"/>
              <a:gd name="connsiteX1221" fmla="*/ 5909615 w 6005794"/>
              <a:gd name="connsiteY1221" fmla="*/ 2031871 h 6841925"/>
              <a:gd name="connsiteX1222" fmla="*/ 5904196 w 6005794"/>
              <a:gd name="connsiteY1222" fmla="*/ 2031871 h 6841925"/>
              <a:gd name="connsiteX1223" fmla="*/ 5899455 w 6005794"/>
              <a:gd name="connsiteY1223" fmla="*/ 2031030 h 6841925"/>
              <a:gd name="connsiteX1224" fmla="*/ 5894375 w 6005794"/>
              <a:gd name="connsiteY1224" fmla="*/ 2030189 h 6841925"/>
              <a:gd name="connsiteX1225" fmla="*/ 5889973 w 6005794"/>
              <a:gd name="connsiteY1225" fmla="*/ 2028508 h 6841925"/>
              <a:gd name="connsiteX1226" fmla="*/ 5884893 w 6005794"/>
              <a:gd name="connsiteY1226" fmla="*/ 2026827 h 6841925"/>
              <a:gd name="connsiteX1227" fmla="*/ 5880152 w 6005794"/>
              <a:gd name="connsiteY1227" fmla="*/ 2023882 h 6841925"/>
              <a:gd name="connsiteX1228" fmla="*/ 5875071 w 6005794"/>
              <a:gd name="connsiteY1228" fmla="*/ 2020519 h 6841925"/>
              <a:gd name="connsiteX1229" fmla="*/ 5870669 w 6005794"/>
              <a:gd name="connsiteY1229" fmla="*/ 2016734 h 6841925"/>
              <a:gd name="connsiteX1230" fmla="*/ 5864234 w 6005794"/>
              <a:gd name="connsiteY1230" fmla="*/ 2015474 h 6841925"/>
              <a:gd name="connsiteX1231" fmla="*/ 5858477 w 6005794"/>
              <a:gd name="connsiteY1231" fmla="*/ 2013790 h 6841925"/>
              <a:gd name="connsiteX1232" fmla="*/ 5786342 w 6005794"/>
              <a:gd name="connsiteY1232" fmla="*/ 2013371 h 6841925"/>
              <a:gd name="connsiteX1233" fmla="*/ 5776183 w 6005794"/>
              <a:gd name="connsiteY1233" fmla="*/ 2015054 h 6841925"/>
              <a:gd name="connsiteX1234" fmla="*/ 5766023 w 6005794"/>
              <a:gd name="connsiteY1234" fmla="*/ 2016315 h 6841925"/>
              <a:gd name="connsiteX1235" fmla="*/ 5756202 w 6005794"/>
              <a:gd name="connsiteY1235" fmla="*/ 2016734 h 6841925"/>
              <a:gd name="connsiteX1236" fmla="*/ 5746380 w 6005794"/>
              <a:gd name="connsiteY1236" fmla="*/ 2018416 h 6841925"/>
              <a:gd name="connsiteX1237" fmla="*/ 5741301 w 6005794"/>
              <a:gd name="connsiteY1237" fmla="*/ 2020098 h 6841925"/>
              <a:gd name="connsiteX1238" fmla="*/ 5736220 w 6005794"/>
              <a:gd name="connsiteY1238" fmla="*/ 2021359 h 6841925"/>
              <a:gd name="connsiteX1239" fmla="*/ 5731480 w 6005794"/>
              <a:gd name="connsiteY1239" fmla="*/ 2023462 h 6841925"/>
              <a:gd name="connsiteX1240" fmla="*/ 5726400 w 6005794"/>
              <a:gd name="connsiteY1240" fmla="*/ 2025563 h 6841925"/>
              <a:gd name="connsiteX1241" fmla="*/ 5721658 w 6005794"/>
              <a:gd name="connsiteY1241" fmla="*/ 2028929 h 6841925"/>
              <a:gd name="connsiteX1242" fmla="*/ 5716579 w 6005794"/>
              <a:gd name="connsiteY1242" fmla="*/ 2032292 h 6841925"/>
              <a:gd name="connsiteX1243" fmla="*/ 5711499 w 6005794"/>
              <a:gd name="connsiteY1243" fmla="*/ 2036919 h 6841925"/>
              <a:gd name="connsiteX1244" fmla="*/ 5706757 w 6005794"/>
              <a:gd name="connsiteY1244" fmla="*/ 2041962 h 6841925"/>
              <a:gd name="connsiteX1245" fmla="*/ 5704048 w 6005794"/>
              <a:gd name="connsiteY1245" fmla="*/ 2044485 h 6841925"/>
              <a:gd name="connsiteX1246" fmla="*/ 5701000 w 6005794"/>
              <a:gd name="connsiteY1246" fmla="*/ 2047008 h 6841925"/>
              <a:gd name="connsiteX1247" fmla="*/ 5697614 w 6005794"/>
              <a:gd name="connsiteY1247" fmla="*/ 2049111 h 6841925"/>
              <a:gd name="connsiteX1248" fmla="*/ 5694566 w 6005794"/>
              <a:gd name="connsiteY1248" fmla="*/ 2050793 h 6841925"/>
              <a:gd name="connsiteX1249" fmla="*/ 5690840 w 6005794"/>
              <a:gd name="connsiteY1249" fmla="*/ 2052054 h 6841925"/>
              <a:gd name="connsiteX1250" fmla="*/ 5687454 w 6005794"/>
              <a:gd name="connsiteY1250" fmla="*/ 2052895 h 6841925"/>
              <a:gd name="connsiteX1251" fmla="*/ 5680341 w 6005794"/>
              <a:gd name="connsiteY1251" fmla="*/ 2054157 h 6841925"/>
              <a:gd name="connsiteX1252" fmla="*/ 5672553 w 6005794"/>
              <a:gd name="connsiteY1252" fmla="*/ 2054157 h 6841925"/>
              <a:gd name="connsiteX1253" fmla="*/ 5665103 w 6005794"/>
              <a:gd name="connsiteY1253" fmla="*/ 2052895 h 6841925"/>
              <a:gd name="connsiteX1254" fmla="*/ 5657313 w 6005794"/>
              <a:gd name="connsiteY1254" fmla="*/ 2051213 h 6841925"/>
              <a:gd name="connsiteX1255" fmla="*/ 5649523 w 6005794"/>
              <a:gd name="connsiteY1255" fmla="*/ 2049111 h 6841925"/>
              <a:gd name="connsiteX1256" fmla="*/ 5642412 w 6005794"/>
              <a:gd name="connsiteY1256" fmla="*/ 2046168 h 6841925"/>
              <a:gd name="connsiteX1257" fmla="*/ 5635300 w 6005794"/>
              <a:gd name="connsiteY1257" fmla="*/ 2042803 h 6841925"/>
              <a:gd name="connsiteX1258" fmla="*/ 5628865 w 6005794"/>
              <a:gd name="connsiteY1258" fmla="*/ 2039440 h 6841925"/>
              <a:gd name="connsiteX1259" fmla="*/ 5623108 w 6005794"/>
              <a:gd name="connsiteY1259" fmla="*/ 2036076 h 6841925"/>
              <a:gd name="connsiteX1260" fmla="*/ 5613626 w 6005794"/>
              <a:gd name="connsiteY1260" fmla="*/ 2029348 h 6841925"/>
              <a:gd name="connsiteX1261" fmla="*/ 5610239 w 6005794"/>
              <a:gd name="connsiteY1261" fmla="*/ 2026827 h 6841925"/>
              <a:gd name="connsiteX1262" fmla="*/ 5607869 w 6005794"/>
              <a:gd name="connsiteY1262" fmla="*/ 2024723 h 6841925"/>
              <a:gd name="connsiteX1263" fmla="*/ 5603804 w 6005794"/>
              <a:gd name="connsiteY1263" fmla="*/ 2020098 h 6841925"/>
              <a:gd name="connsiteX1264" fmla="*/ 5599402 w 6005794"/>
              <a:gd name="connsiteY1264" fmla="*/ 2015474 h 6841925"/>
              <a:gd name="connsiteX1265" fmla="*/ 5595338 w 6005794"/>
              <a:gd name="connsiteY1265" fmla="*/ 2012108 h 6841925"/>
              <a:gd name="connsiteX1266" fmla="*/ 5590935 w 6005794"/>
              <a:gd name="connsiteY1266" fmla="*/ 2008747 h 6841925"/>
              <a:gd name="connsiteX1267" fmla="*/ 5586872 w 6005794"/>
              <a:gd name="connsiteY1267" fmla="*/ 2006223 h 6841925"/>
              <a:gd name="connsiteX1268" fmla="*/ 5582808 w 6005794"/>
              <a:gd name="connsiteY1268" fmla="*/ 2003700 h 6841925"/>
              <a:gd name="connsiteX1269" fmla="*/ 5578744 w 6005794"/>
              <a:gd name="connsiteY1269" fmla="*/ 2002018 h 6841925"/>
              <a:gd name="connsiteX1270" fmla="*/ 5574680 w 6005794"/>
              <a:gd name="connsiteY1270" fmla="*/ 2001177 h 6841925"/>
              <a:gd name="connsiteX1271" fmla="*/ 5570616 w 6005794"/>
              <a:gd name="connsiteY1271" fmla="*/ 1999916 h 6841925"/>
              <a:gd name="connsiteX1272" fmla="*/ 5566552 w 6005794"/>
              <a:gd name="connsiteY1272" fmla="*/ 1999496 h 6841925"/>
              <a:gd name="connsiteX1273" fmla="*/ 5558424 w 6005794"/>
              <a:gd name="connsiteY1273" fmla="*/ 1999496 h 6841925"/>
              <a:gd name="connsiteX1274" fmla="*/ 5550974 w 6005794"/>
              <a:gd name="connsiteY1274" fmla="*/ 1999916 h 6841925"/>
              <a:gd name="connsiteX1275" fmla="*/ 5543185 w 6005794"/>
              <a:gd name="connsiteY1275" fmla="*/ 2002018 h 6841925"/>
              <a:gd name="connsiteX1276" fmla="*/ 5535057 w 6005794"/>
              <a:gd name="connsiteY1276" fmla="*/ 2004542 h 6841925"/>
              <a:gd name="connsiteX1277" fmla="*/ 5527606 w 6005794"/>
              <a:gd name="connsiteY1277" fmla="*/ 2007906 h 6841925"/>
              <a:gd name="connsiteX1278" fmla="*/ 5512366 w 6005794"/>
              <a:gd name="connsiteY1278" fmla="*/ 2015054 h 6841925"/>
              <a:gd name="connsiteX1279" fmla="*/ 5497127 w 6005794"/>
              <a:gd name="connsiteY1279" fmla="*/ 2021781 h 6841925"/>
              <a:gd name="connsiteX1280" fmla="*/ 5489338 w 6005794"/>
              <a:gd name="connsiteY1280" fmla="*/ 2024723 h 6841925"/>
              <a:gd name="connsiteX1281" fmla="*/ 5481210 w 6005794"/>
              <a:gd name="connsiteY1281" fmla="*/ 2026827 h 6841925"/>
              <a:gd name="connsiteX1282" fmla="*/ 5521171 w 6005794"/>
              <a:gd name="connsiteY1282" fmla="*/ 2044065 h 6841925"/>
              <a:gd name="connsiteX1283" fmla="*/ 5561811 w 6005794"/>
              <a:gd name="connsiteY1283" fmla="*/ 2061305 h 6841925"/>
              <a:gd name="connsiteX1284" fmla="*/ 5563504 w 6005794"/>
              <a:gd name="connsiteY1284" fmla="*/ 2061724 h 6841925"/>
              <a:gd name="connsiteX1285" fmla="*/ 5565198 w 6005794"/>
              <a:gd name="connsiteY1285" fmla="*/ 2062566 h 6841925"/>
              <a:gd name="connsiteX1286" fmla="*/ 5569600 w 6005794"/>
              <a:gd name="connsiteY1286" fmla="*/ 2061724 h 6841925"/>
              <a:gd name="connsiteX1287" fmla="*/ 5574680 w 6005794"/>
              <a:gd name="connsiteY1287" fmla="*/ 2061724 h 6841925"/>
              <a:gd name="connsiteX1288" fmla="*/ 5578744 w 6005794"/>
              <a:gd name="connsiteY1288" fmla="*/ 2061724 h 6841925"/>
              <a:gd name="connsiteX1289" fmla="*/ 5580437 w 6005794"/>
              <a:gd name="connsiteY1289" fmla="*/ 2062566 h 6841925"/>
              <a:gd name="connsiteX1290" fmla="*/ 5582469 w 6005794"/>
              <a:gd name="connsiteY1290" fmla="*/ 2062985 h 6841925"/>
              <a:gd name="connsiteX1291" fmla="*/ 5583824 w 6005794"/>
              <a:gd name="connsiteY1291" fmla="*/ 2064667 h 6841925"/>
              <a:gd name="connsiteX1292" fmla="*/ 5584500 w 6005794"/>
              <a:gd name="connsiteY1292" fmla="*/ 2066350 h 6841925"/>
              <a:gd name="connsiteX1293" fmla="*/ 5584839 w 6005794"/>
              <a:gd name="connsiteY1293" fmla="*/ 2068451 h 6841925"/>
              <a:gd name="connsiteX1294" fmla="*/ 5584839 w 6005794"/>
              <a:gd name="connsiteY1294" fmla="*/ 2071816 h 6841925"/>
              <a:gd name="connsiteX1295" fmla="*/ 5584500 w 6005794"/>
              <a:gd name="connsiteY1295" fmla="*/ 2076021 h 6841925"/>
              <a:gd name="connsiteX1296" fmla="*/ 5583146 w 6005794"/>
              <a:gd name="connsiteY1296" fmla="*/ 2080647 h 6841925"/>
              <a:gd name="connsiteX1297" fmla="*/ 5581792 w 6005794"/>
              <a:gd name="connsiteY1297" fmla="*/ 2085692 h 6841925"/>
              <a:gd name="connsiteX1298" fmla="*/ 5579760 w 6005794"/>
              <a:gd name="connsiteY1298" fmla="*/ 2089895 h 6841925"/>
              <a:gd name="connsiteX1299" fmla="*/ 5577051 w 6005794"/>
              <a:gd name="connsiteY1299" fmla="*/ 2092419 h 6841925"/>
              <a:gd name="connsiteX1300" fmla="*/ 5575019 w 6005794"/>
              <a:gd name="connsiteY1300" fmla="*/ 2093681 h 6841925"/>
              <a:gd name="connsiteX1301" fmla="*/ 5573326 w 6005794"/>
              <a:gd name="connsiteY1301" fmla="*/ 2094942 h 6841925"/>
              <a:gd name="connsiteX1302" fmla="*/ 5571632 w 6005794"/>
              <a:gd name="connsiteY1302" fmla="*/ 2095362 h 6841925"/>
              <a:gd name="connsiteX1303" fmla="*/ 5569600 w 6005794"/>
              <a:gd name="connsiteY1303" fmla="*/ 2095362 h 6841925"/>
              <a:gd name="connsiteX1304" fmla="*/ 5565198 w 6005794"/>
              <a:gd name="connsiteY1304" fmla="*/ 2094942 h 6841925"/>
              <a:gd name="connsiteX1305" fmla="*/ 5559779 w 6005794"/>
              <a:gd name="connsiteY1305" fmla="*/ 2093261 h 6841925"/>
              <a:gd name="connsiteX1306" fmla="*/ 5554361 w 6005794"/>
              <a:gd name="connsiteY1306" fmla="*/ 2089054 h 6841925"/>
              <a:gd name="connsiteX1307" fmla="*/ 5549619 w 6005794"/>
              <a:gd name="connsiteY1307" fmla="*/ 2086532 h 6841925"/>
              <a:gd name="connsiteX1308" fmla="*/ 5545555 w 6005794"/>
              <a:gd name="connsiteY1308" fmla="*/ 2084010 h 6841925"/>
              <a:gd name="connsiteX1309" fmla="*/ 5541829 w 6005794"/>
              <a:gd name="connsiteY1309" fmla="*/ 2083588 h 6841925"/>
              <a:gd name="connsiteX1310" fmla="*/ 5538782 w 6005794"/>
              <a:gd name="connsiteY1310" fmla="*/ 2083169 h 6841925"/>
              <a:gd name="connsiteX1311" fmla="*/ 5535734 w 6005794"/>
              <a:gd name="connsiteY1311" fmla="*/ 2084010 h 6841925"/>
              <a:gd name="connsiteX1312" fmla="*/ 5533363 w 6005794"/>
              <a:gd name="connsiteY1312" fmla="*/ 2085270 h 6841925"/>
              <a:gd name="connsiteX1313" fmla="*/ 5530993 w 6005794"/>
              <a:gd name="connsiteY1313" fmla="*/ 2087373 h 6841925"/>
              <a:gd name="connsiteX1314" fmla="*/ 5529300 w 6005794"/>
              <a:gd name="connsiteY1314" fmla="*/ 2089895 h 6841925"/>
              <a:gd name="connsiteX1315" fmla="*/ 5527606 w 6005794"/>
              <a:gd name="connsiteY1315" fmla="*/ 2093261 h 6841925"/>
              <a:gd name="connsiteX1316" fmla="*/ 5526251 w 6005794"/>
              <a:gd name="connsiteY1316" fmla="*/ 2096623 h 6841925"/>
              <a:gd name="connsiteX1317" fmla="*/ 5523881 w 6005794"/>
              <a:gd name="connsiteY1317" fmla="*/ 2104613 h 6841925"/>
              <a:gd name="connsiteX1318" fmla="*/ 5522188 w 6005794"/>
              <a:gd name="connsiteY1318" fmla="*/ 2113863 h 6841925"/>
              <a:gd name="connsiteX1319" fmla="*/ 5520833 w 6005794"/>
              <a:gd name="connsiteY1319" fmla="*/ 2122692 h 6841925"/>
              <a:gd name="connsiteX1320" fmla="*/ 5518124 w 6005794"/>
              <a:gd name="connsiteY1320" fmla="*/ 2125637 h 6841925"/>
              <a:gd name="connsiteX1321" fmla="*/ 5519140 w 6005794"/>
              <a:gd name="connsiteY1321" fmla="*/ 2126056 h 6841925"/>
              <a:gd name="connsiteX1322" fmla="*/ 5520833 w 6005794"/>
              <a:gd name="connsiteY1322" fmla="*/ 2122692 h 6841925"/>
              <a:gd name="connsiteX1323" fmla="*/ 5570616 w 6005794"/>
              <a:gd name="connsiteY1323" fmla="*/ 2123955 h 6841925"/>
              <a:gd name="connsiteX1324" fmla="*/ 5593984 w 6005794"/>
              <a:gd name="connsiteY1324" fmla="*/ 2131943 h 6841925"/>
              <a:gd name="connsiteX1325" fmla="*/ 5617351 w 6005794"/>
              <a:gd name="connsiteY1325" fmla="*/ 2139931 h 6841925"/>
              <a:gd name="connsiteX1326" fmla="*/ 5641058 w 6005794"/>
              <a:gd name="connsiteY1326" fmla="*/ 2146238 h 6841925"/>
              <a:gd name="connsiteX1327" fmla="*/ 5665441 w 6005794"/>
              <a:gd name="connsiteY1327" fmla="*/ 2152125 h 6841925"/>
              <a:gd name="connsiteX1328" fmla="*/ 5689486 w 6005794"/>
              <a:gd name="connsiteY1328" fmla="*/ 2157170 h 6841925"/>
              <a:gd name="connsiteX1329" fmla="*/ 5714885 w 6005794"/>
              <a:gd name="connsiteY1329" fmla="*/ 2160955 h 6841925"/>
              <a:gd name="connsiteX1330" fmla="*/ 5740285 w 6005794"/>
              <a:gd name="connsiteY1330" fmla="*/ 2165159 h 6841925"/>
              <a:gd name="connsiteX1331" fmla="*/ 5766361 w 6005794"/>
              <a:gd name="connsiteY1331" fmla="*/ 2168524 h 6841925"/>
              <a:gd name="connsiteX1332" fmla="*/ 5759589 w 6005794"/>
              <a:gd name="connsiteY1332" fmla="*/ 2173990 h 6841925"/>
              <a:gd name="connsiteX1333" fmla="*/ 5752815 w 6005794"/>
              <a:gd name="connsiteY1333" fmla="*/ 2179034 h 6841925"/>
              <a:gd name="connsiteX1334" fmla="*/ 5746719 w 6005794"/>
              <a:gd name="connsiteY1334" fmla="*/ 2182819 h 6841925"/>
              <a:gd name="connsiteX1335" fmla="*/ 5739946 w 6005794"/>
              <a:gd name="connsiteY1335" fmla="*/ 2186182 h 6841925"/>
              <a:gd name="connsiteX1336" fmla="*/ 5733512 w 6005794"/>
              <a:gd name="connsiteY1336" fmla="*/ 2189126 h 6841925"/>
              <a:gd name="connsiteX1337" fmla="*/ 5727416 w 6005794"/>
              <a:gd name="connsiteY1337" fmla="*/ 2191228 h 6841925"/>
              <a:gd name="connsiteX1338" fmla="*/ 5720642 w 6005794"/>
              <a:gd name="connsiteY1338" fmla="*/ 2192911 h 6841925"/>
              <a:gd name="connsiteX1339" fmla="*/ 5714208 w 6005794"/>
              <a:gd name="connsiteY1339" fmla="*/ 2194172 h 6841925"/>
              <a:gd name="connsiteX1340" fmla="*/ 5708112 w 6005794"/>
              <a:gd name="connsiteY1340" fmla="*/ 2194593 h 6841925"/>
              <a:gd name="connsiteX1341" fmla="*/ 5702354 w 6005794"/>
              <a:gd name="connsiteY1341" fmla="*/ 2194593 h 6841925"/>
              <a:gd name="connsiteX1342" fmla="*/ 5695920 w 6005794"/>
              <a:gd name="connsiteY1342" fmla="*/ 2194593 h 6841925"/>
              <a:gd name="connsiteX1343" fmla="*/ 5689486 w 6005794"/>
              <a:gd name="connsiteY1343" fmla="*/ 2193332 h 6841925"/>
              <a:gd name="connsiteX1344" fmla="*/ 5677632 w 6005794"/>
              <a:gd name="connsiteY1344" fmla="*/ 2191650 h 6841925"/>
              <a:gd name="connsiteX1345" fmla="*/ 5665441 w 6005794"/>
              <a:gd name="connsiteY1345" fmla="*/ 2188286 h 6841925"/>
              <a:gd name="connsiteX1346" fmla="*/ 5653249 w 6005794"/>
              <a:gd name="connsiteY1346" fmla="*/ 2184921 h 6841925"/>
              <a:gd name="connsiteX1347" fmla="*/ 5641735 w 6005794"/>
              <a:gd name="connsiteY1347" fmla="*/ 2181138 h 6841925"/>
              <a:gd name="connsiteX1348" fmla="*/ 5629882 w 6005794"/>
              <a:gd name="connsiteY1348" fmla="*/ 2177354 h 6841925"/>
              <a:gd name="connsiteX1349" fmla="*/ 5617690 w 6005794"/>
              <a:gd name="connsiteY1349" fmla="*/ 2173990 h 6841925"/>
              <a:gd name="connsiteX1350" fmla="*/ 5606175 w 6005794"/>
              <a:gd name="connsiteY1350" fmla="*/ 2171047 h 6841925"/>
              <a:gd name="connsiteX1351" fmla="*/ 5594323 w 6005794"/>
              <a:gd name="connsiteY1351" fmla="*/ 2169364 h 6841925"/>
              <a:gd name="connsiteX1352" fmla="*/ 5588565 w 6005794"/>
              <a:gd name="connsiteY1352" fmla="*/ 2168945 h 6841925"/>
              <a:gd name="connsiteX1353" fmla="*/ 5582808 w 6005794"/>
              <a:gd name="connsiteY1353" fmla="*/ 2168945 h 6841925"/>
              <a:gd name="connsiteX1354" fmla="*/ 5577051 w 6005794"/>
              <a:gd name="connsiteY1354" fmla="*/ 2169364 h 6841925"/>
              <a:gd name="connsiteX1355" fmla="*/ 5570616 w 6005794"/>
              <a:gd name="connsiteY1355" fmla="*/ 2170626 h 6841925"/>
              <a:gd name="connsiteX1356" fmla="*/ 5571632 w 6005794"/>
              <a:gd name="connsiteY1356" fmla="*/ 2176091 h 6841925"/>
              <a:gd name="connsiteX1357" fmla="*/ 5572310 w 6005794"/>
              <a:gd name="connsiteY1357" fmla="*/ 2181138 h 6841925"/>
              <a:gd name="connsiteX1358" fmla="*/ 5573326 w 6005794"/>
              <a:gd name="connsiteY1358" fmla="*/ 2185763 h 6841925"/>
              <a:gd name="connsiteX1359" fmla="*/ 5574680 w 6005794"/>
              <a:gd name="connsiteY1359" fmla="*/ 2188286 h 6841925"/>
              <a:gd name="connsiteX1360" fmla="*/ 5576374 w 6005794"/>
              <a:gd name="connsiteY1360" fmla="*/ 2191228 h 6841925"/>
              <a:gd name="connsiteX1361" fmla="*/ 5578406 w 6005794"/>
              <a:gd name="connsiteY1361" fmla="*/ 2192911 h 6841925"/>
              <a:gd name="connsiteX1362" fmla="*/ 5580437 w 6005794"/>
              <a:gd name="connsiteY1362" fmla="*/ 2194172 h 6841925"/>
              <a:gd name="connsiteX1363" fmla="*/ 5582808 w 6005794"/>
              <a:gd name="connsiteY1363" fmla="*/ 2194593 h 6841925"/>
              <a:gd name="connsiteX1364" fmla="*/ 5585517 w 6005794"/>
              <a:gd name="connsiteY1364" fmla="*/ 2194593 h 6841925"/>
              <a:gd name="connsiteX1365" fmla="*/ 5588226 w 6005794"/>
              <a:gd name="connsiteY1365" fmla="*/ 2194593 h 6841925"/>
              <a:gd name="connsiteX1366" fmla="*/ 5593645 w 6005794"/>
              <a:gd name="connsiteY1366" fmla="*/ 2193332 h 6841925"/>
              <a:gd name="connsiteX1367" fmla="*/ 5606175 w 6005794"/>
              <a:gd name="connsiteY1367" fmla="*/ 2189548 h 6841925"/>
              <a:gd name="connsiteX1368" fmla="*/ 5613287 w 6005794"/>
              <a:gd name="connsiteY1368" fmla="*/ 2188286 h 6841925"/>
              <a:gd name="connsiteX1369" fmla="*/ 5616336 w 6005794"/>
              <a:gd name="connsiteY1369" fmla="*/ 2187866 h 6841925"/>
              <a:gd name="connsiteX1370" fmla="*/ 5619045 w 6005794"/>
              <a:gd name="connsiteY1370" fmla="*/ 2188286 h 6841925"/>
              <a:gd name="connsiteX1371" fmla="*/ 5621415 w 6005794"/>
              <a:gd name="connsiteY1371" fmla="*/ 2188286 h 6841925"/>
              <a:gd name="connsiteX1372" fmla="*/ 5623786 w 6005794"/>
              <a:gd name="connsiteY1372" fmla="*/ 2189548 h 6841925"/>
              <a:gd name="connsiteX1373" fmla="*/ 5625479 w 6005794"/>
              <a:gd name="connsiteY1373" fmla="*/ 2190809 h 6841925"/>
              <a:gd name="connsiteX1374" fmla="*/ 5627172 w 6005794"/>
              <a:gd name="connsiteY1374" fmla="*/ 2192490 h 6841925"/>
              <a:gd name="connsiteX1375" fmla="*/ 5628865 w 6005794"/>
              <a:gd name="connsiteY1375" fmla="*/ 2194593 h 6841925"/>
              <a:gd name="connsiteX1376" fmla="*/ 5629882 w 6005794"/>
              <a:gd name="connsiteY1376" fmla="*/ 2197534 h 6841925"/>
              <a:gd name="connsiteX1377" fmla="*/ 5631236 w 6005794"/>
              <a:gd name="connsiteY1377" fmla="*/ 2200900 h 6841925"/>
              <a:gd name="connsiteX1378" fmla="*/ 5632252 w 6005794"/>
              <a:gd name="connsiteY1378" fmla="*/ 2204684 h 6841925"/>
              <a:gd name="connsiteX1379" fmla="*/ 5633606 w 6005794"/>
              <a:gd name="connsiteY1379" fmla="*/ 2213515 h 6841925"/>
              <a:gd name="connsiteX1380" fmla="*/ 5634284 w 6005794"/>
              <a:gd name="connsiteY1380" fmla="*/ 2225287 h 6841925"/>
              <a:gd name="connsiteX1381" fmla="*/ 5634961 w 6005794"/>
              <a:gd name="connsiteY1381" fmla="*/ 2236218 h 6841925"/>
              <a:gd name="connsiteX1382" fmla="*/ 5634961 w 6005794"/>
              <a:gd name="connsiteY1382" fmla="*/ 2244628 h 6841925"/>
              <a:gd name="connsiteX1383" fmla="*/ 5634284 w 6005794"/>
              <a:gd name="connsiteY1383" fmla="*/ 2247992 h 6841925"/>
              <a:gd name="connsiteX1384" fmla="*/ 5633606 w 6005794"/>
              <a:gd name="connsiteY1384" fmla="*/ 2250936 h 6841925"/>
              <a:gd name="connsiteX1385" fmla="*/ 5632591 w 6005794"/>
              <a:gd name="connsiteY1385" fmla="*/ 2253037 h 6841925"/>
              <a:gd name="connsiteX1386" fmla="*/ 5631574 w 6005794"/>
              <a:gd name="connsiteY1386" fmla="*/ 2254720 h 6841925"/>
              <a:gd name="connsiteX1387" fmla="*/ 5630220 w 6005794"/>
              <a:gd name="connsiteY1387" fmla="*/ 2256401 h 6841925"/>
              <a:gd name="connsiteX1388" fmla="*/ 5628527 w 6005794"/>
              <a:gd name="connsiteY1388" fmla="*/ 2258084 h 6841925"/>
              <a:gd name="connsiteX1389" fmla="*/ 5624463 w 6005794"/>
              <a:gd name="connsiteY1389" fmla="*/ 2260185 h 6841925"/>
              <a:gd name="connsiteX1390" fmla="*/ 5611932 w 6005794"/>
              <a:gd name="connsiteY1390" fmla="*/ 2265231 h 6841925"/>
              <a:gd name="connsiteX1391" fmla="*/ 5604821 w 6005794"/>
              <a:gd name="connsiteY1391" fmla="*/ 2267754 h 6841925"/>
              <a:gd name="connsiteX1392" fmla="*/ 5597032 w 6005794"/>
              <a:gd name="connsiteY1392" fmla="*/ 2269435 h 6841925"/>
              <a:gd name="connsiteX1393" fmla="*/ 5588903 w 6005794"/>
              <a:gd name="connsiteY1393" fmla="*/ 2269857 h 6841925"/>
              <a:gd name="connsiteX1394" fmla="*/ 5581454 w 6005794"/>
              <a:gd name="connsiteY1394" fmla="*/ 2271117 h 6841925"/>
              <a:gd name="connsiteX1395" fmla="*/ 5565536 w 6005794"/>
              <a:gd name="connsiteY1395" fmla="*/ 2271538 h 6841925"/>
              <a:gd name="connsiteX1396" fmla="*/ 5557747 w 6005794"/>
              <a:gd name="connsiteY1396" fmla="*/ 2271538 h 6841925"/>
              <a:gd name="connsiteX1397" fmla="*/ 5549958 w 6005794"/>
              <a:gd name="connsiteY1397" fmla="*/ 2271958 h 6841925"/>
              <a:gd name="connsiteX1398" fmla="*/ 5542507 w 6005794"/>
              <a:gd name="connsiteY1398" fmla="*/ 2273642 h 6841925"/>
              <a:gd name="connsiteX1399" fmla="*/ 5534718 w 6005794"/>
              <a:gd name="connsiteY1399" fmla="*/ 2275323 h 6841925"/>
              <a:gd name="connsiteX1400" fmla="*/ 5527606 w 6005794"/>
              <a:gd name="connsiteY1400" fmla="*/ 2277846 h 6841925"/>
              <a:gd name="connsiteX1401" fmla="*/ 5520494 w 6005794"/>
              <a:gd name="connsiteY1401" fmla="*/ 2281629 h 6841925"/>
              <a:gd name="connsiteX1402" fmla="*/ 5516769 w 6005794"/>
              <a:gd name="connsiteY1402" fmla="*/ 2283732 h 6841925"/>
              <a:gd name="connsiteX1403" fmla="*/ 5513722 w 6005794"/>
              <a:gd name="connsiteY1403" fmla="*/ 2286674 h 6841925"/>
              <a:gd name="connsiteX1404" fmla="*/ 5510335 w 6005794"/>
              <a:gd name="connsiteY1404" fmla="*/ 2289199 h 6841925"/>
              <a:gd name="connsiteX1405" fmla="*/ 5507287 w 6005794"/>
              <a:gd name="connsiteY1405" fmla="*/ 2292561 h 6841925"/>
              <a:gd name="connsiteX1406" fmla="*/ 5504238 w 6005794"/>
              <a:gd name="connsiteY1406" fmla="*/ 2295927 h 6841925"/>
              <a:gd name="connsiteX1407" fmla="*/ 5501190 w 6005794"/>
              <a:gd name="connsiteY1407" fmla="*/ 2300550 h 6841925"/>
              <a:gd name="connsiteX1408" fmla="*/ 5498481 w 6005794"/>
              <a:gd name="connsiteY1408" fmla="*/ 2305175 h 6841925"/>
              <a:gd name="connsiteX1409" fmla="*/ 5495772 w 6005794"/>
              <a:gd name="connsiteY1409" fmla="*/ 2309801 h 6841925"/>
              <a:gd name="connsiteX1410" fmla="*/ 5520494 w 6005794"/>
              <a:gd name="connsiteY1410" fmla="*/ 2310641 h 6841925"/>
              <a:gd name="connsiteX1411" fmla="*/ 5537089 w 6005794"/>
              <a:gd name="connsiteY1411" fmla="*/ 2317370 h 6841925"/>
              <a:gd name="connsiteX1412" fmla="*/ 5553683 w 6005794"/>
              <a:gd name="connsiteY1412" fmla="*/ 2322837 h 6841925"/>
              <a:gd name="connsiteX1413" fmla="*/ 5570277 w 6005794"/>
              <a:gd name="connsiteY1413" fmla="*/ 2327880 h 6841925"/>
              <a:gd name="connsiteX1414" fmla="*/ 5587211 w 6005794"/>
              <a:gd name="connsiteY1414" fmla="*/ 2332506 h 6841925"/>
              <a:gd name="connsiteX1415" fmla="*/ 5604482 w 6005794"/>
              <a:gd name="connsiteY1415" fmla="*/ 2336290 h 6841925"/>
              <a:gd name="connsiteX1416" fmla="*/ 5621415 w 6005794"/>
              <a:gd name="connsiteY1416" fmla="*/ 2339655 h 6841925"/>
              <a:gd name="connsiteX1417" fmla="*/ 5655619 w 6005794"/>
              <a:gd name="connsiteY1417" fmla="*/ 2345120 h 6841925"/>
              <a:gd name="connsiteX1418" fmla="*/ 5689486 w 6005794"/>
              <a:gd name="connsiteY1418" fmla="*/ 2350586 h 6841925"/>
              <a:gd name="connsiteX1419" fmla="*/ 5723690 w 6005794"/>
              <a:gd name="connsiteY1419" fmla="*/ 2356893 h 6841925"/>
              <a:gd name="connsiteX1420" fmla="*/ 5740962 w 6005794"/>
              <a:gd name="connsiteY1420" fmla="*/ 2360257 h 6841925"/>
              <a:gd name="connsiteX1421" fmla="*/ 5757895 w 6005794"/>
              <a:gd name="connsiteY1421" fmla="*/ 2364042 h 6841925"/>
              <a:gd name="connsiteX1422" fmla="*/ 5774489 w 6005794"/>
              <a:gd name="connsiteY1422" fmla="*/ 2368667 h 6841925"/>
              <a:gd name="connsiteX1423" fmla="*/ 5791423 w 6005794"/>
              <a:gd name="connsiteY1423" fmla="*/ 2373712 h 6841925"/>
              <a:gd name="connsiteX1424" fmla="*/ 5799212 w 6005794"/>
              <a:gd name="connsiteY1424" fmla="*/ 2376235 h 6841925"/>
              <a:gd name="connsiteX1425" fmla="*/ 5802937 w 6005794"/>
              <a:gd name="connsiteY1425" fmla="*/ 2378757 h 6841925"/>
              <a:gd name="connsiteX1426" fmla="*/ 5805985 w 6005794"/>
              <a:gd name="connsiteY1426" fmla="*/ 2380860 h 6841925"/>
              <a:gd name="connsiteX1427" fmla="*/ 5809033 w 6005794"/>
              <a:gd name="connsiteY1427" fmla="*/ 2383804 h 6841925"/>
              <a:gd name="connsiteX1428" fmla="*/ 5810726 w 6005794"/>
              <a:gd name="connsiteY1428" fmla="*/ 2386747 h 6841925"/>
              <a:gd name="connsiteX1429" fmla="*/ 5811742 w 6005794"/>
              <a:gd name="connsiteY1429" fmla="*/ 2389269 h 6841925"/>
              <a:gd name="connsiteX1430" fmla="*/ 5812080 w 6005794"/>
              <a:gd name="connsiteY1430" fmla="*/ 2391372 h 6841925"/>
              <a:gd name="connsiteX1431" fmla="*/ 5812758 w 6005794"/>
              <a:gd name="connsiteY1431" fmla="*/ 2393474 h 6841925"/>
              <a:gd name="connsiteX1432" fmla="*/ 5812758 w 6005794"/>
              <a:gd name="connsiteY1432" fmla="*/ 2396417 h 6841925"/>
              <a:gd name="connsiteX1433" fmla="*/ 5811742 w 6005794"/>
              <a:gd name="connsiteY1433" fmla="*/ 2401884 h 6841925"/>
              <a:gd name="connsiteX1434" fmla="*/ 5810048 w 6005794"/>
              <a:gd name="connsiteY1434" fmla="*/ 2406509 h 6841925"/>
              <a:gd name="connsiteX1435" fmla="*/ 5807678 w 6005794"/>
              <a:gd name="connsiteY1435" fmla="*/ 2409872 h 6841925"/>
              <a:gd name="connsiteX1436" fmla="*/ 5804969 w 6005794"/>
              <a:gd name="connsiteY1436" fmla="*/ 2411974 h 6841925"/>
              <a:gd name="connsiteX1437" fmla="*/ 5801582 w 6005794"/>
              <a:gd name="connsiteY1437" fmla="*/ 2413656 h 6841925"/>
              <a:gd name="connsiteX1438" fmla="*/ 5797857 w 6005794"/>
              <a:gd name="connsiteY1438" fmla="*/ 2414077 h 6841925"/>
              <a:gd name="connsiteX1439" fmla="*/ 5793454 w 6005794"/>
              <a:gd name="connsiteY1439" fmla="*/ 2414077 h 6841925"/>
              <a:gd name="connsiteX1440" fmla="*/ 5789390 w 6005794"/>
              <a:gd name="connsiteY1440" fmla="*/ 2413656 h 6841925"/>
              <a:gd name="connsiteX1441" fmla="*/ 5508303 w 6005794"/>
              <a:gd name="connsiteY1441" fmla="*/ 2341757 h 6841925"/>
              <a:gd name="connsiteX1442" fmla="*/ 5433119 w 6005794"/>
              <a:gd name="connsiteY1442" fmla="*/ 2345120 h 6841925"/>
              <a:gd name="connsiteX1443" fmla="*/ 5431765 w 6005794"/>
              <a:gd name="connsiteY1443" fmla="*/ 2341337 h 6841925"/>
              <a:gd name="connsiteX1444" fmla="*/ 5430410 w 6005794"/>
              <a:gd name="connsiteY1444" fmla="*/ 2337131 h 6841925"/>
              <a:gd name="connsiteX1445" fmla="*/ 5429734 w 6005794"/>
              <a:gd name="connsiteY1445" fmla="*/ 2337971 h 6841925"/>
              <a:gd name="connsiteX1446" fmla="*/ 5431426 w 6005794"/>
              <a:gd name="connsiteY1446" fmla="*/ 2341337 h 6841925"/>
              <a:gd name="connsiteX1447" fmla="*/ 5433119 w 6005794"/>
              <a:gd name="connsiteY1447" fmla="*/ 2345120 h 6841925"/>
              <a:gd name="connsiteX1448" fmla="*/ 5437184 w 6005794"/>
              <a:gd name="connsiteY1448" fmla="*/ 2351849 h 6841925"/>
              <a:gd name="connsiteX1449" fmla="*/ 5441248 w 6005794"/>
              <a:gd name="connsiteY1449" fmla="*/ 2357314 h 6841925"/>
              <a:gd name="connsiteX1450" fmla="*/ 5445312 w 6005794"/>
              <a:gd name="connsiteY1450" fmla="*/ 2361940 h 6841925"/>
              <a:gd name="connsiteX1451" fmla="*/ 5449714 w 6005794"/>
              <a:gd name="connsiteY1451" fmla="*/ 2365723 h 6841925"/>
              <a:gd name="connsiteX1452" fmla="*/ 5454455 w 6005794"/>
              <a:gd name="connsiteY1452" fmla="*/ 2368667 h 6841925"/>
              <a:gd name="connsiteX1453" fmla="*/ 5459197 w 6005794"/>
              <a:gd name="connsiteY1453" fmla="*/ 2370769 h 6841925"/>
              <a:gd name="connsiteX1454" fmla="*/ 5464277 w 6005794"/>
              <a:gd name="connsiteY1454" fmla="*/ 2372030 h 6841925"/>
              <a:gd name="connsiteX1455" fmla="*/ 5469695 w 6005794"/>
              <a:gd name="connsiteY1455" fmla="*/ 2372870 h 6841925"/>
              <a:gd name="connsiteX1456" fmla="*/ 5474436 w 6005794"/>
              <a:gd name="connsiteY1456" fmla="*/ 2373712 h 6841925"/>
              <a:gd name="connsiteX1457" fmla="*/ 5479855 w 6005794"/>
              <a:gd name="connsiteY1457" fmla="*/ 2373712 h 6841925"/>
              <a:gd name="connsiteX1458" fmla="*/ 5490692 w 6005794"/>
              <a:gd name="connsiteY1458" fmla="*/ 2372870 h 6841925"/>
              <a:gd name="connsiteX1459" fmla="*/ 5501529 w 6005794"/>
              <a:gd name="connsiteY1459" fmla="*/ 2372451 h 6841925"/>
              <a:gd name="connsiteX1460" fmla="*/ 5511689 w 6005794"/>
              <a:gd name="connsiteY1460" fmla="*/ 2372451 h 6841925"/>
              <a:gd name="connsiteX1461" fmla="*/ 5534379 w 6005794"/>
              <a:gd name="connsiteY1461" fmla="*/ 2372870 h 6841925"/>
              <a:gd name="connsiteX1462" fmla="*/ 5556731 w 6005794"/>
              <a:gd name="connsiteY1462" fmla="*/ 2372870 h 6841925"/>
              <a:gd name="connsiteX1463" fmla="*/ 5601095 w 6005794"/>
              <a:gd name="connsiteY1463" fmla="*/ 2372451 h 6841925"/>
              <a:gd name="connsiteX1464" fmla="*/ 5601095 w 6005794"/>
              <a:gd name="connsiteY1464" fmla="*/ 2391792 h 6841925"/>
              <a:gd name="connsiteX1465" fmla="*/ 5408059 w 6005794"/>
              <a:gd name="connsiteY1465" fmla="*/ 2403566 h 6841925"/>
              <a:gd name="connsiteX1466" fmla="*/ 5410430 w 6005794"/>
              <a:gd name="connsiteY1466" fmla="*/ 2410713 h 6841925"/>
              <a:gd name="connsiteX1467" fmla="*/ 5413139 w 6005794"/>
              <a:gd name="connsiteY1467" fmla="*/ 2418281 h 6841925"/>
              <a:gd name="connsiteX1468" fmla="*/ 5416187 w 6005794"/>
              <a:gd name="connsiteY1468" fmla="*/ 2424168 h 6841925"/>
              <a:gd name="connsiteX1469" fmla="*/ 5419236 w 6005794"/>
              <a:gd name="connsiteY1469" fmla="*/ 2430475 h 6841925"/>
              <a:gd name="connsiteX1470" fmla="*/ 5422960 w 6005794"/>
              <a:gd name="connsiteY1470" fmla="*/ 2435521 h 6841925"/>
              <a:gd name="connsiteX1471" fmla="*/ 5426347 w 6005794"/>
              <a:gd name="connsiteY1471" fmla="*/ 2440566 h 6841925"/>
              <a:gd name="connsiteX1472" fmla="*/ 5430410 w 6005794"/>
              <a:gd name="connsiteY1472" fmla="*/ 2444770 h 6841925"/>
              <a:gd name="connsiteX1473" fmla="*/ 5434474 w 6005794"/>
              <a:gd name="connsiteY1473" fmla="*/ 2449396 h 6841925"/>
              <a:gd name="connsiteX1474" fmla="*/ 5439216 w 6005794"/>
              <a:gd name="connsiteY1474" fmla="*/ 2452760 h 6841925"/>
              <a:gd name="connsiteX1475" fmla="*/ 5443957 w 6005794"/>
              <a:gd name="connsiteY1475" fmla="*/ 2456123 h 6841925"/>
              <a:gd name="connsiteX1476" fmla="*/ 5449037 w 6005794"/>
              <a:gd name="connsiteY1476" fmla="*/ 2459068 h 6841925"/>
              <a:gd name="connsiteX1477" fmla="*/ 5454455 w 6005794"/>
              <a:gd name="connsiteY1477" fmla="*/ 2461168 h 6841925"/>
              <a:gd name="connsiteX1478" fmla="*/ 5459873 w 6005794"/>
              <a:gd name="connsiteY1478" fmla="*/ 2462851 h 6841925"/>
              <a:gd name="connsiteX1479" fmla="*/ 5465970 w 6005794"/>
              <a:gd name="connsiteY1479" fmla="*/ 2464533 h 6841925"/>
              <a:gd name="connsiteX1480" fmla="*/ 5471727 w 6005794"/>
              <a:gd name="connsiteY1480" fmla="*/ 2465374 h 6841925"/>
              <a:gd name="connsiteX1481" fmla="*/ 5478500 w 6005794"/>
              <a:gd name="connsiteY1481" fmla="*/ 2466214 h 6841925"/>
              <a:gd name="connsiteX1482" fmla="*/ 5531670 w 6005794"/>
              <a:gd name="connsiteY1482" fmla="*/ 2470420 h 6841925"/>
              <a:gd name="connsiteX1483" fmla="*/ 5558085 w 6005794"/>
              <a:gd name="connsiteY1483" fmla="*/ 2471680 h 6841925"/>
              <a:gd name="connsiteX1484" fmla="*/ 5584500 w 6005794"/>
              <a:gd name="connsiteY1484" fmla="*/ 2473363 h 6841925"/>
              <a:gd name="connsiteX1485" fmla="*/ 5610917 w 6005794"/>
              <a:gd name="connsiteY1485" fmla="*/ 2473783 h 6841925"/>
              <a:gd name="connsiteX1486" fmla="*/ 5637671 w 6005794"/>
              <a:gd name="connsiteY1486" fmla="*/ 2473783 h 6841925"/>
              <a:gd name="connsiteX1487" fmla="*/ 5664425 w 6005794"/>
              <a:gd name="connsiteY1487" fmla="*/ 2473363 h 6841925"/>
              <a:gd name="connsiteX1488" fmla="*/ 5690840 w 6005794"/>
              <a:gd name="connsiteY1488" fmla="*/ 2471680 h 6841925"/>
              <a:gd name="connsiteX1489" fmla="*/ 5699645 w 6005794"/>
              <a:gd name="connsiteY1489" fmla="*/ 2471261 h 6841925"/>
              <a:gd name="connsiteX1490" fmla="*/ 5707435 w 6005794"/>
              <a:gd name="connsiteY1490" fmla="*/ 2472101 h 6841925"/>
              <a:gd name="connsiteX1491" fmla="*/ 5715224 w 6005794"/>
              <a:gd name="connsiteY1491" fmla="*/ 2474623 h 6841925"/>
              <a:gd name="connsiteX1492" fmla="*/ 5722336 w 6005794"/>
              <a:gd name="connsiteY1492" fmla="*/ 2477147 h 6841925"/>
              <a:gd name="connsiteX1493" fmla="*/ 5728770 w 6005794"/>
              <a:gd name="connsiteY1493" fmla="*/ 2480510 h 6841925"/>
              <a:gd name="connsiteX1494" fmla="*/ 5734528 w 6005794"/>
              <a:gd name="connsiteY1494" fmla="*/ 2485556 h 6841925"/>
              <a:gd name="connsiteX1495" fmla="*/ 5739607 w 6005794"/>
              <a:gd name="connsiteY1495" fmla="*/ 2490602 h 6841925"/>
              <a:gd name="connsiteX1496" fmla="*/ 5743671 w 6005794"/>
              <a:gd name="connsiteY1496" fmla="*/ 2496909 h 6841925"/>
              <a:gd name="connsiteX1497" fmla="*/ 5747058 w 6005794"/>
              <a:gd name="connsiteY1497" fmla="*/ 2502796 h 6841925"/>
              <a:gd name="connsiteX1498" fmla="*/ 5749768 w 6005794"/>
              <a:gd name="connsiteY1498" fmla="*/ 2510363 h 6841925"/>
              <a:gd name="connsiteX1499" fmla="*/ 5751461 w 6005794"/>
              <a:gd name="connsiteY1499" fmla="*/ 2517512 h 6841925"/>
              <a:gd name="connsiteX1500" fmla="*/ 5752476 w 6005794"/>
              <a:gd name="connsiteY1500" fmla="*/ 2525081 h 6841925"/>
              <a:gd name="connsiteX1501" fmla="*/ 5752476 w 6005794"/>
              <a:gd name="connsiteY1501" fmla="*/ 2533489 h 6841925"/>
              <a:gd name="connsiteX1502" fmla="*/ 5751122 w 6005794"/>
              <a:gd name="connsiteY1502" fmla="*/ 2541899 h 6841925"/>
              <a:gd name="connsiteX1503" fmla="*/ 5749429 w 6005794"/>
              <a:gd name="connsiteY1503" fmla="*/ 2550728 h 6841925"/>
              <a:gd name="connsiteX1504" fmla="*/ 5746380 w 6005794"/>
              <a:gd name="connsiteY1504" fmla="*/ 2559138 h 6841925"/>
              <a:gd name="connsiteX1505" fmla="*/ 5749768 w 6005794"/>
              <a:gd name="connsiteY1505" fmla="*/ 2562501 h 6841925"/>
              <a:gd name="connsiteX1506" fmla="*/ 5753493 w 6005794"/>
              <a:gd name="connsiteY1506" fmla="*/ 2564605 h 6841925"/>
              <a:gd name="connsiteX1507" fmla="*/ 5756879 w 6005794"/>
              <a:gd name="connsiteY1507" fmla="*/ 2567127 h 6841925"/>
              <a:gd name="connsiteX1508" fmla="*/ 5760943 w 6005794"/>
              <a:gd name="connsiteY1508" fmla="*/ 2569229 h 6841925"/>
              <a:gd name="connsiteX1509" fmla="*/ 5768732 w 6005794"/>
              <a:gd name="connsiteY1509" fmla="*/ 2572173 h 6841925"/>
              <a:gd name="connsiteX1510" fmla="*/ 5776183 w 6005794"/>
              <a:gd name="connsiteY1510" fmla="*/ 2573854 h 6841925"/>
              <a:gd name="connsiteX1511" fmla="*/ 5784311 w 6005794"/>
              <a:gd name="connsiteY1511" fmla="*/ 2574695 h 6841925"/>
              <a:gd name="connsiteX1512" fmla="*/ 5792439 w 6005794"/>
              <a:gd name="connsiteY1512" fmla="*/ 2574695 h 6841925"/>
              <a:gd name="connsiteX1513" fmla="*/ 5809033 w 6005794"/>
              <a:gd name="connsiteY1513" fmla="*/ 2574274 h 6841925"/>
              <a:gd name="connsiteX1514" fmla="*/ 5825289 w 6005794"/>
              <a:gd name="connsiteY1514" fmla="*/ 2573854 h 6841925"/>
              <a:gd name="connsiteX1515" fmla="*/ 5833416 w 6005794"/>
              <a:gd name="connsiteY1515" fmla="*/ 2574274 h 6841925"/>
              <a:gd name="connsiteX1516" fmla="*/ 5841545 w 6005794"/>
              <a:gd name="connsiteY1516" fmla="*/ 2574695 h 6841925"/>
              <a:gd name="connsiteX1517" fmla="*/ 5848995 w 6005794"/>
              <a:gd name="connsiteY1517" fmla="*/ 2577217 h 6841925"/>
              <a:gd name="connsiteX1518" fmla="*/ 5856783 w 6005794"/>
              <a:gd name="connsiteY1518" fmla="*/ 2579741 h 6841925"/>
              <a:gd name="connsiteX1519" fmla="*/ 5860848 w 6005794"/>
              <a:gd name="connsiteY1519" fmla="*/ 2582264 h 6841925"/>
              <a:gd name="connsiteX1520" fmla="*/ 5864234 w 6005794"/>
              <a:gd name="connsiteY1520" fmla="*/ 2584366 h 6841925"/>
              <a:gd name="connsiteX1521" fmla="*/ 5867960 w 6005794"/>
              <a:gd name="connsiteY1521" fmla="*/ 2587310 h 6841925"/>
              <a:gd name="connsiteX1522" fmla="*/ 5871684 w 6005794"/>
              <a:gd name="connsiteY1522" fmla="*/ 2590254 h 6841925"/>
              <a:gd name="connsiteX1523" fmla="*/ 5885570 w 6005794"/>
              <a:gd name="connsiteY1523" fmla="*/ 2591935 h 6841925"/>
              <a:gd name="connsiteX1524" fmla="*/ 5898777 w 6005794"/>
              <a:gd name="connsiteY1524" fmla="*/ 2595298 h 6841925"/>
              <a:gd name="connsiteX1525" fmla="*/ 5926209 w 6005794"/>
              <a:gd name="connsiteY1525" fmla="*/ 2602026 h 6841925"/>
              <a:gd name="connsiteX1526" fmla="*/ 5939755 w 6005794"/>
              <a:gd name="connsiteY1526" fmla="*/ 2604969 h 6841925"/>
              <a:gd name="connsiteX1527" fmla="*/ 5953641 w 6005794"/>
              <a:gd name="connsiteY1527" fmla="*/ 2607072 h 6841925"/>
              <a:gd name="connsiteX1528" fmla="*/ 5960753 w 6005794"/>
              <a:gd name="connsiteY1528" fmla="*/ 2607913 h 6841925"/>
              <a:gd name="connsiteX1529" fmla="*/ 5967526 w 6005794"/>
              <a:gd name="connsiteY1529" fmla="*/ 2607913 h 6841925"/>
              <a:gd name="connsiteX1530" fmla="*/ 5974976 w 6005794"/>
              <a:gd name="connsiteY1530" fmla="*/ 2607913 h 6841925"/>
              <a:gd name="connsiteX1531" fmla="*/ 5982088 w 6005794"/>
              <a:gd name="connsiteY1531" fmla="*/ 2607072 h 6841925"/>
              <a:gd name="connsiteX1532" fmla="*/ 5986490 w 6005794"/>
              <a:gd name="connsiteY1532" fmla="*/ 2606651 h 6841925"/>
              <a:gd name="connsiteX1533" fmla="*/ 5991571 w 6005794"/>
              <a:gd name="connsiteY1533" fmla="*/ 2607072 h 6841925"/>
              <a:gd name="connsiteX1534" fmla="*/ 5995635 w 6005794"/>
              <a:gd name="connsiteY1534" fmla="*/ 2608753 h 6841925"/>
              <a:gd name="connsiteX1535" fmla="*/ 5999022 w 6005794"/>
              <a:gd name="connsiteY1535" fmla="*/ 2611697 h 6841925"/>
              <a:gd name="connsiteX1536" fmla="*/ 6000715 w 6005794"/>
              <a:gd name="connsiteY1536" fmla="*/ 2612958 h 6841925"/>
              <a:gd name="connsiteX1537" fmla="*/ 6002069 w 6005794"/>
              <a:gd name="connsiteY1537" fmla="*/ 2615060 h 6841925"/>
              <a:gd name="connsiteX1538" fmla="*/ 6003424 w 6005794"/>
              <a:gd name="connsiteY1538" fmla="*/ 2617162 h 6841925"/>
              <a:gd name="connsiteX1539" fmla="*/ 6004440 w 6005794"/>
              <a:gd name="connsiteY1539" fmla="*/ 2619264 h 6841925"/>
              <a:gd name="connsiteX1540" fmla="*/ 6004778 w 6005794"/>
              <a:gd name="connsiteY1540" fmla="*/ 2622209 h 6841925"/>
              <a:gd name="connsiteX1541" fmla="*/ 6005455 w 6005794"/>
              <a:gd name="connsiteY1541" fmla="*/ 2625572 h 6841925"/>
              <a:gd name="connsiteX1542" fmla="*/ 6005794 w 6005794"/>
              <a:gd name="connsiteY1542" fmla="*/ 2628936 h 6841925"/>
              <a:gd name="connsiteX1543" fmla="*/ 6005455 w 6005794"/>
              <a:gd name="connsiteY1543" fmla="*/ 2632720 h 6841925"/>
              <a:gd name="connsiteX1544" fmla="*/ 6004778 w 6005794"/>
              <a:gd name="connsiteY1544" fmla="*/ 2635663 h 6841925"/>
              <a:gd name="connsiteX1545" fmla="*/ 6004440 w 6005794"/>
              <a:gd name="connsiteY1545" fmla="*/ 2638606 h 6841925"/>
              <a:gd name="connsiteX1546" fmla="*/ 6003424 w 6005794"/>
              <a:gd name="connsiteY1546" fmla="*/ 2640708 h 6841925"/>
              <a:gd name="connsiteX1547" fmla="*/ 6002746 w 6005794"/>
              <a:gd name="connsiteY1547" fmla="*/ 2642391 h 6841925"/>
              <a:gd name="connsiteX1548" fmla="*/ 6000376 w 6005794"/>
              <a:gd name="connsiteY1548" fmla="*/ 2645755 h 6841925"/>
              <a:gd name="connsiteX1549" fmla="*/ 5997328 w 6005794"/>
              <a:gd name="connsiteY1549" fmla="*/ 2647857 h 6841925"/>
              <a:gd name="connsiteX1550" fmla="*/ 5993603 w 6005794"/>
              <a:gd name="connsiteY1550" fmla="*/ 2649539 h 6841925"/>
              <a:gd name="connsiteX1551" fmla="*/ 5990217 w 6005794"/>
              <a:gd name="connsiteY1551" fmla="*/ 2650800 h 6841925"/>
              <a:gd name="connsiteX1552" fmla="*/ 5982427 w 6005794"/>
              <a:gd name="connsiteY1552" fmla="*/ 2651641 h 6841925"/>
              <a:gd name="connsiteX1553" fmla="*/ 5975992 w 6005794"/>
              <a:gd name="connsiteY1553" fmla="*/ 2652903 h 6841925"/>
              <a:gd name="connsiteX1554" fmla="*/ 5972945 w 6005794"/>
              <a:gd name="connsiteY1554" fmla="*/ 2652903 h 6841925"/>
              <a:gd name="connsiteX1555" fmla="*/ 5969897 w 6005794"/>
              <a:gd name="connsiteY1555" fmla="*/ 2652481 h 6841925"/>
              <a:gd name="connsiteX1556" fmla="*/ 5947545 w 6005794"/>
              <a:gd name="connsiteY1556" fmla="*/ 2646596 h 6841925"/>
              <a:gd name="connsiteX1557" fmla="*/ 5936031 w 6005794"/>
              <a:gd name="connsiteY1557" fmla="*/ 2644073 h 6841925"/>
              <a:gd name="connsiteX1558" fmla="*/ 5924855 w 6005794"/>
              <a:gd name="connsiteY1558" fmla="*/ 2641549 h 6841925"/>
              <a:gd name="connsiteX1559" fmla="*/ 5913679 w 6005794"/>
              <a:gd name="connsiteY1559" fmla="*/ 2640289 h 6841925"/>
              <a:gd name="connsiteX1560" fmla="*/ 5902503 w 6005794"/>
              <a:gd name="connsiteY1560" fmla="*/ 2638606 h 6841925"/>
              <a:gd name="connsiteX1561" fmla="*/ 5891327 w 6005794"/>
              <a:gd name="connsiteY1561" fmla="*/ 2637765 h 6841925"/>
              <a:gd name="connsiteX1562" fmla="*/ 5880152 w 6005794"/>
              <a:gd name="connsiteY1562" fmla="*/ 2637765 h 6841925"/>
              <a:gd name="connsiteX1563" fmla="*/ 5869314 w 6005794"/>
              <a:gd name="connsiteY1563" fmla="*/ 2638606 h 6841925"/>
              <a:gd name="connsiteX1564" fmla="*/ 5858139 w 6005794"/>
              <a:gd name="connsiteY1564" fmla="*/ 2640289 h 6841925"/>
              <a:gd name="connsiteX1565" fmla="*/ 5846963 w 6005794"/>
              <a:gd name="connsiteY1565" fmla="*/ 2642812 h 6841925"/>
              <a:gd name="connsiteX1566" fmla="*/ 5836126 w 6005794"/>
              <a:gd name="connsiteY1566" fmla="*/ 2646175 h 6841925"/>
              <a:gd name="connsiteX1567" fmla="*/ 5824950 w 6005794"/>
              <a:gd name="connsiteY1567" fmla="*/ 2650800 h 6841925"/>
              <a:gd name="connsiteX1568" fmla="*/ 5814113 w 6005794"/>
              <a:gd name="connsiteY1568" fmla="*/ 2656686 h 6841925"/>
              <a:gd name="connsiteX1569" fmla="*/ 5803276 w 6005794"/>
              <a:gd name="connsiteY1569" fmla="*/ 2664255 h 6841925"/>
              <a:gd name="connsiteX1570" fmla="*/ 5792100 w 6005794"/>
              <a:gd name="connsiteY1570" fmla="*/ 2672243 h 6841925"/>
              <a:gd name="connsiteX1571" fmla="*/ 5791423 w 6005794"/>
              <a:gd name="connsiteY1571" fmla="*/ 2662573 h 6841925"/>
              <a:gd name="connsiteX1572" fmla="*/ 5791423 w 6005794"/>
              <a:gd name="connsiteY1572" fmla="*/ 2654164 h 6841925"/>
              <a:gd name="connsiteX1573" fmla="*/ 5792439 w 6005794"/>
              <a:gd name="connsiteY1573" fmla="*/ 2646596 h 6841925"/>
              <a:gd name="connsiteX1574" fmla="*/ 5794132 w 6005794"/>
              <a:gd name="connsiteY1574" fmla="*/ 2641128 h 6841925"/>
              <a:gd name="connsiteX1575" fmla="*/ 5796841 w 6005794"/>
              <a:gd name="connsiteY1575" fmla="*/ 2636084 h 6841925"/>
              <a:gd name="connsiteX1576" fmla="*/ 5799550 w 6005794"/>
              <a:gd name="connsiteY1576" fmla="*/ 2632300 h 6841925"/>
              <a:gd name="connsiteX1577" fmla="*/ 5803276 w 6005794"/>
              <a:gd name="connsiteY1577" fmla="*/ 2629356 h 6841925"/>
              <a:gd name="connsiteX1578" fmla="*/ 5807000 w 6005794"/>
              <a:gd name="connsiteY1578" fmla="*/ 2626833 h 6841925"/>
              <a:gd name="connsiteX1579" fmla="*/ 5814791 w 6005794"/>
              <a:gd name="connsiteY1579" fmla="*/ 2622629 h 6841925"/>
              <a:gd name="connsiteX1580" fmla="*/ 5822580 w 6005794"/>
              <a:gd name="connsiteY1580" fmla="*/ 2618424 h 6841925"/>
              <a:gd name="connsiteX1581" fmla="*/ 5826304 w 6005794"/>
              <a:gd name="connsiteY1581" fmla="*/ 2615901 h 6841925"/>
              <a:gd name="connsiteX1582" fmla="*/ 5829352 w 6005794"/>
              <a:gd name="connsiteY1582" fmla="*/ 2613379 h 6841925"/>
              <a:gd name="connsiteX1583" fmla="*/ 5832061 w 6005794"/>
              <a:gd name="connsiteY1583" fmla="*/ 2610014 h 6841925"/>
              <a:gd name="connsiteX1584" fmla="*/ 5833754 w 6005794"/>
              <a:gd name="connsiteY1584" fmla="*/ 2606230 h 6841925"/>
              <a:gd name="connsiteX1585" fmla="*/ 5809033 w 6005794"/>
              <a:gd name="connsiteY1585" fmla="*/ 2606230 h 6841925"/>
              <a:gd name="connsiteX1586" fmla="*/ 5804969 w 6005794"/>
              <a:gd name="connsiteY1586" fmla="*/ 2605390 h 6841925"/>
              <a:gd name="connsiteX1587" fmla="*/ 5800905 w 6005794"/>
              <a:gd name="connsiteY1587" fmla="*/ 2605390 h 6841925"/>
              <a:gd name="connsiteX1588" fmla="*/ 5792439 w 6005794"/>
              <a:gd name="connsiteY1588" fmla="*/ 2605390 h 6841925"/>
              <a:gd name="connsiteX1589" fmla="*/ 5784311 w 6005794"/>
              <a:gd name="connsiteY1589" fmla="*/ 2606230 h 6841925"/>
              <a:gd name="connsiteX1590" fmla="*/ 5776183 w 6005794"/>
              <a:gd name="connsiteY1590" fmla="*/ 2606651 h 6841925"/>
              <a:gd name="connsiteX1591" fmla="*/ 5772119 w 6005794"/>
              <a:gd name="connsiteY1591" fmla="*/ 2606230 h 6841925"/>
              <a:gd name="connsiteX1592" fmla="*/ 5768394 w 6005794"/>
              <a:gd name="connsiteY1592" fmla="*/ 2605390 h 6841925"/>
              <a:gd name="connsiteX1593" fmla="*/ 5764329 w 6005794"/>
              <a:gd name="connsiteY1593" fmla="*/ 2604969 h 6841925"/>
              <a:gd name="connsiteX1594" fmla="*/ 5760605 w 6005794"/>
              <a:gd name="connsiteY1594" fmla="*/ 2603287 h 6841925"/>
              <a:gd name="connsiteX1595" fmla="*/ 5756541 w 6005794"/>
              <a:gd name="connsiteY1595" fmla="*/ 2601185 h 6841925"/>
              <a:gd name="connsiteX1596" fmla="*/ 5752815 w 6005794"/>
              <a:gd name="connsiteY1596" fmla="*/ 2598242 h 6841925"/>
              <a:gd name="connsiteX1597" fmla="*/ 5749429 w 6005794"/>
              <a:gd name="connsiteY1597" fmla="*/ 2594878 h 6841925"/>
              <a:gd name="connsiteX1598" fmla="*/ 5746380 w 6005794"/>
              <a:gd name="connsiteY1598" fmla="*/ 2590254 h 6841925"/>
              <a:gd name="connsiteX1599" fmla="*/ 5739607 w 6005794"/>
              <a:gd name="connsiteY1599" fmla="*/ 2591094 h 6841925"/>
              <a:gd name="connsiteX1600" fmla="*/ 5732835 w 6005794"/>
              <a:gd name="connsiteY1600" fmla="*/ 2590254 h 6841925"/>
              <a:gd name="connsiteX1601" fmla="*/ 5726400 w 6005794"/>
              <a:gd name="connsiteY1601" fmla="*/ 2589411 h 6841925"/>
              <a:gd name="connsiteX1602" fmla="*/ 5720303 w 6005794"/>
              <a:gd name="connsiteY1602" fmla="*/ 2587730 h 6841925"/>
              <a:gd name="connsiteX1603" fmla="*/ 5713870 w 6005794"/>
              <a:gd name="connsiteY1603" fmla="*/ 2584787 h 6841925"/>
              <a:gd name="connsiteX1604" fmla="*/ 5708112 w 6005794"/>
              <a:gd name="connsiteY1604" fmla="*/ 2582264 h 6841925"/>
              <a:gd name="connsiteX1605" fmla="*/ 5701677 w 6005794"/>
              <a:gd name="connsiteY1605" fmla="*/ 2578901 h 6841925"/>
              <a:gd name="connsiteX1606" fmla="*/ 5695920 w 6005794"/>
              <a:gd name="connsiteY1606" fmla="*/ 2574695 h 6841925"/>
              <a:gd name="connsiteX1607" fmla="*/ 5691857 w 6005794"/>
              <a:gd name="connsiteY1607" fmla="*/ 2571332 h 6841925"/>
              <a:gd name="connsiteX1608" fmla="*/ 5687454 w 6005794"/>
              <a:gd name="connsiteY1608" fmla="*/ 2569649 h 6841925"/>
              <a:gd name="connsiteX1609" fmla="*/ 5682374 w 6005794"/>
              <a:gd name="connsiteY1609" fmla="*/ 2568809 h 6841925"/>
              <a:gd name="connsiteX1610" fmla="*/ 5677971 w 6005794"/>
              <a:gd name="connsiteY1610" fmla="*/ 2567968 h 6841925"/>
              <a:gd name="connsiteX1611" fmla="*/ 5672891 w 6005794"/>
              <a:gd name="connsiteY1611" fmla="*/ 2568809 h 6841925"/>
              <a:gd name="connsiteX1612" fmla="*/ 5668151 w 6005794"/>
              <a:gd name="connsiteY1612" fmla="*/ 2569229 h 6841925"/>
              <a:gd name="connsiteX1613" fmla="*/ 5658328 w 6005794"/>
              <a:gd name="connsiteY1613" fmla="*/ 2570911 h 6841925"/>
              <a:gd name="connsiteX1614" fmla="*/ 5653249 w 6005794"/>
              <a:gd name="connsiteY1614" fmla="*/ 2572173 h 6841925"/>
              <a:gd name="connsiteX1615" fmla="*/ 5648169 w 6005794"/>
              <a:gd name="connsiteY1615" fmla="*/ 2572592 h 6841925"/>
              <a:gd name="connsiteX1616" fmla="*/ 5643428 w 6005794"/>
              <a:gd name="connsiteY1616" fmla="*/ 2572592 h 6841925"/>
              <a:gd name="connsiteX1617" fmla="*/ 5639025 w 6005794"/>
              <a:gd name="connsiteY1617" fmla="*/ 2572173 h 6841925"/>
              <a:gd name="connsiteX1618" fmla="*/ 5634284 w 6005794"/>
              <a:gd name="connsiteY1618" fmla="*/ 2570490 h 6841925"/>
              <a:gd name="connsiteX1619" fmla="*/ 5629882 w 6005794"/>
              <a:gd name="connsiteY1619" fmla="*/ 2567548 h 6841925"/>
              <a:gd name="connsiteX1620" fmla="*/ 5625479 w 6005794"/>
              <a:gd name="connsiteY1620" fmla="*/ 2563763 h 6841925"/>
              <a:gd name="connsiteX1621" fmla="*/ 5621415 w 6005794"/>
              <a:gd name="connsiteY1621" fmla="*/ 2558298 h 6841925"/>
              <a:gd name="connsiteX1622" fmla="*/ 5621415 w 6005794"/>
              <a:gd name="connsiteY1622" fmla="*/ 2558718 h 6841925"/>
              <a:gd name="connsiteX1623" fmla="*/ 5604482 w 6005794"/>
              <a:gd name="connsiteY1623" fmla="*/ 2562082 h 6841925"/>
              <a:gd name="connsiteX1624" fmla="*/ 5586872 w 6005794"/>
              <a:gd name="connsiteY1624" fmla="*/ 2564605 h 6841925"/>
              <a:gd name="connsiteX1625" fmla="*/ 5569600 w 6005794"/>
              <a:gd name="connsiteY1625" fmla="*/ 2566285 h 6841925"/>
              <a:gd name="connsiteX1626" fmla="*/ 5552328 w 6005794"/>
              <a:gd name="connsiteY1626" fmla="*/ 2567127 h 6841925"/>
              <a:gd name="connsiteX1627" fmla="*/ 5535057 w 6005794"/>
              <a:gd name="connsiteY1627" fmla="*/ 2566285 h 6841925"/>
              <a:gd name="connsiteX1628" fmla="*/ 5517785 w 6005794"/>
              <a:gd name="connsiteY1628" fmla="*/ 2565446 h 6841925"/>
              <a:gd name="connsiteX1629" fmla="*/ 5500514 w 6005794"/>
              <a:gd name="connsiteY1629" fmla="*/ 2562501 h 6841925"/>
              <a:gd name="connsiteX1630" fmla="*/ 5482902 w 6005794"/>
              <a:gd name="connsiteY1630" fmla="*/ 2559138 h 6841925"/>
              <a:gd name="connsiteX1631" fmla="*/ 5472405 w 6005794"/>
              <a:gd name="connsiteY1631" fmla="*/ 2555354 h 6841925"/>
              <a:gd name="connsiteX1632" fmla="*/ 5462922 w 6005794"/>
              <a:gd name="connsiteY1632" fmla="*/ 2553253 h 6841925"/>
              <a:gd name="connsiteX1633" fmla="*/ 5454455 w 6005794"/>
              <a:gd name="connsiteY1633" fmla="*/ 2551990 h 6841925"/>
              <a:gd name="connsiteX1634" fmla="*/ 5450392 w 6005794"/>
              <a:gd name="connsiteY1634" fmla="*/ 2552410 h 6841925"/>
              <a:gd name="connsiteX1635" fmla="*/ 5447005 w 6005794"/>
              <a:gd name="connsiteY1635" fmla="*/ 2552410 h 6841925"/>
              <a:gd name="connsiteX1636" fmla="*/ 5443618 w 6005794"/>
              <a:gd name="connsiteY1636" fmla="*/ 2553253 h 6841925"/>
              <a:gd name="connsiteX1637" fmla="*/ 5440232 w 6005794"/>
              <a:gd name="connsiteY1637" fmla="*/ 2554092 h 6841925"/>
              <a:gd name="connsiteX1638" fmla="*/ 5437861 w 6005794"/>
              <a:gd name="connsiteY1638" fmla="*/ 2555773 h 6841925"/>
              <a:gd name="connsiteX1639" fmla="*/ 5435152 w 6005794"/>
              <a:gd name="connsiteY1639" fmla="*/ 2557036 h 6841925"/>
              <a:gd name="connsiteX1640" fmla="*/ 5432781 w 6005794"/>
              <a:gd name="connsiteY1640" fmla="*/ 2559138 h 6841925"/>
              <a:gd name="connsiteX1641" fmla="*/ 5430410 w 6005794"/>
              <a:gd name="connsiteY1641" fmla="*/ 2561661 h 6841925"/>
              <a:gd name="connsiteX1642" fmla="*/ 5428717 w 6005794"/>
              <a:gd name="connsiteY1642" fmla="*/ 2563763 h 6841925"/>
              <a:gd name="connsiteX1643" fmla="*/ 5427024 w 6005794"/>
              <a:gd name="connsiteY1643" fmla="*/ 2566285 h 6841925"/>
              <a:gd name="connsiteX1644" fmla="*/ 5424315 w 6005794"/>
              <a:gd name="connsiteY1644" fmla="*/ 2572592 h 6841925"/>
              <a:gd name="connsiteX1645" fmla="*/ 5421944 w 6005794"/>
              <a:gd name="connsiteY1645" fmla="*/ 2579321 h 6841925"/>
              <a:gd name="connsiteX1646" fmla="*/ 5420590 w 6005794"/>
              <a:gd name="connsiteY1646" fmla="*/ 2587310 h 6841925"/>
              <a:gd name="connsiteX1647" fmla="*/ 5419573 w 6005794"/>
              <a:gd name="connsiteY1647" fmla="*/ 2595298 h 6841925"/>
              <a:gd name="connsiteX1648" fmla="*/ 5419236 w 6005794"/>
              <a:gd name="connsiteY1648" fmla="*/ 2604969 h 6841925"/>
              <a:gd name="connsiteX1649" fmla="*/ 5419236 w 6005794"/>
              <a:gd name="connsiteY1649" fmla="*/ 2615060 h 6841925"/>
              <a:gd name="connsiteX1650" fmla="*/ 5419573 w 6005794"/>
              <a:gd name="connsiteY1650" fmla="*/ 2625152 h 6841925"/>
              <a:gd name="connsiteX1651" fmla="*/ 5420590 w 6005794"/>
              <a:gd name="connsiteY1651" fmla="*/ 2635663 h 6841925"/>
              <a:gd name="connsiteX1652" fmla="*/ 5508303 w 6005794"/>
              <a:gd name="connsiteY1652" fmla="*/ 2652481 h 6841925"/>
              <a:gd name="connsiteX1653" fmla="*/ 5520833 w 6005794"/>
              <a:gd name="connsiteY1653" fmla="*/ 2652481 h 6841925"/>
              <a:gd name="connsiteX1654" fmla="*/ 5525574 w 6005794"/>
              <a:gd name="connsiteY1654" fmla="*/ 2641549 h 6841925"/>
              <a:gd name="connsiteX1655" fmla="*/ 5528284 w 6005794"/>
              <a:gd name="connsiteY1655" fmla="*/ 2636924 h 6841925"/>
              <a:gd name="connsiteX1656" fmla="*/ 5531670 w 6005794"/>
              <a:gd name="connsiteY1656" fmla="*/ 2632300 h 6841925"/>
              <a:gd name="connsiteX1657" fmla="*/ 5535057 w 6005794"/>
              <a:gd name="connsiteY1657" fmla="*/ 2628936 h 6841925"/>
              <a:gd name="connsiteX1658" fmla="*/ 5537089 w 6005794"/>
              <a:gd name="connsiteY1658" fmla="*/ 2627253 h 6841925"/>
              <a:gd name="connsiteX1659" fmla="*/ 5538782 w 6005794"/>
              <a:gd name="connsiteY1659" fmla="*/ 2626833 h 6841925"/>
              <a:gd name="connsiteX1660" fmla="*/ 5541152 w 6005794"/>
              <a:gd name="connsiteY1660" fmla="*/ 2625993 h 6841925"/>
              <a:gd name="connsiteX1661" fmla="*/ 5542846 w 6005794"/>
              <a:gd name="connsiteY1661" fmla="*/ 2626833 h 6841925"/>
              <a:gd name="connsiteX1662" fmla="*/ 5545555 w 6005794"/>
              <a:gd name="connsiteY1662" fmla="*/ 2627253 h 6841925"/>
              <a:gd name="connsiteX1663" fmla="*/ 5547587 w 6005794"/>
              <a:gd name="connsiteY1663" fmla="*/ 2628515 h 6841925"/>
              <a:gd name="connsiteX1664" fmla="*/ 5550297 w 6005794"/>
              <a:gd name="connsiteY1664" fmla="*/ 2630197 h 6841925"/>
              <a:gd name="connsiteX1665" fmla="*/ 5552328 w 6005794"/>
              <a:gd name="connsiteY1665" fmla="*/ 2632300 h 6841925"/>
              <a:gd name="connsiteX1666" fmla="*/ 5553683 w 6005794"/>
              <a:gd name="connsiteY1666" fmla="*/ 2634402 h 6841925"/>
              <a:gd name="connsiteX1667" fmla="*/ 5554361 w 6005794"/>
              <a:gd name="connsiteY1667" fmla="*/ 2636924 h 6841925"/>
              <a:gd name="connsiteX1668" fmla="*/ 5555037 w 6005794"/>
              <a:gd name="connsiteY1668" fmla="*/ 2639027 h 6841925"/>
              <a:gd name="connsiteX1669" fmla="*/ 5555037 w 6005794"/>
              <a:gd name="connsiteY1669" fmla="*/ 2641549 h 6841925"/>
              <a:gd name="connsiteX1670" fmla="*/ 5554361 w 6005794"/>
              <a:gd name="connsiteY1670" fmla="*/ 2644073 h 6841925"/>
              <a:gd name="connsiteX1671" fmla="*/ 5553683 w 6005794"/>
              <a:gd name="connsiteY1671" fmla="*/ 2646596 h 6841925"/>
              <a:gd name="connsiteX1672" fmla="*/ 5551652 w 6005794"/>
              <a:gd name="connsiteY1672" fmla="*/ 2651641 h 6841925"/>
              <a:gd name="connsiteX1673" fmla="*/ 5549619 w 6005794"/>
              <a:gd name="connsiteY1673" fmla="*/ 2657527 h 6841925"/>
              <a:gd name="connsiteX1674" fmla="*/ 5547248 w 6005794"/>
              <a:gd name="connsiteY1674" fmla="*/ 2662993 h 6841925"/>
              <a:gd name="connsiteX1675" fmla="*/ 5545894 w 6005794"/>
              <a:gd name="connsiteY1675" fmla="*/ 2668039 h 6841925"/>
              <a:gd name="connsiteX1676" fmla="*/ 5551652 w 6005794"/>
              <a:gd name="connsiteY1676" fmla="*/ 2671823 h 6841925"/>
              <a:gd name="connsiteX1677" fmla="*/ 5556731 w 6005794"/>
              <a:gd name="connsiteY1677" fmla="*/ 2675608 h 6841925"/>
              <a:gd name="connsiteX1678" fmla="*/ 5561133 w 6005794"/>
              <a:gd name="connsiteY1678" fmla="*/ 2680654 h 6841925"/>
              <a:gd name="connsiteX1679" fmla="*/ 5564181 w 6005794"/>
              <a:gd name="connsiteY1679" fmla="*/ 2686541 h 6841925"/>
              <a:gd name="connsiteX1680" fmla="*/ 5567568 w 6005794"/>
              <a:gd name="connsiteY1680" fmla="*/ 2692426 h 6841925"/>
              <a:gd name="connsiteX1681" fmla="*/ 5569261 w 6005794"/>
              <a:gd name="connsiteY1681" fmla="*/ 2699154 h 6841925"/>
              <a:gd name="connsiteX1682" fmla="*/ 5570616 w 6005794"/>
              <a:gd name="connsiteY1682" fmla="*/ 2706301 h 6841925"/>
              <a:gd name="connsiteX1683" fmla="*/ 5570955 w 6005794"/>
              <a:gd name="connsiteY1683" fmla="*/ 2714711 h 6841925"/>
              <a:gd name="connsiteX1684" fmla="*/ 5577051 w 6005794"/>
              <a:gd name="connsiteY1684" fmla="*/ 2718076 h 6841925"/>
              <a:gd name="connsiteX1685" fmla="*/ 5583146 w 6005794"/>
              <a:gd name="connsiteY1685" fmla="*/ 2720178 h 6841925"/>
              <a:gd name="connsiteX1686" fmla="*/ 5589581 w 6005794"/>
              <a:gd name="connsiteY1686" fmla="*/ 2722700 h 6841925"/>
              <a:gd name="connsiteX1687" fmla="*/ 5595677 w 6005794"/>
              <a:gd name="connsiteY1687" fmla="*/ 2724382 h 6841925"/>
              <a:gd name="connsiteX1688" fmla="*/ 5608885 w 6005794"/>
              <a:gd name="connsiteY1688" fmla="*/ 2726063 h 6841925"/>
              <a:gd name="connsiteX1689" fmla="*/ 5621754 w 6005794"/>
              <a:gd name="connsiteY1689" fmla="*/ 2727745 h 6841925"/>
              <a:gd name="connsiteX1690" fmla="*/ 5634284 w 6005794"/>
              <a:gd name="connsiteY1690" fmla="*/ 2729428 h 6841925"/>
              <a:gd name="connsiteX1691" fmla="*/ 5641058 w 6005794"/>
              <a:gd name="connsiteY1691" fmla="*/ 2730269 h 6841925"/>
              <a:gd name="connsiteX1692" fmla="*/ 5647492 w 6005794"/>
              <a:gd name="connsiteY1692" fmla="*/ 2732791 h 6841925"/>
              <a:gd name="connsiteX1693" fmla="*/ 5653249 w 6005794"/>
              <a:gd name="connsiteY1693" fmla="*/ 2734894 h 6841925"/>
              <a:gd name="connsiteX1694" fmla="*/ 5659683 w 6005794"/>
              <a:gd name="connsiteY1694" fmla="*/ 2737837 h 6841925"/>
              <a:gd name="connsiteX1695" fmla="*/ 5665441 w 6005794"/>
              <a:gd name="connsiteY1695" fmla="*/ 2741621 h 6841925"/>
              <a:gd name="connsiteX1696" fmla="*/ 5671198 w 6005794"/>
              <a:gd name="connsiteY1696" fmla="*/ 2745825 h 6841925"/>
              <a:gd name="connsiteX1697" fmla="*/ 5682035 w 6005794"/>
              <a:gd name="connsiteY1697" fmla="*/ 2746667 h 6841925"/>
              <a:gd name="connsiteX1698" fmla="*/ 5687454 w 6005794"/>
              <a:gd name="connsiteY1698" fmla="*/ 2747087 h 6841925"/>
              <a:gd name="connsiteX1699" fmla="*/ 5692872 w 6005794"/>
              <a:gd name="connsiteY1699" fmla="*/ 2748348 h 6841925"/>
              <a:gd name="connsiteX1700" fmla="*/ 5695582 w 6005794"/>
              <a:gd name="connsiteY1700" fmla="*/ 2749189 h 6841925"/>
              <a:gd name="connsiteX1701" fmla="*/ 5698629 w 6005794"/>
              <a:gd name="connsiteY1701" fmla="*/ 2750872 h 6841925"/>
              <a:gd name="connsiteX1702" fmla="*/ 5701338 w 6005794"/>
              <a:gd name="connsiteY1702" fmla="*/ 2752553 h 6841925"/>
              <a:gd name="connsiteX1703" fmla="*/ 5704048 w 6005794"/>
              <a:gd name="connsiteY1703" fmla="*/ 2755077 h 6841925"/>
              <a:gd name="connsiteX1704" fmla="*/ 5706757 w 6005794"/>
              <a:gd name="connsiteY1704" fmla="*/ 2757598 h 6841925"/>
              <a:gd name="connsiteX1705" fmla="*/ 5709467 w 6005794"/>
              <a:gd name="connsiteY1705" fmla="*/ 2760963 h 6841925"/>
              <a:gd name="connsiteX1706" fmla="*/ 5712176 w 6005794"/>
              <a:gd name="connsiteY1706" fmla="*/ 2765167 h 6841925"/>
              <a:gd name="connsiteX1707" fmla="*/ 5714885 w 6005794"/>
              <a:gd name="connsiteY1707" fmla="*/ 2769371 h 6841925"/>
              <a:gd name="connsiteX1708" fmla="*/ 5686438 w 6005794"/>
              <a:gd name="connsiteY1708" fmla="*/ 2774418 h 6841925"/>
              <a:gd name="connsiteX1709" fmla="*/ 5658667 w 6005794"/>
              <a:gd name="connsiteY1709" fmla="*/ 2779042 h 6841925"/>
              <a:gd name="connsiteX1710" fmla="*/ 5644783 w 6005794"/>
              <a:gd name="connsiteY1710" fmla="*/ 2779883 h 6841925"/>
              <a:gd name="connsiteX1711" fmla="*/ 5630897 w 6005794"/>
              <a:gd name="connsiteY1711" fmla="*/ 2781565 h 6841925"/>
              <a:gd name="connsiteX1712" fmla="*/ 5617351 w 6005794"/>
              <a:gd name="connsiteY1712" fmla="*/ 2782407 h 6841925"/>
              <a:gd name="connsiteX1713" fmla="*/ 5603467 w 6005794"/>
              <a:gd name="connsiteY1713" fmla="*/ 2782827 h 6841925"/>
              <a:gd name="connsiteX1714" fmla="*/ 5589919 w 6005794"/>
              <a:gd name="connsiteY1714" fmla="*/ 2782827 h 6841925"/>
              <a:gd name="connsiteX1715" fmla="*/ 5576374 w 6005794"/>
              <a:gd name="connsiteY1715" fmla="*/ 2782407 h 6841925"/>
              <a:gd name="connsiteX1716" fmla="*/ 5562488 w 6005794"/>
              <a:gd name="connsiteY1716" fmla="*/ 2780725 h 6841925"/>
              <a:gd name="connsiteX1717" fmla="*/ 5548942 w 6005794"/>
              <a:gd name="connsiteY1717" fmla="*/ 2779042 h 6841925"/>
              <a:gd name="connsiteX1718" fmla="*/ 5535734 w 6005794"/>
              <a:gd name="connsiteY1718" fmla="*/ 2775679 h 6841925"/>
              <a:gd name="connsiteX1719" fmla="*/ 5522188 w 6005794"/>
              <a:gd name="connsiteY1719" fmla="*/ 2772317 h 6841925"/>
              <a:gd name="connsiteX1720" fmla="*/ 5508641 w 6005794"/>
              <a:gd name="connsiteY1720" fmla="*/ 2767690 h 6841925"/>
              <a:gd name="connsiteX1721" fmla="*/ 5495772 w 6005794"/>
              <a:gd name="connsiteY1721" fmla="*/ 2762224 h 6841925"/>
              <a:gd name="connsiteX1722" fmla="*/ 5496111 w 6005794"/>
              <a:gd name="connsiteY1722" fmla="*/ 2760543 h 6841925"/>
              <a:gd name="connsiteX1723" fmla="*/ 5496111 w 6005794"/>
              <a:gd name="connsiteY1723" fmla="*/ 2760121 h 6841925"/>
              <a:gd name="connsiteX1724" fmla="*/ 5495772 w 6005794"/>
              <a:gd name="connsiteY1724" fmla="*/ 2762224 h 6841925"/>
              <a:gd name="connsiteX1725" fmla="*/ 5484258 w 6005794"/>
              <a:gd name="connsiteY1725" fmla="*/ 2769371 h 6841925"/>
              <a:gd name="connsiteX1726" fmla="*/ 5473082 w 6005794"/>
              <a:gd name="connsiteY1726" fmla="*/ 2775679 h 6841925"/>
              <a:gd name="connsiteX1727" fmla="*/ 5467325 w 6005794"/>
              <a:gd name="connsiteY1727" fmla="*/ 2777781 h 6841925"/>
              <a:gd name="connsiteX1728" fmla="*/ 5461906 w 6005794"/>
              <a:gd name="connsiteY1728" fmla="*/ 2779883 h 6841925"/>
              <a:gd name="connsiteX1729" fmla="*/ 5456149 w 6005794"/>
              <a:gd name="connsiteY1729" fmla="*/ 2782407 h 6841925"/>
              <a:gd name="connsiteX1730" fmla="*/ 5450392 w 6005794"/>
              <a:gd name="connsiteY1730" fmla="*/ 2783248 h 6841925"/>
              <a:gd name="connsiteX1731" fmla="*/ 5444296 w 6005794"/>
              <a:gd name="connsiteY1731" fmla="*/ 2784509 h 6841925"/>
              <a:gd name="connsiteX1732" fmla="*/ 5438539 w 6005794"/>
              <a:gd name="connsiteY1732" fmla="*/ 2785770 h 6841925"/>
              <a:gd name="connsiteX1733" fmla="*/ 5432781 w 6005794"/>
              <a:gd name="connsiteY1733" fmla="*/ 2785770 h 6841925"/>
              <a:gd name="connsiteX1734" fmla="*/ 5426347 w 6005794"/>
              <a:gd name="connsiteY1734" fmla="*/ 2785770 h 6841925"/>
              <a:gd name="connsiteX1735" fmla="*/ 5420251 w 6005794"/>
              <a:gd name="connsiteY1735" fmla="*/ 2784930 h 6841925"/>
              <a:gd name="connsiteX1736" fmla="*/ 5413478 w 6005794"/>
              <a:gd name="connsiteY1736" fmla="*/ 2784509 h 6841925"/>
              <a:gd name="connsiteX1737" fmla="*/ 5406704 w 6005794"/>
              <a:gd name="connsiteY1737" fmla="*/ 2782827 h 6841925"/>
              <a:gd name="connsiteX1738" fmla="*/ 5399593 w 6005794"/>
              <a:gd name="connsiteY1738" fmla="*/ 2781144 h 6841925"/>
              <a:gd name="connsiteX1739" fmla="*/ 5390448 w 6005794"/>
              <a:gd name="connsiteY1739" fmla="*/ 2778201 h 6841925"/>
              <a:gd name="connsiteX1740" fmla="*/ 5381643 w 6005794"/>
              <a:gd name="connsiteY1740" fmla="*/ 2776520 h 6841925"/>
              <a:gd name="connsiteX1741" fmla="*/ 5372161 w 6005794"/>
              <a:gd name="connsiteY1741" fmla="*/ 2774838 h 6841925"/>
              <a:gd name="connsiteX1742" fmla="*/ 5362678 w 6005794"/>
              <a:gd name="connsiteY1742" fmla="*/ 2774418 h 6841925"/>
              <a:gd name="connsiteX1743" fmla="*/ 5353874 w 6005794"/>
              <a:gd name="connsiteY1743" fmla="*/ 2774418 h 6841925"/>
              <a:gd name="connsiteX1744" fmla="*/ 5344391 w 6005794"/>
              <a:gd name="connsiteY1744" fmla="*/ 2774838 h 6841925"/>
              <a:gd name="connsiteX1745" fmla="*/ 5335247 w 6005794"/>
              <a:gd name="connsiteY1745" fmla="*/ 2776100 h 6841925"/>
              <a:gd name="connsiteX1746" fmla="*/ 5326442 w 6005794"/>
              <a:gd name="connsiteY1746" fmla="*/ 2777781 h 6841925"/>
              <a:gd name="connsiteX1747" fmla="*/ 5316959 w 6005794"/>
              <a:gd name="connsiteY1747" fmla="*/ 2780725 h 6841925"/>
              <a:gd name="connsiteX1748" fmla="*/ 5308493 w 6005794"/>
              <a:gd name="connsiteY1748" fmla="*/ 2783248 h 6841925"/>
              <a:gd name="connsiteX1749" fmla="*/ 5299349 w 6005794"/>
              <a:gd name="connsiteY1749" fmla="*/ 2787873 h 6841925"/>
              <a:gd name="connsiteX1750" fmla="*/ 5290883 w 6005794"/>
              <a:gd name="connsiteY1750" fmla="*/ 2792499 h 6841925"/>
              <a:gd name="connsiteX1751" fmla="*/ 5282416 w 6005794"/>
              <a:gd name="connsiteY1751" fmla="*/ 2797963 h 6841925"/>
              <a:gd name="connsiteX1752" fmla="*/ 5273949 w 6005794"/>
              <a:gd name="connsiteY1752" fmla="*/ 2803851 h 6841925"/>
              <a:gd name="connsiteX1753" fmla="*/ 5265822 w 6005794"/>
              <a:gd name="connsiteY1753" fmla="*/ 2811419 h 6841925"/>
              <a:gd name="connsiteX1754" fmla="*/ 5257693 w 6005794"/>
              <a:gd name="connsiteY1754" fmla="*/ 2818988 h 6841925"/>
              <a:gd name="connsiteX1755" fmla="*/ 5293931 w 6005794"/>
              <a:gd name="connsiteY1755" fmla="*/ 2824453 h 6841925"/>
              <a:gd name="connsiteX1756" fmla="*/ 5297994 w 6005794"/>
              <a:gd name="connsiteY1756" fmla="*/ 2824453 h 6841925"/>
              <a:gd name="connsiteX1757" fmla="*/ 5302058 w 6005794"/>
              <a:gd name="connsiteY1757" fmla="*/ 2824453 h 6841925"/>
              <a:gd name="connsiteX1758" fmla="*/ 5310526 w 6005794"/>
              <a:gd name="connsiteY1758" fmla="*/ 2824033 h 6841925"/>
              <a:gd name="connsiteX1759" fmla="*/ 5318991 w 6005794"/>
              <a:gd name="connsiteY1759" fmla="*/ 2823612 h 6841925"/>
              <a:gd name="connsiteX1760" fmla="*/ 5327119 w 6005794"/>
              <a:gd name="connsiteY1760" fmla="*/ 2822771 h 6841925"/>
              <a:gd name="connsiteX1761" fmla="*/ 5331184 w 6005794"/>
              <a:gd name="connsiteY1761" fmla="*/ 2822771 h 6841925"/>
              <a:gd name="connsiteX1762" fmla="*/ 5335247 w 6005794"/>
              <a:gd name="connsiteY1762" fmla="*/ 2823612 h 6841925"/>
              <a:gd name="connsiteX1763" fmla="*/ 5339311 w 6005794"/>
              <a:gd name="connsiteY1763" fmla="*/ 2824453 h 6841925"/>
              <a:gd name="connsiteX1764" fmla="*/ 5343375 w 6005794"/>
              <a:gd name="connsiteY1764" fmla="*/ 2826135 h 6841925"/>
              <a:gd name="connsiteX1765" fmla="*/ 5347100 w 6005794"/>
              <a:gd name="connsiteY1765" fmla="*/ 2829078 h 6841925"/>
              <a:gd name="connsiteX1766" fmla="*/ 5350486 w 6005794"/>
              <a:gd name="connsiteY1766" fmla="*/ 2832021 h 6841925"/>
              <a:gd name="connsiteX1767" fmla="*/ 5354213 w 6005794"/>
              <a:gd name="connsiteY1767" fmla="*/ 2835805 h 6841925"/>
              <a:gd name="connsiteX1768" fmla="*/ 5357260 w 6005794"/>
              <a:gd name="connsiteY1768" fmla="*/ 2840852 h 6841925"/>
              <a:gd name="connsiteX1769" fmla="*/ 5367758 w 6005794"/>
              <a:gd name="connsiteY1769" fmla="*/ 2847579 h 6841925"/>
              <a:gd name="connsiteX1770" fmla="*/ 5378258 w 6005794"/>
              <a:gd name="connsiteY1770" fmla="*/ 2853465 h 6841925"/>
              <a:gd name="connsiteX1771" fmla="*/ 5388755 w 6005794"/>
              <a:gd name="connsiteY1771" fmla="*/ 2858511 h 6841925"/>
              <a:gd name="connsiteX1772" fmla="*/ 5399932 w 6005794"/>
              <a:gd name="connsiteY1772" fmla="*/ 2863136 h 6841925"/>
              <a:gd name="connsiteX1773" fmla="*/ 5410768 w 6005794"/>
              <a:gd name="connsiteY1773" fmla="*/ 2866500 h 6841925"/>
              <a:gd name="connsiteX1774" fmla="*/ 5422283 w 6005794"/>
              <a:gd name="connsiteY1774" fmla="*/ 2868603 h 6841925"/>
              <a:gd name="connsiteX1775" fmla="*/ 5433797 w 6005794"/>
              <a:gd name="connsiteY1775" fmla="*/ 2869864 h 6841925"/>
              <a:gd name="connsiteX1776" fmla="*/ 5445312 w 6005794"/>
              <a:gd name="connsiteY1776" fmla="*/ 2869864 h 6841925"/>
              <a:gd name="connsiteX1777" fmla="*/ 5458858 w 6005794"/>
              <a:gd name="connsiteY1777" fmla="*/ 2871125 h 6841925"/>
              <a:gd name="connsiteX1778" fmla="*/ 5471727 w 6005794"/>
              <a:gd name="connsiteY1778" fmla="*/ 2871966 h 6841925"/>
              <a:gd name="connsiteX1779" fmla="*/ 5484935 w 6005794"/>
              <a:gd name="connsiteY1779" fmla="*/ 2874068 h 6841925"/>
              <a:gd name="connsiteX1780" fmla="*/ 5497803 w 6005794"/>
              <a:gd name="connsiteY1780" fmla="*/ 2877011 h 6841925"/>
              <a:gd name="connsiteX1781" fmla="*/ 5510335 w 6005794"/>
              <a:gd name="connsiteY1781" fmla="*/ 2879955 h 6841925"/>
              <a:gd name="connsiteX1782" fmla="*/ 5523542 w 6005794"/>
              <a:gd name="connsiteY1782" fmla="*/ 2883319 h 6841925"/>
              <a:gd name="connsiteX1783" fmla="*/ 5548603 w 6005794"/>
              <a:gd name="connsiteY1783" fmla="*/ 2891728 h 6841925"/>
              <a:gd name="connsiteX1784" fmla="*/ 5573664 w 6005794"/>
              <a:gd name="connsiteY1784" fmla="*/ 2900558 h 6841925"/>
              <a:gd name="connsiteX1785" fmla="*/ 5599064 w 6005794"/>
              <a:gd name="connsiteY1785" fmla="*/ 2909808 h 6841925"/>
              <a:gd name="connsiteX1786" fmla="*/ 5623786 w 6005794"/>
              <a:gd name="connsiteY1786" fmla="*/ 2919478 h 6841925"/>
              <a:gd name="connsiteX1787" fmla="*/ 5648847 w 6005794"/>
              <a:gd name="connsiteY1787" fmla="*/ 2928309 h 6841925"/>
              <a:gd name="connsiteX1788" fmla="*/ 5654604 w 6005794"/>
              <a:gd name="connsiteY1788" fmla="*/ 2930411 h 6841925"/>
              <a:gd name="connsiteX1789" fmla="*/ 5660022 w 6005794"/>
              <a:gd name="connsiteY1789" fmla="*/ 2933354 h 6841925"/>
              <a:gd name="connsiteX1790" fmla="*/ 5665103 w 6005794"/>
              <a:gd name="connsiteY1790" fmla="*/ 2936298 h 6841925"/>
              <a:gd name="connsiteX1791" fmla="*/ 5670182 w 6005794"/>
              <a:gd name="connsiteY1791" fmla="*/ 2940081 h 6841925"/>
              <a:gd name="connsiteX1792" fmla="*/ 5674923 w 6005794"/>
              <a:gd name="connsiteY1792" fmla="*/ 2943866 h 6841925"/>
              <a:gd name="connsiteX1793" fmla="*/ 5679326 w 6005794"/>
              <a:gd name="connsiteY1793" fmla="*/ 2947650 h 6841925"/>
              <a:gd name="connsiteX1794" fmla="*/ 5683729 w 6005794"/>
              <a:gd name="connsiteY1794" fmla="*/ 2952695 h 6841925"/>
              <a:gd name="connsiteX1795" fmla="*/ 5687792 w 6005794"/>
              <a:gd name="connsiteY1795" fmla="*/ 2957741 h 6841925"/>
              <a:gd name="connsiteX1796" fmla="*/ 5691518 w 6005794"/>
              <a:gd name="connsiteY1796" fmla="*/ 2962786 h 6841925"/>
              <a:gd name="connsiteX1797" fmla="*/ 5694904 w 6005794"/>
              <a:gd name="connsiteY1797" fmla="*/ 2969095 h 6841925"/>
              <a:gd name="connsiteX1798" fmla="*/ 5698290 w 6005794"/>
              <a:gd name="connsiteY1798" fmla="*/ 2974560 h 6841925"/>
              <a:gd name="connsiteX1799" fmla="*/ 5701338 w 6005794"/>
              <a:gd name="connsiteY1799" fmla="*/ 2981287 h 6841925"/>
              <a:gd name="connsiteX1800" fmla="*/ 5704048 w 6005794"/>
              <a:gd name="connsiteY1800" fmla="*/ 2988016 h 6841925"/>
              <a:gd name="connsiteX1801" fmla="*/ 5706420 w 6005794"/>
              <a:gd name="connsiteY1801" fmla="*/ 2994742 h 6841925"/>
              <a:gd name="connsiteX1802" fmla="*/ 5708451 w 6005794"/>
              <a:gd name="connsiteY1802" fmla="*/ 3002311 h 6841925"/>
              <a:gd name="connsiteX1803" fmla="*/ 5710144 w 6005794"/>
              <a:gd name="connsiteY1803" fmla="*/ 3009879 h 6841925"/>
              <a:gd name="connsiteX1804" fmla="*/ 5721658 w 6005794"/>
              <a:gd name="connsiteY1804" fmla="*/ 3010300 h 6841925"/>
              <a:gd name="connsiteX1805" fmla="*/ 5801921 w 6005794"/>
              <a:gd name="connsiteY1805" fmla="*/ 3010300 h 6841925"/>
              <a:gd name="connsiteX1806" fmla="*/ 5796502 w 6005794"/>
              <a:gd name="connsiteY1806" fmla="*/ 3015344 h 6841925"/>
              <a:gd name="connsiteX1807" fmla="*/ 5791084 w 6005794"/>
              <a:gd name="connsiteY1807" fmla="*/ 3020391 h 6841925"/>
              <a:gd name="connsiteX1808" fmla="*/ 5786342 w 6005794"/>
              <a:gd name="connsiteY1808" fmla="*/ 3024175 h 6841925"/>
              <a:gd name="connsiteX1809" fmla="*/ 5781263 w 6005794"/>
              <a:gd name="connsiteY1809" fmla="*/ 3027959 h 6841925"/>
              <a:gd name="connsiteX1810" fmla="*/ 5775844 w 6005794"/>
              <a:gd name="connsiteY1810" fmla="*/ 3030903 h 6841925"/>
              <a:gd name="connsiteX1811" fmla="*/ 5770765 w 6005794"/>
              <a:gd name="connsiteY1811" fmla="*/ 3033846 h 6841925"/>
              <a:gd name="connsiteX1812" fmla="*/ 5766023 w 6005794"/>
              <a:gd name="connsiteY1812" fmla="*/ 3035948 h 6841925"/>
              <a:gd name="connsiteX1813" fmla="*/ 5760943 w 6005794"/>
              <a:gd name="connsiteY1813" fmla="*/ 3037630 h 6841925"/>
              <a:gd name="connsiteX1814" fmla="*/ 5755524 w 6005794"/>
              <a:gd name="connsiteY1814" fmla="*/ 3038892 h 6841925"/>
              <a:gd name="connsiteX1815" fmla="*/ 5750783 w 6005794"/>
              <a:gd name="connsiteY1815" fmla="*/ 3039732 h 6841925"/>
              <a:gd name="connsiteX1816" fmla="*/ 5740962 w 6005794"/>
              <a:gd name="connsiteY1816" fmla="*/ 3040995 h 6841925"/>
              <a:gd name="connsiteX1817" fmla="*/ 5730464 w 6005794"/>
              <a:gd name="connsiteY1817" fmla="*/ 3041415 h 6841925"/>
              <a:gd name="connsiteX1818" fmla="*/ 5720642 w 6005794"/>
              <a:gd name="connsiteY1818" fmla="*/ 3040995 h 6841925"/>
              <a:gd name="connsiteX1819" fmla="*/ 5715224 w 6005794"/>
              <a:gd name="connsiteY1819" fmla="*/ 3041415 h 6841925"/>
              <a:gd name="connsiteX1820" fmla="*/ 5709805 w 6005794"/>
              <a:gd name="connsiteY1820" fmla="*/ 3042256 h 6841925"/>
              <a:gd name="connsiteX1821" fmla="*/ 5709805 w 6005794"/>
              <a:gd name="connsiteY1821" fmla="*/ 3049403 h 6841925"/>
              <a:gd name="connsiteX1822" fmla="*/ 5710822 w 6005794"/>
              <a:gd name="connsiteY1822" fmla="*/ 3055290 h 6841925"/>
              <a:gd name="connsiteX1823" fmla="*/ 5712514 w 6005794"/>
              <a:gd name="connsiteY1823" fmla="*/ 3060335 h 6841925"/>
              <a:gd name="connsiteX1824" fmla="*/ 5715224 w 6005794"/>
              <a:gd name="connsiteY1824" fmla="*/ 3064961 h 6841925"/>
              <a:gd name="connsiteX1825" fmla="*/ 5718272 w 6005794"/>
              <a:gd name="connsiteY1825" fmla="*/ 3068324 h 6841925"/>
              <a:gd name="connsiteX1826" fmla="*/ 5722336 w 6005794"/>
              <a:gd name="connsiteY1826" fmla="*/ 3070426 h 6841925"/>
              <a:gd name="connsiteX1827" fmla="*/ 5727416 w 6005794"/>
              <a:gd name="connsiteY1827" fmla="*/ 3072108 h 6841925"/>
              <a:gd name="connsiteX1828" fmla="*/ 5732835 w 6005794"/>
              <a:gd name="connsiteY1828" fmla="*/ 3073370 h 6841925"/>
              <a:gd name="connsiteX1829" fmla="*/ 5740285 w 6005794"/>
              <a:gd name="connsiteY1829" fmla="*/ 3073370 h 6841925"/>
              <a:gd name="connsiteX1830" fmla="*/ 5747736 w 6005794"/>
              <a:gd name="connsiteY1830" fmla="*/ 3073792 h 6841925"/>
              <a:gd name="connsiteX1831" fmla="*/ 5754848 w 6005794"/>
              <a:gd name="connsiteY1831" fmla="*/ 3075052 h 6841925"/>
              <a:gd name="connsiteX1832" fmla="*/ 5761959 w 6005794"/>
              <a:gd name="connsiteY1832" fmla="*/ 3077154 h 6841925"/>
              <a:gd name="connsiteX1833" fmla="*/ 5769071 w 6005794"/>
              <a:gd name="connsiteY1833" fmla="*/ 3079256 h 6841925"/>
              <a:gd name="connsiteX1834" fmla="*/ 5775844 w 6005794"/>
              <a:gd name="connsiteY1834" fmla="*/ 3082200 h 6841925"/>
              <a:gd name="connsiteX1835" fmla="*/ 5789390 w 6005794"/>
              <a:gd name="connsiteY1835" fmla="*/ 3088926 h 6841925"/>
              <a:gd name="connsiteX1836" fmla="*/ 5802937 w 6005794"/>
              <a:gd name="connsiteY1836" fmla="*/ 3096076 h 6841925"/>
              <a:gd name="connsiteX1837" fmla="*/ 5816823 w 6005794"/>
              <a:gd name="connsiteY1837" fmla="*/ 3104063 h 6841925"/>
              <a:gd name="connsiteX1838" fmla="*/ 5830368 w 6005794"/>
              <a:gd name="connsiteY1838" fmla="*/ 3111632 h 6841925"/>
              <a:gd name="connsiteX1839" fmla="*/ 5844592 w 6005794"/>
              <a:gd name="connsiteY1839" fmla="*/ 3119201 h 6841925"/>
              <a:gd name="connsiteX1840" fmla="*/ 5683390 w 6005794"/>
              <a:gd name="connsiteY1840" fmla="*/ 3119201 h 6841925"/>
              <a:gd name="connsiteX1841" fmla="*/ 5672553 w 6005794"/>
              <a:gd name="connsiteY1841" fmla="*/ 3120883 h 6841925"/>
              <a:gd name="connsiteX1842" fmla="*/ 5671198 w 6005794"/>
              <a:gd name="connsiteY1842" fmla="*/ 3128031 h 6841925"/>
              <a:gd name="connsiteX1843" fmla="*/ 5670182 w 6005794"/>
              <a:gd name="connsiteY1843" fmla="*/ 3135178 h 6841925"/>
              <a:gd name="connsiteX1844" fmla="*/ 5670182 w 6005794"/>
              <a:gd name="connsiteY1844" fmla="*/ 3141906 h 6841925"/>
              <a:gd name="connsiteX1845" fmla="*/ 5670860 w 6005794"/>
              <a:gd name="connsiteY1845" fmla="*/ 3148213 h 6841925"/>
              <a:gd name="connsiteX1846" fmla="*/ 5671198 w 6005794"/>
              <a:gd name="connsiteY1846" fmla="*/ 3153680 h 6841925"/>
              <a:gd name="connsiteX1847" fmla="*/ 5672553 w 6005794"/>
              <a:gd name="connsiteY1847" fmla="*/ 3159146 h 6841925"/>
              <a:gd name="connsiteX1848" fmla="*/ 5674246 w 6005794"/>
              <a:gd name="connsiteY1848" fmla="*/ 3164192 h 6841925"/>
              <a:gd name="connsiteX1849" fmla="*/ 5676616 w 6005794"/>
              <a:gd name="connsiteY1849" fmla="*/ 3169236 h 6841925"/>
              <a:gd name="connsiteX1850" fmla="*/ 5679326 w 6005794"/>
              <a:gd name="connsiteY1850" fmla="*/ 3173862 h 6841925"/>
              <a:gd name="connsiteX1851" fmla="*/ 5682035 w 6005794"/>
              <a:gd name="connsiteY1851" fmla="*/ 3178067 h 6841925"/>
              <a:gd name="connsiteX1852" fmla="*/ 5685761 w 6005794"/>
              <a:gd name="connsiteY1852" fmla="*/ 3181851 h 6841925"/>
              <a:gd name="connsiteX1853" fmla="*/ 5689486 w 6005794"/>
              <a:gd name="connsiteY1853" fmla="*/ 3185214 h 6841925"/>
              <a:gd name="connsiteX1854" fmla="*/ 5693549 w 6005794"/>
              <a:gd name="connsiteY1854" fmla="*/ 3188578 h 6841925"/>
              <a:gd name="connsiteX1855" fmla="*/ 5698290 w 6005794"/>
              <a:gd name="connsiteY1855" fmla="*/ 3191942 h 6841925"/>
              <a:gd name="connsiteX1856" fmla="*/ 5703032 w 6005794"/>
              <a:gd name="connsiteY1856" fmla="*/ 3194885 h 6841925"/>
              <a:gd name="connsiteX1857" fmla="*/ 5708451 w 6005794"/>
              <a:gd name="connsiteY1857" fmla="*/ 3196988 h 6841925"/>
              <a:gd name="connsiteX1858" fmla="*/ 5714885 w 6005794"/>
              <a:gd name="connsiteY1858" fmla="*/ 3205397 h 6841925"/>
              <a:gd name="connsiteX1859" fmla="*/ 5720981 w 6005794"/>
              <a:gd name="connsiteY1859" fmla="*/ 3212544 h 6841925"/>
              <a:gd name="connsiteX1860" fmla="*/ 5727755 w 6005794"/>
              <a:gd name="connsiteY1860" fmla="*/ 3220113 h 6841925"/>
              <a:gd name="connsiteX1861" fmla="*/ 5734866 w 6005794"/>
              <a:gd name="connsiteY1861" fmla="*/ 3226841 h 6841925"/>
              <a:gd name="connsiteX1862" fmla="*/ 5741639 w 6005794"/>
              <a:gd name="connsiteY1862" fmla="*/ 3232728 h 6841925"/>
              <a:gd name="connsiteX1863" fmla="*/ 5749429 w 6005794"/>
              <a:gd name="connsiteY1863" fmla="*/ 3239035 h 6841925"/>
              <a:gd name="connsiteX1864" fmla="*/ 5763652 w 6005794"/>
              <a:gd name="connsiteY1864" fmla="*/ 3250807 h 6841925"/>
              <a:gd name="connsiteX1865" fmla="*/ 5778892 w 6005794"/>
              <a:gd name="connsiteY1865" fmla="*/ 3261739 h 6841925"/>
              <a:gd name="connsiteX1866" fmla="*/ 5794132 w 6005794"/>
              <a:gd name="connsiteY1866" fmla="*/ 3272251 h 6841925"/>
              <a:gd name="connsiteX1867" fmla="*/ 5809709 w 6005794"/>
              <a:gd name="connsiteY1867" fmla="*/ 3282763 h 6841925"/>
              <a:gd name="connsiteX1868" fmla="*/ 5824950 w 6005794"/>
              <a:gd name="connsiteY1868" fmla="*/ 3294115 h 6841925"/>
              <a:gd name="connsiteX1869" fmla="*/ 5826982 w 6005794"/>
              <a:gd name="connsiteY1869" fmla="*/ 3295797 h 6841925"/>
              <a:gd name="connsiteX1870" fmla="*/ 5829691 w 6005794"/>
              <a:gd name="connsiteY1870" fmla="*/ 3297057 h 6841925"/>
              <a:gd name="connsiteX1871" fmla="*/ 5836126 w 6005794"/>
              <a:gd name="connsiteY1871" fmla="*/ 3299161 h 6841925"/>
              <a:gd name="connsiteX1872" fmla="*/ 5842221 w 6005794"/>
              <a:gd name="connsiteY1872" fmla="*/ 3302104 h 6841925"/>
              <a:gd name="connsiteX1873" fmla="*/ 5845608 w 6005794"/>
              <a:gd name="connsiteY1873" fmla="*/ 3302945 h 6841925"/>
              <a:gd name="connsiteX1874" fmla="*/ 5848317 w 6005794"/>
              <a:gd name="connsiteY1874" fmla="*/ 3304627 h 6841925"/>
              <a:gd name="connsiteX1875" fmla="*/ 5851026 w 6005794"/>
              <a:gd name="connsiteY1875" fmla="*/ 3306729 h 6841925"/>
              <a:gd name="connsiteX1876" fmla="*/ 5852720 w 6005794"/>
              <a:gd name="connsiteY1876" fmla="*/ 3309251 h 6841925"/>
              <a:gd name="connsiteX1877" fmla="*/ 5854074 w 6005794"/>
              <a:gd name="connsiteY1877" fmla="*/ 3311775 h 6841925"/>
              <a:gd name="connsiteX1878" fmla="*/ 5854413 w 6005794"/>
              <a:gd name="connsiteY1878" fmla="*/ 3315979 h 6841925"/>
              <a:gd name="connsiteX1879" fmla="*/ 5854074 w 6005794"/>
              <a:gd name="connsiteY1879" fmla="*/ 3319764 h 6841925"/>
              <a:gd name="connsiteX1880" fmla="*/ 5852720 w 6005794"/>
              <a:gd name="connsiteY1880" fmla="*/ 3324809 h 6841925"/>
              <a:gd name="connsiteX1881" fmla="*/ 5850010 w 6005794"/>
              <a:gd name="connsiteY1881" fmla="*/ 3330275 h 6841925"/>
              <a:gd name="connsiteX1882" fmla="*/ 5846286 w 6005794"/>
              <a:gd name="connsiteY1882" fmla="*/ 3337003 h 6841925"/>
              <a:gd name="connsiteX1883" fmla="*/ 5842899 w 6005794"/>
              <a:gd name="connsiteY1883" fmla="*/ 3342048 h 6841925"/>
              <a:gd name="connsiteX1884" fmla="*/ 5839512 w 6005794"/>
              <a:gd name="connsiteY1884" fmla="*/ 3345833 h 6841925"/>
              <a:gd name="connsiteX1885" fmla="*/ 5836126 w 6005794"/>
              <a:gd name="connsiteY1885" fmla="*/ 3348355 h 6841925"/>
              <a:gd name="connsiteX1886" fmla="*/ 5832400 w 6005794"/>
              <a:gd name="connsiteY1886" fmla="*/ 3350037 h 6841925"/>
              <a:gd name="connsiteX1887" fmla="*/ 5829013 w 6005794"/>
              <a:gd name="connsiteY1887" fmla="*/ 3350458 h 6841925"/>
              <a:gd name="connsiteX1888" fmla="*/ 5825289 w 6005794"/>
              <a:gd name="connsiteY1888" fmla="*/ 3350458 h 6841925"/>
              <a:gd name="connsiteX1889" fmla="*/ 5821563 w 6005794"/>
              <a:gd name="connsiteY1889" fmla="*/ 3350037 h 6841925"/>
              <a:gd name="connsiteX1890" fmla="*/ 5818177 w 6005794"/>
              <a:gd name="connsiteY1890" fmla="*/ 3348775 h 6841925"/>
              <a:gd name="connsiteX1891" fmla="*/ 5811403 w 6005794"/>
              <a:gd name="connsiteY1891" fmla="*/ 3345833 h 6841925"/>
              <a:gd name="connsiteX1892" fmla="*/ 5804291 w 6005794"/>
              <a:gd name="connsiteY1892" fmla="*/ 3342469 h 6841925"/>
              <a:gd name="connsiteX1893" fmla="*/ 5796841 w 6005794"/>
              <a:gd name="connsiteY1893" fmla="*/ 3339946 h 6841925"/>
              <a:gd name="connsiteX1894" fmla="*/ 5793454 w 6005794"/>
              <a:gd name="connsiteY1894" fmla="*/ 3338684 h 6841925"/>
              <a:gd name="connsiteX1895" fmla="*/ 5789729 w 6005794"/>
              <a:gd name="connsiteY1895" fmla="*/ 3338684 h 6841925"/>
              <a:gd name="connsiteX1896" fmla="*/ 5780246 w 6005794"/>
              <a:gd name="connsiteY1896" fmla="*/ 3338684 h 6841925"/>
              <a:gd name="connsiteX1897" fmla="*/ 5770426 w 6005794"/>
              <a:gd name="connsiteY1897" fmla="*/ 3339105 h 6841925"/>
              <a:gd name="connsiteX1898" fmla="*/ 5766023 w 6005794"/>
              <a:gd name="connsiteY1898" fmla="*/ 3340367 h 6841925"/>
              <a:gd name="connsiteX1899" fmla="*/ 5761620 w 6005794"/>
              <a:gd name="connsiteY1899" fmla="*/ 3341627 h 6841925"/>
              <a:gd name="connsiteX1900" fmla="*/ 5757895 w 6005794"/>
              <a:gd name="connsiteY1900" fmla="*/ 3343731 h 6841925"/>
              <a:gd name="connsiteX1901" fmla="*/ 5755186 w 6005794"/>
              <a:gd name="connsiteY1901" fmla="*/ 3346674 h 6841925"/>
              <a:gd name="connsiteX1902" fmla="*/ 5753493 w 6005794"/>
              <a:gd name="connsiteY1902" fmla="*/ 3348775 h 6841925"/>
              <a:gd name="connsiteX1903" fmla="*/ 5752139 w 6005794"/>
              <a:gd name="connsiteY1903" fmla="*/ 3351718 h 6841925"/>
              <a:gd name="connsiteX1904" fmla="*/ 5751122 w 6005794"/>
              <a:gd name="connsiteY1904" fmla="*/ 3353822 h 6841925"/>
              <a:gd name="connsiteX1905" fmla="*/ 5751122 w 6005794"/>
              <a:gd name="connsiteY1905" fmla="*/ 3356765 h 6841925"/>
              <a:gd name="connsiteX1906" fmla="*/ 5751122 w 6005794"/>
              <a:gd name="connsiteY1906" fmla="*/ 3358867 h 6841925"/>
              <a:gd name="connsiteX1907" fmla="*/ 5752139 w 6005794"/>
              <a:gd name="connsiteY1907" fmla="*/ 3361389 h 6841925"/>
              <a:gd name="connsiteX1908" fmla="*/ 5753831 w 6005794"/>
              <a:gd name="connsiteY1908" fmla="*/ 3366015 h 6841925"/>
              <a:gd name="connsiteX1909" fmla="*/ 5756541 w 6005794"/>
              <a:gd name="connsiteY1909" fmla="*/ 3371060 h 6841925"/>
              <a:gd name="connsiteX1910" fmla="*/ 5759589 w 6005794"/>
              <a:gd name="connsiteY1910" fmla="*/ 3375686 h 6841925"/>
              <a:gd name="connsiteX1911" fmla="*/ 5762975 w 6005794"/>
              <a:gd name="connsiteY1911" fmla="*/ 3379891 h 6841925"/>
              <a:gd name="connsiteX1912" fmla="*/ 5765684 w 6005794"/>
              <a:gd name="connsiteY1912" fmla="*/ 3384935 h 6841925"/>
              <a:gd name="connsiteX1913" fmla="*/ 5772119 w 6005794"/>
              <a:gd name="connsiteY1913" fmla="*/ 3399653 h 6841925"/>
              <a:gd name="connsiteX1914" fmla="*/ 5778554 w 6005794"/>
              <a:gd name="connsiteY1914" fmla="*/ 3415209 h 6841925"/>
              <a:gd name="connsiteX1915" fmla="*/ 5784987 w 6005794"/>
              <a:gd name="connsiteY1915" fmla="*/ 3430347 h 6841925"/>
              <a:gd name="connsiteX1916" fmla="*/ 5791423 w 6005794"/>
              <a:gd name="connsiteY1916" fmla="*/ 3445062 h 6841925"/>
              <a:gd name="connsiteX1917" fmla="*/ 5793454 w 6005794"/>
              <a:gd name="connsiteY1917" fmla="*/ 3449267 h 6841925"/>
              <a:gd name="connsiteX1918" fmla="*/ 5796164 w 6005794"/>
              <a:gd name="connsiteY1918" fmla="*/ 3453052 h 6841925"/>
              <a:gd name="connsiteX1919" fmla="*/ 5801582 w 6005794"/>
              <a:gd name="connsiteY1919" fmla="*/ 3460199 h 6841925"/>
              <a:gd name="connsiteX1920" fmla="*/ 5807339 w 6005794"/>
              <a:gd name="connsiteY1920" fmla="*/ 3467348 h 6841925"/>
              <a:gd name="connsiteX1921" fmla="*/ 5812758 w 6005794"/>
              <a:gd name="connsiteY1921" fmla="*/ 3474917 h 6841925"/>
              <a:gd name="connsiteX1922" fmla="*/ 5815468 w 6005794"/>
              <a:gd name="connsiteY1922" fmla="*/ 3478700 h 6841925"/>
              <a:gd name="connsiteX1923" fmla="*/ 5817161 w 6005794"/>
              <a:gd name="connsiteY1923" fmla="*/ 3482485 h 6841925"/>
              <a:gd name="connsiteX1924" fmla="*/ 5818854 w 6005794"/>
              <a:gd name="connsiteY1924" fmla="*/ 3486269 h 6841925"/>
              <a:gd name="connsiteX1925" fmla="*/ 5819871 w 6005794"/>
              <a:gd name="connsiteY1925" fmla="*/ 3490473 h 6841925"/>
              <a:gd name="connsiteX1926" fmla="*/ 5820209 w 6005794"/>
              <a:gd name="connsiteY1926" fmla="*/ 3494679 h 6841925"/>
              <a:gd name="connsiteX1927" fmla="*/ 5819871 w 6005794"/>
              <a:gd name="connsiteY1927" fmla="*/ 3499303 h 6841925"/>
              <a:gd name="connsiteX1928" fmla="*/ 5818515 w 6005794"/>
              <a:gd name="connsiteY1928" fmla="*/ 3503929 h 6841925"/>
              <a:gd name="connsiteX1929" fmla="*/ 5816145 w 6005794"/>
              <a:gd name="connsiteY1929" fmla="*/ 3508974 h 6841925"/>
              <a:gd name="connsiteX1930" fmla="*/ 5813436 w 6005794"/>
              <a:gd name="connsiteY1930" fmla="*/ 3513178 h 6841925"/>
              <a:gd name="connsiteX1931" fmla="*/ 5810726 w 6005794"/>
              <a:gd name="connsiteY1931" fmla="*/ 3516122 h 6841925"/>
              <a:gd name="connsiteX1932" fmla="*/ 5807678 w 6005794"/>
              <a:gd name="connsiteY1932" fmla="*/ 3517804 h 6841925"/>
              <a:gd name="connsiteX1933" fmla="*/ 5804630 w 6005794"/>
              <a:gd name="connsiteY1933" fmla="*/ 3518225 h 6841925"/>
              <a:gd name="connsiteX1934" fmla="*/ 5800905 w 6005794"/>
              <a:gd name="connsiteY1934" fmla="*/ 3518225 h 6841925"/>
              <a:gd name="connsiteX1935" fmla="*/ 5797519 w 6005794"/>
              <a:gd name="connsiteY1935" fmla="*/ 3517804 h 6841925"/>
              <a:gd name="connsiteX1936" fmla="*/ 5793793 w 6005794"/>
              <a:gd name="connsiteY1936" fmla="*/ 3516542 h 6841925"/>
              <a:gd name="connsiteX1937" fmla="*/ 5790068 w 6005794"/>
              <a:gd name="connsiteY1937" fmla="*/ 3514861 h 6841925"/>
              <a:gd name="connsiteX1938" fmla="*/ 5782279 w 6005794"/>
              <a:gd name="connsiteY1938" fmla="*/ 3511497 h 6841925"/>
              <a:gd name="connsiteX1939" fmla="*/ 5774489 w 6005794"/>
              <a:gd name="connsiteY1939" fmla="*/ 3508134 h 6841925"/>
              <a:gd name="connsiteX1940" fmla="*/ 5770426 w 6005794"/>
              <a:gd name="connsiteY1940" fmla="*/ 3507713 h 6841925"/>
              <a:gd name="connsiteX1941" fmla="*/ 5766361 w 6005794"/>
              <a:gd name="connsiteY1941" fmla="*/ 3507292 h 6841925"/>
              <a:gd name="connsiteX1942" fmla="*/ 5762975 w 6005794"/>
              <a:gd name="connsiteY1942" fmla="*/ 3507713 h 6841925"/>
              <a:gd name="connsiteX1943" fmla="*/ 5758911 w 6005794"/>
              <a:gd name="connsiteY1943" fmla="*/ 3508974 h 6841925"/>
              <a:gd name="connsiteX1944" fmla="*/ 5758911 w 6005794"/>
              <a:gd name="connsiteY1944" fmla="*/ 3508134 h 6841925"/>
              <a:gd name="connsiteX1945" fmla="*/ 5758233 w 6005794"/>
              <a:gd name="connsiteY1945" fmla="*/ 3508134 h 6841925"/>
              <a:gd name="connsiteX1946" fmla="*/ 5758911 w 6005794"/>
              <a:gd name="connsiteY1946" fmla="*/ 3508974 h 6841925"/>
              <a:gd name="connsiteX1947" fmla="*/ 5757895 w 6005794"/>
              <a:gd name="connsiteY1947" fmla="*/ 3514861 h 6841925"/>
              <a:gd name="connsiteX1948" fmla="*/ 5757895 w 6005794"/>
              <a:gd name="connsiteY1948" fmla="*/ 3521168 h 6841925"/>
              <a:gd name="connsiteX1949" fmla="*/ 5758233 w 6005794"/>
              <a:gd name="connsiteY1949" fmla="*/ 3527054 h 6841925"/>
              <a:gd name="connsiteX1950" fmla="*/ 5759250 w 6005794"/>
              <a:gd name="connsiteY1950" fmla="*/ 3532940 h 6841925"/>
              <a:gd name="connsiteX1951" fmla="*/ 5760605 w 6005794"/>
              <a:gd name="connsiteY1951" fmla="*/ 3538407 h 6841925"/>
              <a:gd name="connsiteX1952" fmla="*/ 5762975 w 6005794"/>
              <a:gd name="connsiteY1952" fmla="*/ 3543452 h 6841925"/>
              <a:gd name="connsiteX1953" fmla="*/ 5765684 w 6005794"/>
              <a:gd name="connsiteY1953" fmla="*/ 3548919 h 6841925"/>
              <a:gd name="connsiteX1954" fmla="*/ 5768394 w 6005794"/>
              <a:gd name="connsiteY1954" fmla="*/ 3553964 h 6841925"/>
              <a:gd name="connsiteX1955" fmla="*/ 5771780 w 6005794"/>
              <a:gd name="connsiteY1955" fmla="*/ 3559430 h 6841925"/>
              <a:gd name="connsiteX1956" fmla="*/ 5775844 w 6005794"/>
              <a:gd name="connsiteY1956" fmla="*/ 3564476 h 6841925"/>
              <a:gd name="connsiteX1957" fmla="*/ 5784987 w 6005794"/>
              <a:gd name="connsiteY1957" fmla="*/ 3576248 h 6841925"/>
              <a:gd name="connsiteX1958" fmla="*/ 5795148 w 6005794"/>
              <a:gd name="connsiteY1958" fmla="*/ 3588442 h 6841925"/>
              <a:gd name="connsiteX1959" fmla="*/ 5807000 w 6005794"/>
              <a:gd name="connsiteY1959" fmla="*/ 3602318 h 6841925"/>
              <a:gd name="connsiteX1960" fmla="*/ 5788374 w 6005794"/>
              <a:gd name="connsiteY1960" fmla="*/ 3596431 h 6841925"/>
              <a:gd name="connsiteX1961" fmla="*/ 5770426 w 6005794"/>
              <a:gd name="connsiteY1961" fmla="*/ 3591807 h 6841925"/>
              <a:gd name="connsiteX1962" fmla="*/ 5752815 w 6005794"/>
              <a:gd name="connsiteY1962" fmla="*/ 3588442 h 6841925"/>
              <a:gd name="connsiteX1963" fmla="*/ 5736220 w 6005794"/>
              <a:gd name="connsiteY1963" fmla="*/ 3586339 h 6841925"/>
              <a:gd name="connsiteX1964" fmla="*/ 5719627 w 6005794"/>
              <a:gd name="connsiteY1964" fmla="*/ 3585079 h 6841925"/>
              <a:gd name="connsiteX1965" fmla="*/ 5703032 w 6005794"/>
              <a:gd name="connsiteY1965" fmla="*/ 3584658 h 6841925"/>
              <a:gd name="connsiteX1966" fmla="*/ 5687454 w 6005794"/>
              <a:gd name="connsiteY1966" fmla="*/ 3585079 h 6841925"/>
              <a:gd name="connsiteX1967" fmla="*/ 5671536 w 6005794"/>
              <a:gd name="connsiteY1967" fmla="*/ 3586760 h 6841925"/>
              <a:gd name="connsiteX1968" fmla="*/ 5655958 w 6005794"/>
              <a:gd name="connsiteY1968" fmla="*/ 3588863 h 6841925"/>
              <a:gd name="connsiteX1969" fmla="*/ 5640719 w 6005794"/>
              <a:gd name="connsiteY1969" fmla="*/ 3591386 h 6841925"/>
              <a:gd name="connsiteX1970" fmla="*/ 5625817 w 6005794"/>
              <a:gd name="connsiteY1970" fmla="*/ 3594749 h 6841925"/>
              <a:gd name="connsiteX1971" fmla="*/ 5610578 w 6005794"/>
              <a:gd name="connsiteY1971" fmla="*/ 3598113 h 6841925"/>
              <a:gd name="connsiteX1972" fmla="*/ 5581454 w 6005794"/>
              <a:gd name="connsiteY1972" fmla="*/ 3606522 h 6841925"/>
              <a:gd name="connsiteX1973" fmla="*/ 5551652 w 6005794"/>
              <a:gd name="connsiteY1973" fmla="*/ 3615773 h 6841925"/>
              <a:gd name="connsiteX1974" fmla="*/ 5548264 w 6005794"/>
              <a:gd name="connsiteY1974" fmla="*/ 3616194 h 6841925"/>
              <a:gd name="connsiteX1975" fmla="*/ 5544200 w 6005794"/>
              <a:gd name="connsiteY1975" fmla="*/ 3617454 h 6841925"/>
              <a:gd name="connsiteX1976" fmla="*/ 5536411 w 6005794"/>
              <a:gd name="connsiteY1976" fmla="*/ 3617454 h 6841925"/>
              <a:gd name="connsiteX1977" fmla="*/ 5528961 w 6005794"/>
              <a:gd name="connsiteY1977" fmla="*/ 3617034 h 6841925"/>
              <a:gd name="connsiteX1978" fmla="*/ 5521171 w 6005794"/>
              <a:gd name="connsiteY1978" fmla="*/ 3614511 h 6841925"/>
              <a:gd name="connsiteX1979" fmla="*/ 5514059 w 6005794"/>
              <a:gd name="connsiteY1979" fmla="*/ 3611989 h 6841925"/>
              <a:gd name="connsiteX1980" fmla="*/ 5506948 w 6005794"/>
              <a:gd name="connsiteY1980" fmla="*/ 3608625 h 6841925"/>
              <a:gd name="connsiteX1981" fmla="*/ 5499836 w 6005794"/>
              <a:gd name="connsiteY1981" fmla="*/ 3604841 h 6841925"/>
              <a:gd name="connsiteX1982" fmla="*/ 5492385 w 6005794"/>
              <a:gd name="connsiteY1982" fmla="*/ 3599794 h 6841925"/>
              <a:gd name="connsiteX1983" fmla="*/ 5486967 w 6005794"/>
              <a:gd name="connsiteY1983" fmla="*/ 3596431 h 6841925"/>
              <a:gd name="connsiteX1984" fmla="*/ 5482225 w 6005794"/>
              <a:gd name="connsiteY1984" fmla="*/ 3593908 h 6841925"/>
              <a:gd name="connsiteX1985" fmla="*/ 5477823 w 6005794"/>
              <a:gd name="connsiteY1985" fmla="*/ 3592227 h 6841925"/>
              <a:gd name="connsiteX1986" fmla="*/ 5473759 w 6005794"/>
              <a:gd name="connsiteY1986" fmla="*/ 3591807 h 6841925"/>
              <a:gd name="connsiteX1987" fmla="*/ 5470373 w 6005794"/>
              <a:gd name="connsiteY1987" fmla="*/ 3591807 h 6841925"/>
              <a:gd name="connsiteX1988" fmla="*/ 5467664 w 6005794"/>
              <a:gd name="connsiteY1988" fmla="*/ 3593067 h 6841925"/>
              <a:gd name="connsiteX1989" fmla="*/ 5465631 w 6005794"/>
              <a:gd name="connsiteY1989" fmla="*/ 3594749 h 6841925"/>
              <a:gd name="connsiteX1990" fmla="*/ 5463261 w 6005794"/>
              <a:gd name="connsiteY1990" fmla="*/ 3596851 h 6841925"/>
              <a:gd name="connsiteX1991" fmla="*/ 5461906 w 6005794"/>
              <a:gd name="connsiteY1991" fmla="*/ 3600215 h 6841925"/>
              <a:gd name="connsiteX1992" fmla="*/ 5460551 w 6005794"/>
              <a:gd name="connsiteY1992" fmla="*/ 3603579 h 6841925"/>
              <a:gd name="connsiteX1993" fmla="*/ 5459873 w 6005794"/>
              <a:gd name="connsiteY1993" fmla="*/ 3607363 h 6841925"/>
              <a:gd name="connsiteX1994" fmla="*/ 5458858 w 6005794"/>
              <a:gd name="connsiteY1994" fmla="*/ 3611989 h 6841925"/>
              <a:gd name="connsiteX1995" fmla="*/ 5457842 w 6005794"/>
              <a:gd name="connsiteY1995" fmla="*/ 3622080 h 6841925"/>
              <a:gd name="connsiteX1996" fmla="*/ 5457842 w 6005794"/>
              <a:gd name="connsiteY1996" fmla="*/ 3632591 h 6841925"/>
              <a:gd name="connsiteX1997" fmla="*/ 5459197 w 6005794"/>
              <a:gd name="connsiteY1997" fmla="*/ 3638478 h 6841925"/>
              <a:gd name="connsiteX1998" fmla="*/ 5460551 w 6005794"/>
              <a:gd name="connsiteY1998" fmla="*/ 3644785 h 6841925"/>
              <a:gd name="connsiteX1999" fmla="*/ 5460889 w 6005794"/>
              <a:gd name="connsiteY1999" fmla="*/ 3650251 h 6841925"/>
              <a:gd name="connsiteX2000" fmla="*/ 5460889 w 6005794"/>
              <a:gd name="connsiteY2000" fmla="*/ 3656138 h 6841925"/>
              <a:gd name="connsiteX2001" fmla="*/ 5460551 w 6005794"/>
              <a:gd name="connsiteY2001" fmla="*/ 3658240 h 6841925"/>
              <a:gd name="connsiteX2002" fmla="*/ 5459873 w 6005794"/>
              <a:gd name="connsiteY2002" fmla="*/ 3659922 h 6841925"/>
              <a:gd name="connsiteX2003" fmla="*/ 5458519 w 6005794"/>
              <a:gd name="connsiteY2003" fmla="*/ 3661603 h 6841925"/>
              <a:gd name="connsiteX2004" fmla="*/ 5457165 w 6005794"/>
              <a:gd name="connsiteY2004" fmla="*/ 3662865 h 6841925"/>
              <a:gd name="connsiteX2005" fmla="*/ 5454794 w 6005794"/>
              <a:gd name="connsiteY2005" fmla="*/ 3663705 h 6841925"/>
              <a:gd name="connsiteX2006" fmla="*/ 5452423 w 6005794"/>
              <a:gd name="connsiteY2006" fmla="*/ 3663705 h 6841925"/>
              <a:gd name="connsiteX2007" fmla="*/ 5449375 w 6005794"/>
              <a:gd name="connsiteY2007" fmla="*/ 3663705 h 6841925"/>
              <a:gd name="connsiteX2008" fmla="*/ 5445651 w 6005794"/>
              <a:gd name="connsiteY2008" fmla="*/ 3662865 h 6841925"/>
              <a:gd name="connsiteX2009" fmla="*/ 5437184 w 6005794"/>
              <a:gd name="connsiteY2009" fmla="*/ 3659922 h 6841925"/>
              <a:gd name="connsiteX2010" fmla="*/ 5428717 w 6005794"/>
              <a:gd name="connsiteY2010" fmla="*/ 3658240 h 6841925"/>
              <a:gd name="connsiteX2011" fmla="*/ 5419573 w 6005794"/>
              <a:gd name="connsiteY2011" fmla="*/ 3656559 h 6841925"/>
              <a:gd name="connsiteX2012" fmla="*/ 5411106 w 6005794"/>
              <a:gd name="connsiteY2012" fmla="*/ 3655297 h 6841925"/>
              <a:gd name="connsiteX2013" fmla="*/ 5393835 w 6005794"/>
              <a:gd name="connsiteY2013" fmla="*/ 3653614 h 6841925"/>
              <a:gd name="connsiteX2014" fmla="*/ 5375887 w 6005794"/>
              <a:gd name="connsiteY2014" fmla="*/ 3651933 h 6841925"/>
              <a:gd name="connsiteX2015" fmla="*/ 5358276 w 6005794"/>
              <a:gd name="connsiteY2015" fmla="*/ 3650251 h 6841925"/>
              <a:gd name="connsiteX2016" fmla="*/ 5349809 w 6005794"/>
              <a:gd name="connsiteY2016" fmla="*/ 3648569 h 6841925"/>
              <a:gd name="connsiteX2017" fmla="*/ 5341004 w 6005794"/>
              <a:gd name="connsiteY2017" fmla="*/ 3646887 h 6841925"/>
              <a:gd name="connsiteX2018" fmla="*/ 5332539 w 6005794"/>
              <a:gd name="connsiteY2018" fmla="*/ 3644785 h 6841925"/>
              <a:gd name="connsiteX2019" fmla="*/ 5324071 w 6005794"/>
              <a:gd name="connsiteY2019" fmla="*/ 3641421 h 6841925"/>
              <a:gd name="connsiteX2020" fmla="*/ 5315605 w 6005794"/>
              <a:gd name="connsiteY2020" fmla="*/ 3637637 h 6841925"/>
              <a:gd name="connsiteX2021" fmla="*/ 5307477 w 6005794"/>
              <a:gd name="connsiteY2021" fmla="*/ 3633013 h 6841925"/>
              <a:gd name="connsiteX2022" fmla="*/ 5133067 w 6005794"/>
              <a:gd name="connsiteY2022" fmla="*/ 3633853 h 6841925"/>
              <a:gd name="connsiteX2023" fmla="*/ 5130696 w 6005794"/>
              <a:gd name="connsiteY2023" fmla="*/ 3637216 h 6841925"/>
              <a:gd name="connsiteX2024" fmla="*/ 5127987 w 6005794"/>
              <a:gd name="connsiteY2024" fmla="*/ 3639740 h 6841925"/>
              <a:gd name="connsiteX2025" fmla="*/ 5125277 w 6005794"/>
              <a:gd name="connsiteY2025" fmla="*/ 3641841 h 6841925"/>
              <a:gd name="connsiteX2026" fmla="*/ 5122907 w 6005794"/>
              <a:gd name="connsiteY2026" fmla="*/ 3643103 h 6841925"/>
              <a:gd name="connsiteX2027" fmla="*/ 5120537 w 6005794"/>
              <a:gd name="connsiteY2027" fmla="*/ 3644365 h 6841925"/>
              <a:gd name="connsiteX2028" fmla="*/ 5118504 w 6005794"/>
              <a:gd name="connsiteY2028" fmla="*/ 3644365 h 6841925"/>
              <a:gd name="connsiteX2029" fmla="*/ 5116472 w 6005794"/>
              <a:gd name="connsiteY2029" fmla="*/ 3643523 h 6841925"/>
              <a:gd name="connsiteX2030" fmla="*/ 5114780 w 6005794"/>
              <a:gd name="connsiteY2030" fmla="*/ 3642683 h 6841925"/>
              <a:gd name="connsiteX2031" fmla="*/ 5113424 w 6005794"/>
              <a:gd name="connsiteY2031" fmla="*/ 3641000 h 6841925"/>
              <a:gd name="connsiteX2032" fmla="*/ 5112070 w 6005794"/>
              <a:gd name="connsiteY2032" fmla="*/ 3639319 h 6841925"/>
              <a:gd name="connsiteX2033" fmla="*/ 5109360 w 6005794"/>
              <a:gd name="connsiteY2033" fmla="*/ 3634273 h 6841925"/>
              <a:gd name="connsiteX2034" fmla="*/ 5107329 w 6005794"/>
              <a:gd name="connsiteY2034" fmla="*/ 3627966 h 6841925"/>
              <a:gd name="connsiteX2035" fmla="*/ 5104958 w 6005794"/>
              <a:gd name="connsiteY2035" fmla="*/ 3621238 h 6841925"/>
              <a:gd name="connsiteX2036" fmla="*/ 5032146 w 6005794"/>
              <a:gd name="connsiteY2036" fmla="*/ 3635535 h 6841925"/>
              <a:gd name="connsiteX2037" fmla="*/ 5033162 w 6005794"/>
              <a:gd name="connsiteY2037" fmla="*/ 3640159 h 6841925"/>
              <a:gd name="connsiteX2038" fmla="*/ 5033840 w 6005794"/>
              <a:gd name="connsiteY2038" fmla="*/ 3645206 h 6841925"/>
              <a:gd name="connsiteX2039" fmla="*/ 5034855 w 6005794"/>
              <a:gd name="connsiteY2039" fmla="*/ 3649410 h 6841925"/>
              <a:gd name="connsiteX2040" fmla="*/ 5036549 w 6005794"/>
              <a:gd name="connsiteY2040" fmla="*/ 3653194 h 6841925"/>
              <a:gd name="connsiteX2041" fmla="*/ 5038919 w 6005794"/>
              <a:gd name="connsiteY2041" fmla="*/ 3656559 h 6841925"/>
              <a:gd name="connsiteX2042" fmla="*/ 5041290 w 6005794"/>
              <a:gd name="connsiteY2042" fmla="*/ 3659502 h 6841925"/>
              <a:gd name="connsiteX2043" fmla="*/ 5043322 w 6005794"/>
              <a:gd name="connsiteY2043" fmla="*/ 3662024 h 6841925"/>
              <a:gd name="connsiteX2044" fmla="*/ 5046031 w 6005794"/>
              <a:gd name="connsiteY2044" fmla="*/ 3664126 h 6841925"/>
              <a:gd name="connsiteX2045" fmla="*/ 5051788 w 6005794"/>
              <a:gd name="connsiteY2045" fmla="*/ 3668752 h 6841925"/>
              <a:gd name="connsiteX2046" fmla="*/ 5058223 w 6005794"/>
              <a:gd name="connsiteY2046" fmla="*/ 3672115 h 6841925"/>
              <a:gd name="connsiteX2047" fmla="*/ 5064658 w 6005794"/>
              <a:gd name="connsiteY2047" fmla="*/ 3675900 h 6841925"/>
              <a:gd name="connsiteX2048" fmla="*/ 5070415 w 6005794"/>
              <a:gd name="connsiteY2048" fmla="*/ 3680105 h 6841925"/>
              <a:gd name="connsiteX2049" fmla="*/ 5081590 w 6005794"/>
              <a:gd name="connsiteY2049" fmla="*/ 3680105 h 6841925"/>
              <a:gd name="connsiteX2050" fmla="*/ 5085992 w 6005794"/>
              <a:gd name="connsiteY2050" fmla="*/ 3678423 h 6841925"/>
              <a:gd name="connsiteX2051" fmla="*/ 5090057 w 6005794"/>
              <a:gd name="connsiteY2051" fmla="*/ 3677582 h 6841925"/>
              <a:gd name="connsiteX2052" fmla="*/ 5094122 w 6005794"/>
              <a:gd name="connsiteY2052" fmla="*/ 3677161 h 6841925"/>
              <a:gd name="connsiteX2053" fmla="*/ 5097846 w 6005794"/>
              <a:gd name="connsiteY2053" fmla="*/ 3677161 h 6841925"/>
              <a:gd name="connsiteX2054" fmla="*/ 5101233 w 6005794"/>
              <a:gd name="connsiteY2054" fmla="*/ 3677582 h 6841925"/>
              <a:gd name="connsiteX2055" fmla="*/ 5104619 w 6005794"/>
              <a:gd name="connsiteY2055" fmla="*/ 3678843 h 6841925"/>
              <a:gd name="connsiteX2056" fmla="*/ 5108005 w 6005794"/>
              <a:gd name="connsiteY2056" fmla="*/ 3680524 h 6841925"/>
              <a:gd name="connsiteX2057" fmla="*/ 5110715 w 6005794"/>
              <a:gd name="connsiteY2057" fmla="*/ 3682207 h 6841925"/>
              <a:gd name="connsiteX2058" fmla="*/ 5116472 w 6005794"/>
              <a:gd name="connsiteY2058" fmla="*/ 3685991 h 6841925"/>
              <a:gd name="connsiteX2059" fmla="*/ 5121891 w 6005794"/>
              <a:gd name="connsiteY2059" fmla="*/ 3691457 h 6841925"/>
              <a:gd name="connsiteX2060" fmla="*/ 5126970 w 6005794"/>
              <a:gd name="connsiteY2060" fmla="*/ 3697764 h 6841925"/>
              <a:gd name="connsiteX2061" fmla="*/ 5131712 w 6005794"/>
              <a:gd name="connsiteY2061" fmla="*/ 3704070 h 6841925"/>
              <a:gd name="connsiteX2062" fmla="*/ 5136793 w 6005794"/>
              <a:gd name="connsiteY2062" fmla="*/ 3710798 h 6841925"/>
              <a:gd name="connsiteX2063" fmla="*/ 5142211 w 6005794"/>
              <a:gd name="connsiteY2063" fmla="*/ 3717106 h 6841925"/>
              <a:gd name="connsiteX2064" fmla="*/ 5147629 w 6005794"/>
              <a:gd name="connsiteY2064" fmla="*/ 3723413 h 6841925"/>
              <a:gd name="connsiteX2065" fmla="*/ 5153386 w 6005794"/>
              <a:gd name="connsiteY2065" fmla="*/ 3729720 h 6841925"/>
              <a:gd name="connsiteX2066" fmla="*/ 5156434 w 6005794"/>
              <a:gd name="connsiteY2066" fmla="*/ 3731822 h 6841925"/>
              <a:gd name="connsiteX2067" fmla="*/ 5160160 w 6005794"/>
              <a:gd name="connsiteY2067" fmla="*/ 3733925 h 6841925"/>
              <a:gd name="connsiteX2068" fmla="*/ 5163885 w 6005794"/>
              <a:gd name="connsiteY2068" fmla="*/ 3736447 h 6841925"/>
              <a:gd name="connsiteX2069" fmla="*/ 5167948 w 6005794"/>
              <a:gd name="connsiteY2069" fmla="*/ 3738128 h 6841925"/>
              <a:gd name="connsiteX2070" fmla="*/ 5172013 w 6005794"/>
              <a:gd name="connsiteY2070" fmla="*/ 3738969 h 6841925"/>
              <a:gd name="connsiteX2071" fmla="*/ 5175738 w 6005794"/>
              <a:gd name="connsiteY2071" fmla="*/ 3740231 h 6841925"/>
              <a:gd name="connsiteX2072" fmla="*/ 5180480 w 6005794"/>
              <a:gd name="connsiteY2072" fmla="*/ 3740653 h 6841925"/>
              <a:gd name="connsiteX2073" fmla="*/ 5185221 w 6005794"/>
              <a:gd name="connsiteY2073" fmla="*/ 3740653 h 6841925"/>
              <a:gd name="connsiteX2074" fmla="*/ 5132728 w 6005794"/>
              <a:gd name="connsiteY2074" fmla="*/ 3770925 h 6841925"/>
              <a:gd name="connsiteX2075" fmla="*/ 5156096 w 6005794"/>
              <a:gd name="connsiteY2075" fmla="*/ 3773449 h 6841925"/>
              <a:gd name="connsiteX2076" fmla="*/ 5162869 w 6005794"/>
              <a:gd name="connsiteY2076" fmla="*/ 3777653 h 6841925"/>
              <a:gd name="connsiteX2077" fmla="*/ 5169642 w 6005794"/>
              <a:gd name="connsiteY2077" fmla="*/ 3781857 h 6841925"/>
              <a:gd name="connsiteX2078" fmla="*/ 5175399 w 6005794"/>
              <a:gd name="connsiteY2078" fmla="*/ 3786483 h 6841925"/>
              <a:gd name="connsiteX2079" fmla="*/ 5180480 w 6005794"/>
              <a:gd name="connsiteY2079" fmla="*/ 3791108 h 6841925"/>
              <a:gd name="connsiteX2080" fmla="*/ 5184543 w 6005794"/>
              <a:gd name="connsiteY2080" fmla="*/ 3795313 h 6841925"/>
              <a:gd name="connsiteX2081" fmla="*/ 5187930 w 6005794"/>
              <a:gd name="connsiteY2081" fmla="*/ 3800358 h 6841925"/>
              <a:gd name="connsiteX2082" fmla="*/ 5190639 w 6005794"/>
              <a:gd name="connsiteY2082" fmla="*/ 3805404 h 6841925"/>
              <a:gd name="connsiteX2083" fmla="*/ 5192671 w 6005794"/>
              <a:gd name="connsiteY2083" fmla="*/ 3810449 h 6841925"/>
              <a:gd name="connsiteX2084" fmla="*/ 5193348 w 6005794"/>
              <a:gd name="connsiteY2084" fmla="*/ 3815915 h 6841925"/>
              <a:gd name="connsiteX2085" fmla="*/ 5193348 w 6005794"/>
              <a:gd name="connsiteY2085" fmla="*/ 3821382 h 6841925"/>
              <a:gd name="connsiteX2086" fmla="*/ 5191993 w 6005794"/>
              <a:gd name="connsiteY2086" fmla="*/ 3827269 h 6841925"/>
              <a:gd name="connsiteX2087" fmla="*/ 5189962 w 6005794"/>
              <a:gd name="connsiteY2087" fmla="*/ 3833154 h 6841925"/>
              <a:gd name="connsiteX2088" fmla="*/ 5186237 w 6005794"/>
              <a:gd name="connsiteY2088" fmla="*/ 3839882 h 6841925"/>
              <a:gd name="connsiteX2089" fmla="*/ 5181834 w 6005794"/>
              <a:gd name="connsiteY2089" fmla="*/ 3846609 h 6841925"/>
              <a:gd name="connsiteX2090" fmla="*/ 5175399 w 6005794"/>
              <a:gd name="connsiteY2090" fmla="*/ 3853337 h 6841925"/>
              <a:gd name="connsiteX2091" fmla="*/ 5168287 w 6005794"/>
              <a:gd name="connsiteY2091" fmla="*/ 3860485 h 6841925"/>
              <a:gd name="connsiteX2092" fmla="*/ 5162869 w 6005794"/>
              <a:gd name="connsiteY2092" fmla="*/ 3865530 h 6841925"/>
              <a:gd name="connsiteX2093" fmla="*/ 5157789 w 6005794"/>
              <a:gd name="connsiteY2093" fmla="*/ 3871838 h 6841925"/>
              <a:gd name="connsiteX2094" fmla="*/ 5155758 w 6005794"/>
              <a:gd name="connsiteY2094" fmla="*/ 3874361 h 6841925"/>
              <a:gd name="connsiteX2095" fmla="*/ 5153725 w 6005794"/>
              <a:gd name="connsiteY2095" fmla="*/ 3877724 h 6841925"/>
              <a:gd name="connsiteX2096" fmla="*/ 5152370 w 6005794"/>
              <a:gd name="connsiteY2096" fmla="*/ 3880668 h 6841925"/>
              <a:gd name="connsiteX2097" fmla="*/ 5152370 w 6005794"/>
              <a:gd name="connsiteY2097" fmla="*/ 3883611 h 6841925"/>
              <a:gd name="connsiteX2098" fmla="*/ 5152370 w 6005794"/>
              <a:gd name="connsiteY2098" fmla="*/ 3892440 h 6841925"/>
              <a:gd name="connsiteX2099" fmla="*/ 5152370 w 6005794"/>
              <a:gd name="connsiteY2099" fmla="*/ 3900008 h 6841925"/>
              <a:gd name="connsiteX2100" fmla="*/ 5152031 w 6005794"/>
              <a:gd name="connsiteY2100" fmla="*/ 3907577 h 6841925"/>
              <a:gd name="connsiteX2101" fmla="*/ 5151354 w 6005794"/>
              <a:gd name="connsiteY2101" fmla="*/ 3914305 h 6841925"/>
              <a:gd name="connsiteX2102" fmla="*/ 5150338 w 6005794"/>
              <a:gd name="connsiteY2102" fmla="*/ 3920191 h 6841925"/>
              <a:gd name="connsiteX2103" fmla="*/ 5148983 w 6005794"/>
              <a:gd name="connsiteY2103" fmla="*/ 3925238 h 6841925"/>
              <a:gd name="connsiteX2104" fmla="*/ 5147290 w 6005794"/>
              <a:gd name="connsiteY2104" fmla="*/ 3930282 h 6841925"/>
              <a:gd name="connsiteX2105" fmla="*/ 5144920 w 6005794"/>
              <a:gd name="connsiteY2105" fmla="*/ 3934067 h 6841925"/>
              <a:gd name="connsiteX2106" fmla="*/ 5142550 w 6005794"/>
              <a:gd name="connsiteY2106" fmla="*/ 3937431 h 6841925"/>
              <a:gd name="connsiteX2107" fmla="*/ 5140517 w 6005794"/>
              <a:gd name="connsiteY2107" fmla="*/ 3940794 h 6841925"/>
              <a:gd name="connsiteX2108" fmla="*/ 5137808 w 6005794"/>
              <a:gd name="connsiteY2108" fmla="*/ 3943737 h 6841925"/>
              <a:gd name="connsiteX2109" fmla="*/ 5135099 w 6005794"/>
              <a:gd name="connsiteY2109" fmla="*/ 3945841 h 6841925"/>
              <a:gd name="connsiteX2110" fmla="*/ 5131712 w 6005794"/>
              <a:gd name="connsiteY2110" fmla="*/ 3947522 h 6841925"/>
              <a:gd name="connsiteX2111" fmla="*/ 5128664 w 6005794"/>
              <a:gd name="connsiteY2111" fmla="*/ 3949204 h 6841925"/>
              <a:gd name="connsiteX2112" fmla="*/ 5121552 w 6005794"/>
              <a:gd name="connsiteY2112" fmla="*/ 3950885 h 6841925"/>
              <a:gd name="connsiteX2113" fmla="*/ 5114441 w 6005794"/>
              <a:gd name="connsiteY2113" fmla="*/ 3952147 h 6841925"/>
              <a:gd name="connsiteX2114" fmla="*/ 5106312 w 6005794"/>
              <a:gd name="connsiteY2114" fmla="*/ 3952568 h 6841925"/>
              <a:gd name="connsiteX2115" fmla="*/ 5090396 w 6005794"/>
              <a:gd name="connsiteY2115" fmla="*/ 3951306 h 6841925"/>
              <a:gd name="connsiteX2116" fmla="*/ 5082606 w 6005794"/>
              <a:gd name="connsiteY2116" fmla="*/ 3951306 h 6841925"/>
              <a:gd name="connsiteX2117" fmla="*/ 5074479 w 6005794"/>
              <a:gd name="connsiteY2117" fmla="*/ 3950885 h 6841925"/>
              <a:gd name="connsiteX2118" fmla="*/ 5067367 w 6005794"/>
              <a:gd name="connsiteY2118" fmla="*/ 3951306 h 6841925"/>
              <a:gd name="connsiteX2119" fmla="*/ 5059916 w 6005794"/>
              <a:gd name="connsiteY2119" fmla="*/ 3952987 h 6841925"/>
              <a:gd name="connsiteX2120" fmla="*/ 5052805 w 6005794"/>
              <a:gd name="connsiteY2120" fmla="*/ 3954249 h 6841925"/>
              <a:gd name="connsiteX2121" fmla="*/ 5045355 w 6005794"/>
              <a:gd name="connsiteY2121" fmla="*/ 3955512 h 6841925"/>
              <a:gd name="connsiteX2122" fmla="*/ 5037903 w 6005794"/>
              <a:gd name="connsiteY2122" fmla="*/ 3955932 h 6841925"/>
              <a:gd name="connsiteX2123" fmla="*/ 5030792 w 6005794"/>
              <a:gd name="connsiteY2123" fmla="*/ 3955932 h 6841925"/>
              <a:gd name="connsiteX2124" fmla="*/ 5015890 w 6005794"/>
              <a:gd name="connsiteY2124" fmla="*/ 3955932 h 6841925"/>
              <a:gd name="connsiteX2125" fmla="*/ 5001329 w 6005794"/>
              <a:gd name="connsiteY2125" fmla="*/ 3955932 h 6841925"/>
              <a:gd name="connsiteX2126" fmla="*/ 4993539 w 6005794"/>
              <a:gd name="connsiteY2126" fmla="*/ 3955932 h 6841925"/>
              <a:gd name="connsiteX2127" fmla="*/ 4986427 w 6005794"/>
              <a:gd name="connsiteY2127" fmla="*/ 3956352 h 6841925"/>
              <a:gd name="connsiteX2128" fmla="*/ 4979316 w 6005794"/>
              <a:gd name="connsiteY2128" fmla="*/ 3957613 h 6841925"/>
              <a:gd name="connsiteX2129" fmla="*/ 4971865 w 6005794"/>
              <a:gd name="connsiteY2129" fmla="*/ 3959296 h 6841925"/>
              <a:gd name="connsiteX2130" fmla="*/ 4964752 w 6005794"/>
              <a:gd name="connsiteY2130" fmla="*/ 3962238 h 6841925"/>
              <a:gd name="connsiteX2131" fmla="*/ 4957641 w 6005794"/>
              <a:gd name="connsiteY2131" fmla="*/ 3965603 h 6841925"/>
              <a:gd name="connsiteX2132" fmla="*/ 4950867 w 6005794"/>
              <a:gd name="connsiteY2132" fmla="*/ 3969387 h 6841925"/>
              <a:gd name="connsiteX2133" fmla="*/ 4944095 w 6005794"/>
              <a:gd name="connsiteY2133" fmla="*/ 3974852 h 6841925"/>
              <a:gd name="connsiteX2134" fmla="*/ 4937999 w 6005794"/>
              <a:gd name="connsiteY2134" fmla="*/ 3971909 h 6841925"/>
              <a:gd name="connsiteX2135" fmla="*/ 4931225 w 6005794"/>
              <a:gd name="connsiteY2135" fmla="*/ 3969806 h 6841925"/>
              <a:gd name="connsiteX2136" fmla="*/ 4924791 w 6005794"/>
              <a:gd name="connsiteY2136" fmla="*/ 3967705 h 6841925"/>
              <a:gd name="connsiteX2137" fmla="*/ 4918695 w 6005794"/>
              <a:gd name="connsiteY2137" fmla="*/ 3966443 h 6841925"/>
              <a:gd name="connsiteX2138" fmla="*/ 4905487 w 6005794"/>
              <a:gd name="connsiteY2138" fmla="*/ 3964340 h 6841925"/>
              <a:gd name="connsiteX2139" fmla="*/ 4892618 w 6005794"/>
              <a:gd name="connsiteY2139" fmla="*/ 3963079 h 6841925"/>
              <a:gd name="connsiteX2140" fmla="*/ 4879072 w 6005794"/>
              <a:gd name="connsiteY2140" fmla="*/ 3963079 h 6841925"/>
              <a:gd name="connsiteX2141" fmla="*/ 4865864 w 6005794"/>
              <a:gd name="connsiteY2141" fmla="*/ 3962659 h 6841925"/>
              <a:gd name="connsiteX2142" fmla="*/ 4852657 w 6005794"/>
              <a:gd name="connsiteY2142" fmla="*/ 3962659 h 6841925"/>
              <a:gd name="connsiteX2143" fmla="*/ 4839110 w 6005794"/>
              <a:gd name="connsiteY2143" fmla="*/ 3962238 h 6841925"/>
              <a:gd name="connsiteX2144" fmla="*/ 4840464 w 6005794"/>
              <a:gd name="connsiteY2144" fmla="*/ 3968125 h 6841925"/>
              <a:gd name="connsiteX2145" fmla="*/ 4842157 w 6005794"/>
              <a:gd name="connsiteY2145" fmla="*/ 3973170 h 6841925"/>
              <a:gd name="connsiteX2146" fmla="*/ 4844528 w 6005794"/>
              <a:gd name="connsiteY2146" fmla="*/ 3976955 h 6841925"/>
              <a:gd name="connsiteX2147" fmla="*/ 4847238 w 6005794"/>
              <a:gd name="connsiteY2147" fmla="*/ 3980318 h 6841925"/>
              <a:gd name="connsiteX2148" fmla="*/ 4849947 w 6005794"/>
              <a:gd name="connsiteY2148" fmla="*/ 3983261 h 6841925"/>
              <a:gd name="connsiteX2149" fmla="*/ 4852994 w 6005794"/>
              <a:gd name="connsiteY2149" fmla="*/ 3985364 h 6841925"/>
              <a:gd name="connsiteX2150" fmla="*/ 4856042 w 6005794"/>
              <a:gd name="connsiteY2150" fmla="*/ 3987046 h 6841925"/>
              <a:gd name="connsiteX2151" fmla="*/ 4859768 w 6005794"/>
              <a:gd name="connsiteY2151" fmla="*/ 3988728 h 6841925"/>
              <a:gd name="connsiteX2152" fmla="*/ 4865864 w 6005794"/>
              <a:gd name="connsiteY2152" fmla="*/ 3991671 h 6841925"/>
              <a:gd name="connsiteX2153" fmla="*/ 4869589 w 6005794"/>
              <a:gd name="connsiteY2153" fmla="*/ 3992933 h 6841925"/>
              <a:gd name="connsiteX2154" fmla="*/ 4872298 w 6005794"/>
              <a:gd name="connsiteY2154" fmla="*/ 3994614 h 6841925"/>
              <a:gd name="connsiteX2155" fmla="*/ 4875346 w 6005794"/>
              <a:gd name="connsiteY2155" fmla="*/ 3996716 h 6841925"/>
              <a:gd name="connsiteX2156" fmla="*/ 4877717 w 6005794"/>
              <a:gd name="connsiteY2156" fmla="*/ 3999240 h 6841925"/>
              <a:gd name="connsiteX2157" fmla="*/ 4880087 w 6005794"/>
              <a:gd name="connsiteY2157" fmla="*/ 4002183 h 6841925"/>
              <a:gd name="connsiteX2158" fmla="*/ 4881781 w 6005794"/>
              <a:gd name="connsiteY2158" fmla="*/ 4005967 h 6841925"/>
              <a:gd name="connsiteX2159" fmla="*/ 4904809 w 6005794"/>
              <a:gd name="connsiteY2159" fmla="*/ 4022786 h 6841925"/>
              <a:gd name="connsiteX2160" fmla="*/ 4909890 w 6005794"/>
              <a:gd name="connsiteY2160" fmla="*/ 4021945 h 6841925"/>
              <a:gd name="connsiteX2161" fmla="*/ 4915986 w 6005794"/>
              <a:gd name="connsiteY2161" fmla="*/ 4020263 h 6841925"/>
              <a:gd name="connsiteX2162" fmla="*/ 4927161 w 6005794"/>
              <a:gd name="connsiteY2162" fmla="*/ 4016058 h 6841925"/>
              <a:gd name="connsiteX2163" fmla="*/ 4938337 w 6005794"/>
              <a:gd name="connsiteY2163" fmla="*/ 4011013 h 6841925"/>
              <a:gd name="connsiteX2164" fmla="*/ 4943756 w 6005794"/>
              <a:gd name="connsiteY2164" fmla="*/ 4008911 h 6841925"/>
              <a:gd name="connsiteX2165" fmla="*/ 4949513 w 6005794"/>
              <a:gd name="connsiteY2165" fmla="*/ 4007228 h 6841925"/>
              <a:gd name="connsiteX2166" fmla="*/ 4954931 w 6005794"/>
              <a:gd name="connsiteY2166" fmla="*/ 4005546 h 6841925"/>
              <a:gd name="connsiteX2167" fmla="*/ 4960689 w 6005794"/>
              <a:gd name="connsiteY2167" fmla="*/ 4005126 h 6841925"/>
              <a:gd name="connsiteX2168" fmla="*/ 4966108 w 6005794"/>
              <a:gd name="connsiteY2168" fmla="*/ 4005126 h 6841925"/>
              <a:gd name="connsiteX2169" fmla="*/ 4971865 w 6005794"/>
              <a:gd name="connsiteY2169" fmla="*/ 4005546 h 6841925"/>
              <a:gd name="connsiteX2170" fmla="*/ 4977283 w 6005794"/>
              <a:gd name="connsiteY2170" fmla="*/ 4007648 h 6841925"/>
              <a:gd name="connsiteX2171" fmla="*/ 4983379 w 6005794"/>
              <a:gd name="connsiteY2171" fmla="*/ 4010592 h 6841925"/>
              <a:gd name="connsiteX2172" fmla="*/ 4988458 w 6005794"/>
              <a:gd name="connsiteY2172" fmla="*/ 4015638 h 6841925"/>
              <a:gd name="connsiteX2173" fmla="*/ 4994554 w 6005794"/>
              <a:gd name="connsiteY2173" fmla="*/ 4021945 h 6841925"/>
              <a:gd name="connsiteX2174" fmla="*/ 4995232 w 6005794"/>
              <a:gd name="connsiteY2174" fmla="*/ 4029513 h 6841925"/>
              <a:gd name="connsiteX2175" fmla="*/ 4996587 w 6005794"/>
              <a:gd name="connsiteY2175" fmla="*/ 4037922 h 6841925"/>
              <a:gd name="connsiteX2176" fmla="*/ 4997602 w 6005794"/>
              <a:gd name="connsiteY2176" fmla="*/ 4046332 h 6841925"/>
              <a:gd name="connsiteX2177" fmla="*/ 4997941 w 6005794"/>
              <a:gd name="connsiteY2177" fmla="*/ 4053900 h 6841925"/>
              <a:gd name="connsiteX2178" fmla="*/ 4997602 w 6005794"/>
              <a:gd name="connsiteY2178" fmla="*/ 4058105 h 6841925"/>
              <a:gd name="connsiteX2179" fmla="*/ 4997263 w 6005794"/>
              <a:gd name="connsiteY2179" fmla="*/ 4061468 h 6841925"/>
              <a:gd name="connsiteX2180" fmla="*/ 4996248 w 6005794"/>
              <a:gd name="connsiteY2180" fmla="*/ 4065253 h 6841925"/>
              <a:gd name="connsiteX2181" fmla="*/ 4994554 w 6005794"/>
              <a:gd name="connsiteY2181" fmla="*/ 4068617 h 6841925"/>
              <a:gd name="connsiteX2182" fmla="*/ 4992523 w 6005794"/>
              <a:gd name="connsiteY2182" fmla="*/ 4071980 h 6841925"/>
              <a:gd name="connsiteX2183" fmla="*/ 4989813 w 6005794"/>
              <a:gd name="connsiteY2183" fmla="*/ 4074503 h 6841925"/>
              <a:gd name="connsiteX2184" fmla="*/ 4986766 w 6005794"/>
              <a:gd name="connsiteY2184" fmla="*/ 4077867 h 6841925"/>
              <a:gd name="connsiteX2185" fmla="*/ 4982702 w 6005794"/>
              <a:gd name="connsiteY2185" fmla="*/ 4080390 h 6841925"/>
              <a:gd name="connsiteX2186" fmla="*/ 4990491 w 6005794"/>
              <a:gd name="connsiteY2186" fmla="*/ 4082912 h 6841925"/>
              <a:gd name="connsiteX2187" fmla="*/ 4998618 w 6005794"/>
              <a:gd name="connsiteY2187" fmla="*/ 4084595 h 6841925"/>
              <a:gd name="connsiteX2188" fmla="*/ 5006747 w 6005794"/>
              <a:gd name="connsiteY2188" fmla="*/ 4085856 h 6841925"/>
              <a:gd name="connsiteX2189" fmla="*/ 5014197 w 6005794"/>
              <a:gd name="connsiteY2189" fmla="*/ 4085856 h 6841925"/>
              <a:gd name="connsiteX2190" fmla="*/ 5022325 w 6005794"/>
              <a:gd name="connsiteY2190" fmla="*/ 4085856 h 6841925"/>
              <a:gd name="connsiteX2191" fmla="*/ 5030453 w 6005794"/>
              <a:gd name="connsiteY2191" fmla="*/ 4085436 h 6841925"/>
              <a:gd name="connsiteX2192" fmla="*/ 5047048 w 6005794"/>
              <a:gd name="connsiteY2192" fmla="*/ 4083754 h 6841925"/>
              <a:gd name="connsiteX2193" fmla="*/ 5055175 w 6005794"/>
              <a:gd name="connsiteY2193" fmla="*/ 4082912 h 6841925"/>
              <a:gd name="connsiteX2194" fmla="*/ 5063303 w 6005794"/>
              <a:gd name="connsiteY2194" fmla="*/ 4082912 h 6841925"/>
              <a:gd name="connsiteX2195" fmla="*/ 5070753 w 6005794"/>
              <a:gd name="connsiteY2195" fmla="*/ 4082912 h 6841925"/>
              <a:gd name="connsiteX2196" fmla="*/ 5078881 w 6005794"/>
              <a:gd name="connsiteY2196" fmla="*/ 4083754 h 6841925"/>
              <a:gd name="connsiteX2197" fmla="*/ 5087008 w 6005794"/>
              <a:gd name="connsiteY2197" fmla="*/ 4085436 h 6841925"/>
              <a:gd name="connsiteX2198" fmla="*/ 5094459 w 6005794"/>
              <a:gd name="connsiteY2198" fmla="*/ 4087958 h 6841925"/>
              <a:gd name="connsiteX2199" fmla="*/ 5102587 w 6005794"/>
              <a:gd name="connsiteY2199" fmla="*/ 4091321 h 6841925"/>
              <a:gd name="connsiteX2200" fmla="*/ 5110377 w 6005794"/>
              <a:gd name="connsiteY2200" fmla="*/ 4096368 h 6841925"/>
              <a:gd name="connsiteX2201" fmla="*/ 5181834 w 6005794"/>
              <a:gd name="connsiteY2201" fmla="*/ 4116130 h 6841925"/>
              <a:gd name="connsiteX2202" fmla="*/ 5187591 w 6005794"/>
              <a:gd name="connsiteY2202" fmla="*/ 4115288 h 6841925"/>
              <a:gd name="connsiteX2203" fmla="*/ 5190639 w 6005794"/>
              <a:gd name="connsiteY2203" fmla="*/ 4116130 h 6841925"/>
              <a:gd name="connsiteX2204" fmla="*/ 5193348 w 6005794"/>
              <a:gd name="connsiteY2204" fmla="*/ 4116551 h 6841925"/>
              <a:gd name="connsiteX2205" fmla="*/ 5196057 w 6005794"/>
              <a:gd name="connsiteY2205" fmla="*/ 4117811 h 6841925"/>
              <a:gd name="connsiteX2206" fmla="*/ 5197751 w 6005794"/>
              <a:gd name="connsiteY2206" fmla="*/ 4119494 h 6841925"/>
              <a:gd name="connsiteX2207" fmla="*/ 5199783 w 6005794"/>
              <a:gd name="connsiteY2207" fmla="*/ 4122857 h 6841925"/>
              <a:gd name="connsiteX2208" fmla="*/ 5201138 w 6005794"/>
              <a:gd name="connsiteY2208" fmla="*/ 4126642 h 6841925"/>
              <a:gd name="connsiteX2209" fmla="*/ 5201138 w 6005794"/>
              <a:gd name="connsiteY2209" fmla="*/ 4130426 h 6841925"/>
              <a:gd name="connsiteX2210" fmla="*/ 5200460 w 6005794"/>
              <a:gd name="connsiteY2210" fmla="*/ 4134210 h 6841925"/>
              <a:gd name="connsiteX2211" fmla="*/ 5199783 w 6005794"/>
              <a:gd name="connsiteY2211" fmla="*/ 4137153 h 6841925"/>
              <a:gd name="connsiteX2212" fmla="*/ 5197751 w 6005794"/>
              <a:gd name="connsiteY2212" fmla="*/ 4140097 h 6841925"/>
              <a:gd name="connsiteX2213" fmla="*/ 5196057 w 6005794"/>
              <a:gd name="connsiteY2213" fmla="*/ 4142619 h 6841925"/>
              <a:gd name="connsiteX2214" fmla="*/ 5193348 w 6005794"/>
              <a:gd name="connsiteY2214" fmla="*/ 4144301 h 6841925"/>
              <a:gd name="connsiteX2215" fmla="*/ 5190639 w 6005794"/>
              <a:gd name="connsiteY2215" fmla="*/ 4145562 h 6841925"/>
              <a:gd name="connsiteX2216" fmla="*/ 5187591 w 6005794"/>
              <a:gd name="connsiteY2216" fmla="*/ 4145982 h 6841925"/>
              <a:gd name="connsiteX2217" fmla="*/ 5177093 w 6005794"/>
              <a:gd name="connsiteY2217" fmla="*/ 4146823 h 6841925"/>
              <a:gd name="connsiteX2218" fmla="*/ 5166933 w 6005794"/>
              <a:gd name="connsiteY2218" fmla="*/ 4145982 h 6841925"/>
              <a:gd name="connsiteX2219" fmla="*/ 5146274 w 6005794"/>
              <a:gd name="connsiteY2219" fmla="*/ 4145141 h 6841925"/>
              <a:gd name="connsiteX2220" fmla="*/ 5143904 w 6005794"/>
              <a:gd name="connsiteY2220" fmla="*/ 4145141 h 6841925"/>
              <a:gd name="connsiteX2221" fmla="*/ 5141872 w 6005794"/>
              <a:gd name="connsiteY2221" fmla="*/ 4145562 h 6841925"/>
              <a:gd name="connsiteX2222" fmla="*/ 5139841 w 6005794"/>
              <a:gd name="connsiteY2222" fmla="*/ 4147665 h 6841925"/>
              <a:gd name="connsiteX2223" fmla="*/ 5138485 w 6005794"/>
              <a:gd name="connsiteY2223" fmla="*/ 4150188 h 6841925"/>
              <a:gd name="connsiteX2224" fmla="*/ 5135438 w 6005794"/>
              <a:gd name="connsiteY2224" fmla="*/ 4156494 h 6841925"/>
              <a:gd name="connsiteX2225" fmla="*/ 5132728 w 6005794"/>
              <a:gd name="connsiteY2225" fmla="*/ 4162802 h 6841925"/>
              <a:gd name="connsiteX2226" fmla="*/ 5131035 w 6005794"/>
              <a:gd name="connsiteY2226" fmla="*/ 4166165 h 6841925"/>
              <a:gd name="connsiteX2227" fmla="*/ 5129341 w 6005794"/>
              <a:gd name="connsiteY2227" fmla="*/ 4168267 h 6841925"/>
              <a:gd name="connsiteX2228" fmla="*/ 5127309 w 6005794"/>
              <a:gd name="connsiteY2228" fmla="*/ 4169528 h 6841925"/>
              <a:gd name="connsiteX2229" fmla="*/ 5125277 w 6005794"/>
              <a:gd name="connsiteY2229" fmla="*/ 4169950 h 6841925"/>
              <a:gd name="connsiteX2230" fmla="*/ 5122568 w 6005794"/>
              <a:gd name="connsiteY2230" fmla="*/ 4169528 h 6841925"/>
              <a:gd name="connsiteX2231" fmla="*/ 5119182 w 6005794"/>
              <a:gd name="connsiteY2231" fmla="*/ 4167427 h 6841925"/>
              <a:gd name="connsiteX2232" fmla="*/ 5115796 w 6005794"/>
              <a:gd name="connsiteY2232" fmla="*/ 4163222 h 6841925"/>
              <a:gd name="connsiteX2233" fmla="*/ 5111732 w 6005794"/>
              <a:gd name="connsiteY2233" fmla="*/ 4157756 h 6841925"/>
              <a:gd name="connsiteX2234" fmla="*/ 5109022 w 6005794"/>
              <a:gd name="connsiteY2234" fmla="*/ 4153972 h 6841925"/>
              <a:gd name="connsiteX2235" fmla="*/ 5105974 w 6005794"/>
              <a:gd name="connsiteY2235" fmla="*/ 4150608 h 6841925"/>
              <a:gd name="connsiteX2236" fmla="*/ 5102248 w 6005794"/>
              <a:gd name="connsiteY2236" fmla="*/ 4147665 h 6841925"/>
              <a:gd name="connsiteX2237" fmla="*/ 5099201 w 6005794"/>
              <a:gd name="connsiteY2237" fmla="*/ 4145562 h 6841925"/>
              <a:gd name="connsiteX2238" fmla="*/ 5095476 w 6005794"/>
              <a:gd name="connsiteY2238" fmla="*/ 4144301 h 6841925"/>
              <a:gd name="connsiteX2239" fmla="*/ 5092428 w 6005794"/>
              <a:gd name="connsiteY2239" fmla="*/ 4143881 h 6841925"/>
              <a:gd name="connsiteX2240" fmla="*/ 5088703 w 6005794"/>
              <a:gd name="connsiteY2240" fmla="*/ 4143460 h 6841925"/>
              <a:gd name="connsiteX2241" fmla="*/ 5085316 w 6005794"/>
              <a:gd name="connsiteY2241" fmla="*/ 4143881 h 6841925"/>
              <a:gd name="connsiteX2242" fmla="*/ 5081590 w 6005794"/>
              <a:gd name="connsiteY2242" fmla="*/ 4144301 h 6841925"/>
              <a:gd name="connsiteX2243" fmla="*/ 5077866 w 6005794"/>
              <a:gd name="connsiteY2243" fmla="*/ 4145562 h 6841925"/>
              <a:gd name="connsiteX2244" fmla="*/ 5070415 w 6005794"/>
              <a:gd name="connsiteY2244" fmla="*/ 4148926 h 6841925"/>
              <a:gd name="connsiteX2245" fmla="*/ 5063303 w 6005794"/>
              <a:gd name="connsiteY2245" fmla="*/ 4152710 h 6841925"/>
              <a:gd name="connsiteX2246" fmla="*/ 5055853 w 6005794"/>
              <a:gd name="connsiteY2246" fmla="*/ 4156494 h 6841925"/>
              <a:gd name="connsiteX2247" fmla="*/ 5045355 w 6005794"/>
              <a:gd name="connsiteY2247" fmla="*/ 4164063 h 6841925"/>
              <a:gd name="connsiteX2248" fmla="*/ 5036549 w 6005794"/>
              <a:gd name="connsiteY2248" fmla="*/ 4168267 h 6841925"/>
              <a:gd name="connsiteX2249" fmla="*/ 5033162 w 6005794"/>
              <a:gd name="connsiteY2249" fmla="*/ 4169528 h 6841925"/>
              <a:gd name="connsiteX2250" fmla="*/ 5029437 w 6005794"/>
              <a:gd name="connsiteY2250" fmla="*/ 4170791 h 6841925"/>
              <a:gd name="connsiteX2251" fmla="*/ 5026389 w 6005794"/>
              <a:gd name="connsiteY2251" fmla="*/ 4170791 h 6841925"/>
              <a:gd name="connsiteX2252" fmla="*/ 5023680 w 6005794"/>
              <a:gd name="connsiteY2252" fmla="*/ 4169950 h 6841925"/>
              <a:gd name="connsiteX2253" fmla="*/ 5020632 w 6005794"/>
              <a:gd name="connsiteY2253" fmla="*/ 4169108 h 6841925"/>
              <a:gd name="connsiteX2254" fmla="*/ 5017922 w 6005794"/>
              <a:gd name="connsiteY2254" fmla="*/ 4166586 h 6841925"/>
              <a:gd name="connsiteX2255" fmla="*/ 5014536 w 6005794"/>
              <a:gd name="connsiteY2255" fmla="*/ 4164063 h 6841925"/>
              <a:gd name="connsiteX2256" fmla="*/ 5011488 w 6005794"/>
              <a:gd name="connsiteY2256" fmla="*/ 4159859 h 6841925"/>
              <a:gd name="connsiteX2257" fmla="*/ 5003360 w 6005794"/>
              <a:gd name="connsiteY2257" fmla="*/ 4150608 h 6841925"/>
              <a:gd name="connsiteX2258" fmla="*/ 4993539 w 6005794"/>
              <a:gd name="connsiteY2258" fmla="*/ 4137153 h 6841925"/>
              <a:gd name="connsiteX2259" fmla="*/ 4991169 w 6005794"/>
              <a:gd name="connsiteY2259" fmla="*/ 4135050 h 6841925"/>
              <a:gd name="connsiteX2260" fmla="*/ 4988458 w 6005794"/>
              <a:gd name="connsiteY2260" fmla="*/ 4133369 h 6841925"/>
              <a:gd name="connsiteX2261" fmla="*/ 4985073 w 6005794"/>
              <a:gd name="connsiteY2261" fmla="*/ 4132107 h 6841925"/>
              <a:gd name="connsiteX2262" fmla="*/ 4981347 w 6005794"/>
              <a:gd name="connsiteY2262" fmla="*/ 4131687 h 6841925"/>
              <a:gd name="connsiteX2263" fmla="*/ 4973896 w 6005794"/>
              <a:gd name="connsiteY2263" fmla="*/ 4130846 h 6841925"/>
              <a:gd name="connsiteX2264" fmla="*/ 4966108 w 6005794"/>
              <a:gd name="connsiteY2264" fmla="*/ 4130426 h 6841925"/>
              <a:gd name="connsiteX2265" fmla="*/ 4899391 w 6005794"/>
              <a:gd name="connsiteY2265" fmla="*/ 4122857 h 6841925"/>
              <a:gd name="connsiteX2266" fmla="*/ 4832336 w 6005794"/>
              <a:gd name="connsiteY2266" fmla="*/ 4115288 h 6841925"/>
              <a:gd name="connsiteX2267" fmla="*/ 4831998 w 6005794"/>
              <a:gd name="connsiteY2267" fmla="*/ 4116130 h 6841925"/>
              <a:gd name="connsiteX2268" fmla="*/ 4831998 w 6005794"/>
              <a:gd name="connsiteY2268" fmla="*/ 4146823 h 6841925"/>
              <a:gd name="connsiteX2269" fmla="*/ 4843173 w 6005794"/>
              <a:gd name="connsiteY2269" fmla="*/ 4146823 h 6841925"/>
              <a:gd name="connsiteX2270" fmla="*/ 4847576 w 6005794"/>
              <a:gd name="connsiteY2270" fmla="*/ 4145982 h 6841925"/>
              <a:gd name="connsiteX2271" fmla="*/ 4851979 w 6005794"/>
              <a:gd name="connsiteY2271" fmla="*/ 4146823 h 6841925"/>
              <a:gd name="connsiteX2272" fmla="*/ 4856042 w 6005794"/>
              <a:gd name="connsiteY2272" fmla="*/ 4147244 h 6841925"/>
              <a:gd name="connsiteX2273" fmla="*/ 4860107 w 6005794"/>
              <a:gd name="connsiteY2273" fmla="*/ 4148506 h 6841925"/>
              <a:gd name="connsiteX2274" fmla="*/ 4868235 w 6005794"/>
              <a:gd name="connsiteY2274" fmla="*/ 4151029 h 6841925"/>
              <a:gd name="connsiteX2275" fmla="*/ 4876024 w 6005794"/>
              <a:gd name="connsiteY2275" fmla="*/ 4154392 h 6841925"/>
              <a:gd name="connsiteX2276" fmla="*/ 4884151 w 6005794"/>
              <a:gd name="connsiteY2276" fmla="*/ 4159017 h 6841925"/>
              <a:gd name="connsiteX2277" fmla="*/ 4891602 w 6005794"/>
              <a:gd name="connsiteY2277" fmla="*/ 4164063 h 6841925"/>
              <a:gd name="connsiteX2278" fmla="*/ 4906842 w 6005794"/>
              <a:gd name="connsiteY2278" fmla="*/ 4174154 h 6841925"/>
              <a:gd name="connsiteX2279" fmla="*/ 4914970 w 6005794"/>
              <a:gd name="connsiteY2279" fmla="*/ 4178779 h 6841925"/>
              <a:gd name="connsiteX2280" fmla="*/ 4922759 w 6005794"/>
              <a:gd name="connsiteY2280" fmla="*/ 4182984 h 6841925"/>
              <a:gd name="connsiteX2281" fmla="*/ 4930548 w 6005794"/>
              <a:gd name="connsiteY2281" fmla="*/ 4186348 h 6841925"/>
              <a:gd name="connsiteX2282" fmla="*/ 4939354 w 6005794"/>
              <a:gd name="connsiteY2282" fmla="*/ 4188449 h 6841925"/>
              <a:gd name="connsiteX2283" fmla="*/ 4943756 w 6005794"/>
              <a:gd name="connsiteY2283" fmla="*/ 4188870 h 6841925"/>
              <a:gd name="connsiteX2284" fmla="*/ 4947820 w 6005794"/>
              <a:gd name="connsiteY2284" fmla="*/ 4188870 h 6841925"/>
              <a:gd name="connsiteX2285" fmla="*/ 4952222 w 6005794"/>
              <a:gd name="connsiteY2285" fmla="*/ 4188449 h 6841925"/>
              <a:gd name="connsiteX2286" fmla="*/ 4957303 w 6005794"/>
              <a:gd name="connsiteY2286" fmla="*/ 4188030 h 6841925"/>
              <a:gd name="connsiteX2287" fmla="*/ 4961705 w 6005794"/>
              <a:gd name="connsiteY2287" fmla="*/ 4186768 h 6841925"/>
              <a:gd name="connsiteX2288" fmla="*/ 4966446 w 6005794"/>
              <a:gd name="connsiteY2288" fmla="*/ 4185086 h 6841925"/>
              <a:gd name="connsiteX2289" fmla="*/ 4971187 w 6005794"/>
              <a:gd name="connsiteY2289" fmla="*/ 4182984 h 6841925"/>
              <a:gd name="connsiteX2290" fmla="*/ 4976605 w 6005794"/>
              <a:gd name="connsiteY2290" fmla="*/ 4180040 h 6841925"/>
              <a:gd name="connsiteX2291" fmla="*/ 4981008 w 6005794"/>
              <a:gd name="connsiteY2291" fmla="*/ 4177938 h 6841925"/>
              <a:gd name="connsiteX2292" fmla="*/ 4985411 w 6005794"/>
              <a:gd name="connsiteY2292" fmla="*/ 4177097 h 6841925"/>
              <a:gd name="connsiteX2293" fmla="*/ 4989475 w 6005794"/>
              <a:gd name="connsiteY2293" fmla="*/ 4177938 h 6841925"/>
              <a:gd name="connsiteX2294" fmla="*/ 4993877 w 6005794"/>
              <a:gd name="connsiteY2294" fmla="*/ 4179620 h 6841925"/>
              <a:gd name="connsiteX2295" fmla="*/ 4997941 w 6005794"/>
              <a:gd name="connsiteY2295" fmla="*/ 4181722 h 6841925"/>
              <a:gd name="connsiteX2296" fmla="*/ 5002006 w 6005794"/>
              <a:gd name="connsiteY2296" fmla="*/ 4184666 h 6841925"/>
              <a:gd name="connsiteX2297" fmla="*/ 5010471 w 6005794"/>
              <a:gd name="connsiteY2297" fmla="*/ 4191814 h 6841925"/>
              <a:gd name="connsiteX2298" fmla="*/ 5019276 w 6005794"/>
              <a:gd name="connsiteY2298" fmla="*/ 4199802 h 6841925"/>
              <a:gd name="connsiteX2299" fmla="*/ 5023680 w 6005794"/>
              <a:gd name="connsiteY2299" fmla="*/ 4202746 h 6841925"/>
              <a:gd name="connsiteX2300" fmla="*/ 5028421 w 6005794"/>
              <a:gd name="connsiteY2300" fmla="*/ 4206110 h 6841925"/>
              <a:gd name="connsiteX2301" fmla="*/ 5033501 w 6005794"/>
              <a:gd name="connsiteY2301" fmla="*/ 4208632 h 6841925"/>
              <a:gd name="connsiteX2302" fmla="*/ 5038580 w 6005794"/>
              <a:gd name="connsiteY2302" fmla="*/ 4210314 h 6841925"/>
              <a:gd name="connsiteX2303" fmla="*/ 5044000 w 6005794"/>
              <a:gd name="connsiteY2303" fmla="*/ 4210735 h 6841925"/>
              <a:gd name="connsiteX2304" fmla="*/ 5049757 w 6005794"/>
              <a:gd name="connsiteY2304" fmla="*/ 4210314 h 6841925"/>
              <a:gd name="connsiteX2305" fmla="*/ 5054159 w 6005794"/>
              <a:gd name="connsiteY2305" fmla="*/ 4210314 h 6841925"/>
              <a:gd name="connsiteX2306" fmla="*/ 5055514 w 6005794"/>
              <a:gd name="connsiteY2306" fmla="*/ 4210314 h 6841925"/>
              <a:gd name="connsiteX2307" fmla="*/ 5055853 w 6005794"/>
              <a:gd name="connsiteY2307" fmla="*/ 4210735 h 6841925"/>
              <a:gd name="connsiteX2308" fmla="*/ 5056529 w 6005794"/>
              <a:gd name="connsiteY2308" fmla="*/ 4211155 h 6841925"/>
              <a:gd name="connsiteX2309" fmla="*/ 5056529 w 6005794"/>
              <a:gd name="connsiteY2309" fmla="*/ 4212416 h 6841925"/>
              <a:gd name="connsiteX2310" fmla="*/ 5055175 w 6005794"/>
              <a:gd name="connsiteY2310" fmla="*/ 4214520 h 6841925"/>
              <a:gd name="connsiteX2311" fmla="*/ 5051111 w 6005794"/>
              <a:gd name="connsiteY2311" fmla="*/ 4220406 h 6841925"/>
              <a:gd name="connsiteX2312" fmla="*/ 5049079 w 6005794"/>
              <a:gd name="connsiteY2312" fmla="*/ 4222928 h 6841925"/>
              <a:gd name="connsiteX2313" fmla="*/ 5048402 w 6005794"/>
              <a:gd name="connsiteY2313" fmla="*/ 4225451 h 6841925"/>
              <a:gd name="connsiteX2314" fmla="*/ 5044677 w 6005794"/>
              <a:gd name="connsiteY2314" fmla="*/ 4239747 h 6841925"/>
              <a:gd name="connsiteX2315" fmla="*/ 5040612 w 6005794"/>
              <a:gd name="connsiteY2315" fmla="*/ 4252781 h 6841925"/>
              <a:gd name="connsiteX2316" fmla="*/ 5036549 w 6005794"/>
              <a:gd name="connsiteY2316" fmla="*/ 4263714 h 6841925"/>
              <a:gd name="connsiteX2317" fmla="*/ 5031807 w 6005794"/>
              <a:gd name="connsiteY2317" fmla="*/ 4274225 h 6841925"/>
              <a:gd name="connsiteX2318" fmla="*/ 5026727 w 6005794"/>
              <a:gd name="connsiteY2318" fmla="*/ 4283896 h 6841925"/>
              <a:gd name="connsiteX2319" fmla="*/ 5020970 w 6005794"/>
              <a:gd name="connsiteY2319" fmla="*/ 4291465 h 6841925"/>
              <a:gd name="connsiteX2320" fmla="*/ 5015213 w 6005794"/>
              <a:gd name="connsiteY2320" fmla="*/ 4299034 h 6841925"/>
              <a:gd name="connsiteX2321" fmla="*/ 5008440 w 6005794"/>
              <a:gd name="connsiteY2321" fmla="*/ 4304499 h 6841925"/>
              <a:gd name="connsiteX2322" fmla="*/ 5001329 w 6005794"/>
              <a:gd name="connsiteY2322" fmla="*/ 4309544 h 6841925"/>
              <a:gd name="connsiteX2323" fmla="*/ 4993877 w 6005794"/>
              <a:gd name="connsiteY2323" fmla="*/ 4312908 h 6841925"/>
              <a:gd name="connsiteX2324" fmla="*/ 4986088 w 6005794"/>
              <a:gd name="connsiteY2324" fmla="*/ 4315011 h 6841925"/>
              <a:gd name="connsiteX2325" fmla="*/ 4977961 w 6005794"/>
              <a:gd name="connsiteY2325" fmla="*/ 4315432 h 6841925"/>
              <a:gd name="connsiteX2326" fmla="*/ 4968817 w 6005794"/>
              <a:gd name="connsiteY2326" fmla="*/ 4315432 h 6841925"/>
              <a:gd name="connsiteX2327" fmla="*/ 4960012 w 6005794"/>
              <a:gd name="connsiteY2327" fmla="*/ 4314591 h 6841925"/>
              <a:gd name="connsiteX2328" fmla="*/ 4949852 w 6005794"/>
              <a:gd name="connsiteY2328" fmla="*/ 4311648 h 6841925"/>
              <a:gd name="connsiteX2329" fmla="*/ 4940030 w 6005794"/>
              <a:gd name="connsiteY2329" fmla="*/ 4307863 h 6841925"/>
              <a:gd name="connsiteX2330" fmla="*/ 4936983 w 6005794"/>
              <a:gd name="connsiteY2330" fmla="*/ 4306601 h 6841925"/>
              <a:gd name="connsiteX2331" fmla="*/ 4933257 w 6005794"/>
              <a:gd name="connsiteY2331" fmla="*/ 4306180 h 6841925"/>
              <a:gd name="connsiteX2332" fmla="*/ 4930548 w 6005794"/>
              <a:gd name="connsiteY2332" fmla="*/ 4306180 h 6841925"/>
              <a:gd name="connsiteX2333" fmla="*/ 4927500 w 6005794"/>
              <a:gd name="connsiteY2333" fmla="*/ 4306601 h 6841925"/>
              <a:gd name="connsiteX2334" fmla="*/ 4924791 w 6005794"/>
              <a:gd name="connsiteY2334" fmla="*/ 4307022 h 6841925"/>
              <a:gd name="connsiteX2335" fmla="*/ 4922081 w 6005794"/>
              <a:gd name="connsiteY2335" fmla="*/ 4308704 h 6841925"/>
              <a:gd name="connsiteX2336" fmla="*/ 4920050 w 6005794"/>
              <a:gd name="connsiteY2336" fmla="*/ 4311227 h 6841925"/>
              <a:gd name="connsiteX2337" fmla="*/ 4917679 w 6005794"/>
              <a:gd name="connsiteY2337" fmla="*/ 4314591 h 6841925"/>
              <a:gd name="connsiteX2338" fmla="*/ 4916663 w 6005794"/>
              <a:gd name="connsiteY2338" fmla="*/ 4317113 h 6841925"/>
              <a:gd name="connsiteX2339" fmla="*/ 4915986 w 6005794"/>
              <a:gd name="connsiteY2339" fmla="*/ 4319635 h 6841925"/>
              <a:gd name="connsiteX2340" fmla="*/ 4915986 w 6005794"/>
              <a:gd name="connsiteY2340" fmla="*/ 4321739 h 6841925"/>
              <a:gd name="connsiteX2341" fmla="*/ 4915986 w 6005794"/>
              <a:gd name="connsiteY2341" fmla="*/ 4323420 h 6841925"/>
              <a:gd name="connsiteX2342" fmla="*/ 4916663 w 6005794"/>
              <a:gd name="connsiteY2342" fmla="*/ 4325102 h 6841925"/>
              <a:gd name="connsiteX2343" fmla="*/ 4917679 w 6005794"/>
              <a:gd name="connsiteY2343" fmla="*/ 4326363 h 6841925"/>
              <a:gd name="connsiteX2344" fmla="*/ 4920050 w 6005794"/>
              <a:gd name="connsiteY2344" fmla="*/ 4328466 h 6841925"/>
              <a:gd name="connsiteX2345" fmla="*/ 4922759 w 6005794"/>
              <a:gd name="connsiteY2345" fmla="*/ 4330147 h 6841925"/>
              <a:gd name="connsiteX2346" fmla="*/ 4925468 w 6005794"/>
              <a:gd name="connsiteY2346" fmla="*/ 4330988 h 6841925"/>
              <a:gd name="connsiteX2347" fmla="*/ 4927161 w 6005794"/>
              <a:gd name="connsiteY2347" fmla="*/ 4332251 h 6841925"/>
              <a:gd name="connsiteX2348" fmla="*/ 4927500 w 6005794"/>
              <a:gd name="connsiteY2348" fmla="*/ 4332671 h 6841925"/>
              <a:gd name="connsiteX2349" fmla="*/ 4927839 w 6005794"/>
              <a:gd name="connsiteY2349" fmla="*/ 4333511 h 6841925"/>
              <a:gd name="connsiteX2350" fmla="*/ 4927839 w 6005794"/>
              <a:gd name="connsiteY2350" fmla="*/ 4345706 h 6841925"/>
              <a:gd name="connsiteX2351" fmla="*/ 4928854 w 6005794"/>
              <a:gd name="connsiteY2351" fmla="*/ 4356637 h 6841925"/>
              <a:gd name="connsiteX2352" fmla="*/ 4931225 w 6005794"/>
              <a:gd name="connsiteY2352" fmla="*/ 4367569 h 6841925"/>
              <a:gd name="connsiteX2353" fmla="*/ 4933934 w 6005794"/>
              <a:gd name="connsiteY2353" fmla="*/ 4376400 h 6841925"/>
              <a:gd name="connsiteX2354" fmla="*/ 4937321 w 6005794"/>
              <a:gd name="connsiteY2354" fmla="*/ 4384808 h 6841925"/>
              <a:gd name="connsiteX2355" fmla="*/ 4941385 w 6005794"/>
              <a:gd name="connsiteY2355" fmla="*/ 4392377 h 6841925"/>
              <a:gd name="connsiteX2356" fmla="*/ 4946465 w 6005794"/>
              <a:gd name="connsiteY2356" fmla="*/ 4399105 h 6841925"/>
              <a:gd name="connsiteX2357" fmla="*/ 4951883 w 6005794"/>
              <a:gd name="connsiteY2357" fmla="*/ 4405411 h 6841925"/>
              <a:gd name="connsiteX2358" fmla="*/ 4957980 w 6005794"/>
              <a:gd name="connsiteY2358" fmla="*/ 4410877 h 6841925"/>
              <a:gd name="connsiteX2359" fmla="*/ 4964414 w 6005794"/>
              <a:gd name="connsiteY2359" fmla="*/ 4416344 h 6841925"/>
              <a:gd name="connsiteX2360" fmla="*/ 4971187 w 6005794"/>
              <a:gd name="connsiteY2360" fmla="*/ 4420969 h 6841925"/>
              <a:gd name="connsiteX2361" fmla="*/ 4977961 w 6005794"/>
              <a:gd name="connsiteY2361" fmla="*/ 4426014 h 6841925"/>
              <a:gd name="connsiteX2362" fmla="*/ 4992184 w 6005794"/>
              <a:gd name="connsiteY2362" fmla="*/ 4434423 h 6841925"/>
              <a:gd name="connsiteX2363" fmla="*/ 5006747 w 6005794"/>
              <a:gd name="connsiteY2363" fmla="*/ 4442833 h 6841925"/>
              <a:gd name="connsiteX2364" fmla="*/ 5010133 w 6005794"/>
              <a:gd name="connsiteY2364" fmla="*/ 4446617 h 6841925"/>
              <a:gd name="connsiteX2365" fmla="*/ 5013858 w 6005794"/>
              <a:gd name="connsiteY2365" fmla="*/ 4449982 h 6841925"/>
              <a:gd name="connsiteX2366" fmla="*/ 5017245 w 6005794"/>
              <a:gd name="connsiteY2366" fmla="*/ 4452925 h 6841925"/>
              <a:gd name="connsiteX2367" fmla="*/ 5020970 w 6005794"/>
              <a:gd name="connsiteY2367" fmla="*/ 4454606 h 6841925"/>
              <a:gd name="connsiteX2368" fmla="*/ 5025035 w 6005794"/>
              <a:gd name="connsiteY2368" fmla="*/ 4455447 h 6841925"/>
              <a:gd name="connsiteX2369" fmla="*/ 5029099 w 6005794"/>
              <a:gd name="connsiteY2369" fmla="*/ 4456709 h 6841925"/>
              <a:gd name="connsiteX2370" fmla="*/ 5037564 w 6005794"/>
              <a:gd name="connsiteY2370" fmla="*/ 4457129 h 6841925"/>
              <a:gd name="connsiteX2371" fmla="*/ 5046709 w 6005794"/>
              <a:gd name="connsiteY2371" fmla="*/ 4457129 h 6841925"/>
              <a:gd name="connsiteX2372" fmla="*/ 5055514 w 6005794"/>
              <a:gd name="connsiteY2372" fmla="*/ 4457549 h 6841925"/>
              <a:gd name="connsiteX2373" fmla="*/ 5059916 w 6005794"/>
              <a:gd name="connsiteY2373" fmla="*/ 4457549 h 6841925"/>
              <a:gd name="connsiteX2374" fmla="*/ 5064658 w 6005794"/>
              <a:gd name="connsiteY2374" fmla="*/ 4458811 h 6841925"/>
              <a:gd name="connsiteX2375" fmla="*/ 5069061 w 6005794"/>
              <a:gd name="connsiteY2375" fmla="*/ 4460072 h 6841925"/>
              <a:gd name="connsiteX2376" fmla="*/ 5073463 w 6005794"/>
              <a:gd name="connsiteY2376" fmla="*/ 4461754 h 6841925"/>
              <a:gd name="connsiteX2377" fmla="*/ 5069399 w 6005794"/>
              <a:gd name="connsiteY2377" fmla="*/ 4465118 h 6841925"/>
              <a:gd name="connsiteX2378" fmla="*/ 5065335 w 6005794"/>
              <a:gd name="connsiteY2378" fmla="*/ 4467640 h 6841925"/>
              <a:gd name="connsiteX2379" fmla="*/ 5061271 w 6005794"/>
              <a:gd name="connsiteY2379" fmla="*/ 4470163 h 6841925"/>
              <a:gd name="connsiteX2380" fmla="*/ 5057207 w 6005794"/>
              <a:gd name="connsiteY2380" fmla="*/ 4471004 h 6841925"/>
              <a:gd name="connsiteX2381" fmla="*/ 5052805 w 6005794"/>
              <a:gd name="connsiteY2381" fmla="*/ 4471846 h 6841925"/>
              <a:gd name="connsiteX2382" fmla="*/ 5048740 w 6005794"/>
              <a:gd name="connsiteY2382" fmla="*/ 4472266 h 6841925"/>
              <a:gd name="connsiteX2383" fmla="*/ 5040273 w 6005794"/>
              <a:gd name="connsiteY2383" fmla="*/ 4472266 h 6841925"/>
              <a:gd name="connsiteX2384" fmla="*/ 5031807 w 6005794"/>
              <a:gd name="connsiteY2384" fmla="*/ 4472266 h 6841925"/>
              <a:gd name="connsiteX2385" fmla="*/ 5028082 w 6005794"/>
              <a:gd name="connsiteY2385" fmla="*/ 4472687 h 6841925"/>
              <a:gd name="connsiteX2386" fmla="*/ 5024018 w 6005794"/>
              <a:gd name="connsiteY2386" fmla="*/ 4473948 h 6841925"/>
              <a:gd name="connsiteX2387" fmla="*/ 5020632 w 6005794"/>
              <a:gd name="connsiteY2387" fmla="*/ 4475630 h 6841925"/>
              <a:gd name="connsiteX2388" fmla="*/ 5017245 w 6005794"/>
              <a:gd name="connsiteY2388" fmla="*/ 4477731 h 6841925"/>
              <a:gd name="connsiteX2389" fmla="*/ 5014197 w 6005794"/>
              <a:gd name="connsiteY2389" fmla="*/ 4481095 h 6841925"/>
              <a:gd name="connsiteX2390" fmla="*/ 5011488 w 6005794"/>
              <a:gd name="connsiteY2390" fmla="*/ 4485721 h 6841925"/>
              <a:gd name="connsiteX2391" fmla="*/ 5009117 w 6005794"/>
              <a:gd name="connsiteY2391" fmla="*/ 4491186 h 6841925"/>
              <a:gd name="connsiteX2392" fmla="*/ 5007762 w 6005794"/>
              <a:gd name="connsiteY2392" fmla="*/ 4496233 h 6841925"/>
              <a:gd name="connsiteX2393" fmla="*/ 5007424 w 6005794"/>
              <a:gd name="connsiteY2393" fmla="*/ 4500858 h 6841925"/>
              <a:gd name="connsiteX2394" fmla="*/ 5007762 w 6005794"/>
              <a:gd name="connsiteY2394" fmla="*/ 4505062 h 6841925"/>
              <a:gd name="connsiteX2395" fmla="*/ 5009117 w 6005794"/>
              <a:gd name="connsiteY2395" fmla="*/ 4508846 h 6841925"/>
              <a:gd name="connsiteX2396" fmla="*/ 5011149 w 6005794"/>
              <a:gd name="connsiteY2396" fmla="*/ 4512210 h 6841925"/>
              <a:gd name="connsiteX2397" fmla="*/ 5013181 w 6005794"/>
              <a:gd name="connsiteY2397" fmla="*/ 4516415 h 6841925"/>
              <a:gd name="connsiteX2398" fmla="*/ 5015890 w 6005794"/>
              <a:gd name="connsiteY2398" fmla="*/ 4518938 h 6841925"/>
              <a:gd name="connsiteX2399" fmla="*/ 5021987 w 6005794"/>
              <a:gd name="connsiteY2399" fmla="*/ 4525666 h 6841925"/>
              <a:gd name="connsiteX2400" fmla="*/ 5027405 w 6005794"/>
              <a:gd name="connsiteY2400" fmla="*/ 4532392 h 6841925"/>
              <a:gd name="connsiteX2401" fmla="*/ 5029775 w 6005794"/>
              <a:gd name="connsiteY2401" fmla="*/ 4535756 h 6841925"/>
              <a:gd name="connsiteX2402" fmla="*/ 5031807 w 6005794"/>
              <a:gd name="connsiteY2402" fmla="*/ 4539541 h 6841925"/>
              <a:gd name="connsiteX2403" fmla="*/ 5033501 w 6005794"/>
              <a:gd name="connsiteY2403" fmla="*/ 4543745 h 6841925"/>
              <a:gd name="connsiteX2404" fmla="*/ 5034517 w 6005794"/>
              <a:gd name="connsiteY2404" fmla="*/ 4547951 h 6841925"/>
              <a:gd name="connsiteX2405" fmla="*/ 5024696 w 6005794"/>
              <a:gd name="connsiteY2405" fmla="*/ 4554257 h 6841925"/>
              <a:gd name="connsiteX2406" fmla="*/ 5014197 w 6005794"/>
              <a:gd name="connsiteY2406" fmla="*/ 4559303 h 6841925"/>
              <a:gd name="connsiteX2407" fmla="*/ 4993877 w 6005794"/>
              <a:gd name="connsiteY2407" fmla="*/ 4569394 h 6841925"/>
              <a:gd name="connsiteX2408" fmla="*/ 4984734 w 6005794"/>
              <a:gd name="connsiteY2408" fmla="*/ 4574860 h 6841925"/>
              <a:gd name="connsiteX2409" fmla="*/ 4975250 w 6005794"/>
              <a:gd name="connsiteY2409" fmla="*/ 4581168 h 6841925"/>
              <a:gd name="connsiteX2410" fmla="*/ 4970510 w 6005794"/>
              <a:gd name="connsiteY2410" fmla="*/ 4584952 h 6841925"/>
              <a:gd name="connsiteX2411" fmla="*/ 4966108 w 6005794"/>
              <a:gd name="connsiteY2411" fmla="*/ 4588735 h 6841925"/>
              <a:gd name="connsiteX2412" fmla="*/ 4962043 w 6005794"/>
              <a:gd name="connsiteY2412" fmla="*/ 4593361 h 6841925"/>
              <a:gd name="connsiteX2413" fmla="*/ 4957980 w 6005794"/>
              <a:gd name="connsiteY2413" fmla="*/ 4598406 h 6841925"/>
              <a:gd name="connsiteX2414" fmla="*/ 4945449 w 6005794"/>
              <a:gd name="connsiteY2414" fmla="*/ 4615645 h 6841925"/>
              <a:gd name="connsiteX2415" fmla="*/ 4951206 w 6005794"/>
              <a:gd name="connsiteY2415" fmla="*/ 4624055 h 6841925"/>
              <a:gd name="connsiteX2416" fmla="*/ 4956625 w 6005794"/>
              <a:gd name="connsiteY2416" fmla="*/ 4632885 h 6841925"/>
              <a:gd name="connsiteX2417" fmla="*/ 4961366 w 6005794"/>
              <a:gd name="connsiteY2417" fmla="*/ 4641714 h 6841925"/>
              <a:gd name="connsiteX2418" fmla="*/ 4965430 w 6005794"/>
              <a:gd name="connsiteY2418" fmla="*/ 4651806 h 6841925"/>
              <a:gd name="connsiteX2419" fmla="*/ 4972880 w 6005794"/>
              <a:gd name="connsiteY2419" fmla="*/ 4671988 h 6841925"/>
              <a:gd name="connsiteX2420" fmla="*/ 4980670 w 6005794"/>
              <a:gd name="connsiteY2420" fmla="*/ 4691750 h 6841925"/>
              <a:gd name="connsiteX2421" fmla="*/ 4984734 w 6005794"/>
              <a:gd name="connsiteY2421" fmla="*/ 4701842 h 6841925"/>
              <a:gd name="connsiteX2422" fmla="*/ 4989136 w 6005794"/>
              <a:gd name="connsiteY2422" fmla="*/ 4711512 h 6841925"/>
              <a:gd name="connsiteX2423" fmla="*/ 4993877 w 6005794"/>
              <a:gd name="connsiteY2423" fmla="*/ 4720763 h 6841925"/>
              <a:gd name="connsiteX2424" fmla="*/ 4999974 w 6005794"/>
              <a:gd name="connsiteY2424" fmla="*/ 4730013 h 6841925"/>
              <a:gd name="connsiteX2425" fmla="*/ 5006069 w 6005794"/>
              <a:gd name="connsiteY2425" fmla="*/ 4738422 h 6841925"/>
              <a:gd name="connsiteX2426" fmla="*/ 5009795 w 6005794"/>
              <a:gd name="connsiteY2426" fmla="*/ 4742627 h 6841925"/>
              <a:gd name="connsiteX2427" fmla="*/ 5013858 w 6005794"/>
              <a:gd name="connsiteY2427" fmla="*/ 4746411 h 6841925"/>
              <a:gd name="connsiteX2428" fmla="*/ 5017922 w 6005794"/>
              <a:gd name="connsiteY2428" fmla="*/ 4749775 h 6841925"/>
              <a:gd name="connsiteX2429" fmla="*/ 5021987 w 6005794"/>
              <a:gd name="connsiteY2429" fmla="*/ 4753139 h 6841925"/>
              <a:gd name="connsiteX2430" fmla="*/ 5026727 w 6005794"/>
              <a:gd name="connsiteY2430" fmla="*/ 4756503 h 6841925"/>
              <a:gd name="connsiteX2431" fmla="*/ 5031807 w 6005794"/>
              <a:gd name="connsiteY2431" fmla="*/ 4759445 h 6841925"/>
              <a:gd name="connsiteX2432" fmla="*/ 5017922 w 6005794"/>
              <a:gd name="connsiteY2432" fmla="*/ 4764491 h 6841925"/>
              <a:gd name="connsiteX2433" fmla="*/ 5004377 w 6005794"/>
              <a:gd name="connsiteY2433" fmla="*/ 4769537 h 6841925"/>
              <a:gd name="connsiteX2434" fmla="*/ 4991845 w 6005794"/>
              <a:gd name="connsiteY2434" fmla="*/ 4773741 h 6841925"/>
              <a:gd name="connsiteX2435" fmla="*/ 4979654 w 6005794"/>
              <a:gd name="connsiteY2435" fmla="*/ 4777946 h 6841925"/>
              <a:gd name="connsiteX2436" fmla="*/ 4967800 w 6005794"/>
              <a:gd name="connsiteY2436" fmla="*/ 4781309 h 6841925"/>
              <a:gd name="connsiteX2437" fmla="*/ 4956286 w 6005794"/>
              <a:gd name="connsiteY2437" fmla="*/ 4783833 h 6841925"/>
              <a:gd name="connsiteX2438" fmla="*/ 4950528 w 6005794"/>
              <a:gd name="connsiteY2438" fmla="*/ 4784674 h 6841925"/>
              <a:gd name="connsiteX2439" fmla="*/ 4944772 w 6005794"/>
              <a:gd name="connsiteY2439" fmla="*/ 4785094 h 6841925"/>
              <a:gd name="connsiteX2440" fmla="*/ 4938676 w 6005794"/>
              <a:gd name="connsiteY2440" fmla="*/ 4785094 h 6841925"/>
              <a:gd name="connsiteX2441" fmla="*/ 4932918 w 6005794"/>
              <a:gd name="connsiteY2441" fmla="*/ 4784674 h 6841925"/>
              <a:gd name="connsiteX2442" fmla="*/ 4930548 w 6005794"/>
              <a:gd name="connsiteY2442" fmla="*/ 4788037 h 6841925"/>
              <a:gd name="connsiteX2443" fmla="*/ 4928516 w 6005794"/>
              <a:gd name="connsiteY2443" fmla="*/ 4790980 h 6841925"/>
              <a:gd name="connsiteX2444" fmla="*/ 4926146 w 6005794"/>
              <a:gd name="connsiteY2444" fmla="*/ 4793503 h 6841925"/>
              <a:gd name="connsiteX2445" fmla="*/ 4923436 w 6005794"/>
              <a:gd name="connsiteY2445" fmla="*/ 4796027 h 6841925"/>
              <a:gd name="connsiteX2446" fmla="*/ 4918017 w 6005794"/>
              <a:gd name="connsiteY2446" fmla="*/ 4799390 h 6841925"/>
              <a:gd name="connsiteX2447" fmla="*/ 4912260 w 6005794"/>
              <a:gd name="connsiteY2447" fmla="*/ 4802333 h 6841925"/>
              <a:gd name="connsiteX2448" fmla="*/ 4906503 w 6005794"/>
              <a:gd name="connsiteY2448" fmla="*/ 4804435 h 6841925"/>
              <a:gd name="connsiteX2449" fmla="*/ 4900746 w 6005794"/>
              <a:gd name="connsiteY2449" fmla="*/ 4806118 h 6841925"/>
              <a:gd name="connsiteX2450" fmla="*/ 4894311 w 6005794"/>
              <a:gd name="connsiteY2450" fmla="*/ 4807799 h 6841925"/>
              <a:gd name="connsiteX2451" fmla="*/ 4888554 w 6005794"/>
              <a:gd name="connsiteY2451" fmla="*/ 4810742 h 6841925"/>
              <a:gd name="connsiteX2452" fmla="*/ 4881442 w 6005794"/>
              <a:gd name="connsiteY2452" fmla="*/ 4814105 h 6841925"/>
              <a:gd name="connsiteX2453" fmla="*/ 4875007 w 6005794"/>
              <a:gd name="connsiteY2453" fmla="*/ 4818311 h 6841925"/>
              <a:gd name="connsiteX2454" fmla="*/ 4872298 w 6005794"/>
              <a:gd name="connsiteY2454" fmla="*/ 4820833 h 6841925"/>
              <a:gd name="connsiteX2455" fmla="*/ 4869589 w 6005794"/>
              <a:gd name="connsiteY2455" fmla="*/ 4823357 h 6841925"/>
              <a:gd name="connsiteX2456" fmla="*/ 4867896 w 6005794"/>
              <a:gd name="connsiteY2456" fmla="*/ 4825879 h 6841925"/>
              <a:gd name="connsiteX2457" fmla="*/ 4865864 w 6005794"/>
              <a:gd name="connsiteY2457" fmla="*/ 4828402 h 6841925"/>
              <a:gd name="connsiteX2458" fmla="*/ 4864509 w 6005794"/>
              <a:gd name="connsiteY2458" fmla="*/ 4831766 h 6841925"/>
              <a:gd name="connsiteX2459" fmla="*/ 4863831 w 6005794"/>
              <a:gd name="connsiteY2459" fmla="*/ 4835129 h 6841925"/>
              <a:gd name="connsiteX2460" fmla="*/ 4863493 w 6005794"/>
              <a:gd name="connsiteY2460" fmla="*/ 4839335 h 6841925"/>
              <a:gd name="connsiteX2461" fmla="*/ 4863493 w 6005794"/>
              <a:gd name="connsiteY2461" fmla="*/ 4843119 h 6841925"/>
              <a:gd name="connsiteX2462" fmla="*/ 4863831 w 6005794"/>
              <a:gd name="connsiteY2462" fmla="*/ 4846903 h 6841925"/>
              <a:gd name="connsiteX2463" fmla="*/ 4865186 w 6005794"/>
              <a:gd name="connsiteY2463" fmla="*/ 4851528 h 6841925"/>
              <a:gd name="connsiteX2464" fmla="*/ 4866880 w 6005794"/>
              <a:gd name="connsiteY2464" fmla="*/ 4856573 h 6841925"/>
              <a:gd name="connsiteX2465" fmla="*/ 4868574 w 6005794"/>
              <a:gd name="connsiteY2465" fmla="*/ 4861619 h 6841925"/>
              <a:gd name="connsiteX2466" fmla="*/ 4875346 w 6005794"/>
              <a:gd name="connsiteY2466" fmla="*/ 4865403 h 6841925"/>
              <a:gd name="connsiteX2467" fmla="*/ 4882120 w 6005794"/>
              <a:gd name="connsiteY2467" fmla="*/ 4868766 h 6841925"/>
              <a:gd name="connsiteX2468" fmla="*/ 4896005 w 6005794"/>
              <a:gd name="connsiteY2468" fmla="*/ 4873813 h 6841925"/>
              <a:gd name="connsiteX2469" fmla="*/ 4910566 w 6005794"/>
              <a:gd name="connsiteY2469" fmla="*/ 4878858 h 6841925"/>
              <a:gd name="connsiteX2470" fmla="*/ 4924791 w 6005794"/>
              <a:gd name="connsiteY2470" fmla="*/ 4883904 h 6841925"/>
              <a:gd name="connsiteX2471" fmla="*/ 4931902 w 6005794"/>
              <a:gd name="connsiteY2471" fmla="*/ 4886427 h 6841925"/>
              <a:gd name="connsiteX2472" fmla="*/ 4939354 w 6005794"/>
              <a:gd name="connsiteY2472" fmla="*/ 4889790 h 6841925"/>
              <a:gd name="connsiteX2473" fmla="*/ 4945787 w 6005794"/>
              <a:gd name="connsiteY2473" fmla="*/ 4893575 h 6841925"/>
              <a:gd name="connsiteX2474" fmla="*/ 4952561 w 6005794"/>
              <a:gd name="connsiteY2474" fmla="*/ 4898199 h 6841925"/>
              <a:gd name="connsiteX2475" fmla="*/ 4959334 w 6005794"/>
              <a:gd name="connsiteY2475" fmla="*/ 4903246 h 6841925"/>
              <a:gd name="connsiteX2476" fmla="*/ 4966108 w 6005794"/>
              <a:gd name="connsiteY2476" fmla="*/ 4908711 h 6841925"/>
              <a:gd name="connsiteX2477" fmla="*/ 4972541 w 6005794"/>
              <a:gd name="connsiteY2477" fmla="*/ 4915439 h 6841925"/>
              <a:gd name="connsiteX2478" fmla="*/ 4978299 w 6005794"/>
              <a:gd name="connsiteY2478" fmla="*/ 4923428 h 6841925"/>
              <a:gd name="connsiteX2479" fmla="*/ 4972541 w 6005794"/>
              <a:gd name="connsiteY2479" fmla="*/ 4927633 h 6841925"/>
              <a:gd name="connsiteX2480" fmla="*/ 4966446 w 6005794"/>
              <a:gd name="connsiteY2480" fmla="*/ 4931836 h 6841925"/>
              <a:gd name="connsiteX2481" fmla="*/ 4960689 w 6005794"/>
              <a:gd name="connsiteY2481" fmla="*/ 4934361 h 6841925"/>
              <a:gd name="connsiteX2482" fmla="*/ 4954592 w 6005794"/>
              <a:gd name="connsiteY2482" fmla="*/ 4936883 h 6841925"/>
              <a:gd name="connsiteX2483" fmla="*/ 4948497 w 6005794"/>
              <a:gd name="connsiteY2483" fmla="*/ 4938985 h 6841925"/>
              <a:gd name="connsiteX2484" fmla="*/ 4942402 w 6005794"/>
              <a:gd name="connsiteY2484" fmla="*/ 4940247 h 6841925"/>
              <a:gd name="connsiteX2485" fmla="*/ 4929870 w 6005794"/>
              <a:gd name="connsiteY2485" fmla="*/ 4942348 h 6841925"/>
              <a:gd name="connsiteX2486" fmla="*/ 4917341 w 6005794"/>
              <a:gd name="connsiteY2486" fmla="*/ 4944031 h 6841925"/>
              <a:gd name="connsiteX2487" fmla="*/ 4904809 w 6005794"/>
              <a:gd name="connsiteY2487" fmla="*/ 4946133 h 6841925"/>
              <a:gd name="connsiteX2488" fmla="*/ 4898714 w 6005794"/>
              <a:gd name="connsiteY2488" fmla="*/ 4947395 h 6841925"/>
              <a:gd name="connsiteX2489" fmla="*/ 4892957 w 6005794"/>
              <a:gd name="connsiteY2489" fmla="*/ 4949497 h 6841925"/>
              <a:gd name="connsiteX2490" fmla="*/ 4886522 w 6005794"/>
              <a:gd name="connsiteY2490" fmla="*/ 4951600 h 6841925"/>
              <a:gd name="connsiteX2491" fmla="*/ 4881442 w 6005794"/>
              <a:gd name="connsiteY2491" fmla="*/ 4954542 h 6841925"/>
              <a:gd name="connsiteX2492" fmla="*/ 4880765 w 6005794"/>
              <a:gd name="connsiteY2492" fmla="*/ 4952860 h 6841925"/>
              <a:gd name="connsiteX2493" fmla="*/ 4874669 w 6005794"/>
              <a:gd name="connsiteY2493" fmla="*/ 4965054 h 6841925"/>
              <a:gd name="connsiteX2494" fmla="*/ 4868235 w 6005794"/>
              <a:gd name="connsiteY2494" fmla="*/ 4976406 h 6841925"/>
              <a:gd name="connsiteX2495" fmla="*/ 4861123 w 6005794"/>
              <a:gd name="connsiteY2495" fmla="*/ 4985656 h 6841925"/>
              <a:gd name="connsiteX2496" fmla="*/ 4854011 w 6005794"/>
              <a:gd name="connsiteY2496" fmla="*/ 4994066 h 6841925"/>
              <a:gd name="connsiteX2497" fmla="*/ 4846222 w 6005794"/>
              <a:gd name="connsiteY2497" fmla="*/ 5000794 h 6841925"/>
              <a:gd name="connsiteX2498" fmla="*/ 4838771 w 6005794"/>
              <a:gd name="connsiteY2498" fmla="*/ 5006260 h 6841925"/>
              <a:gd name="connsiteX2499" fmla="*/ 4830644 w 6005794"/>
              <a:gd name="connsiteY2499" fmla="*/ 5010886 h 6841925"/>
              <a:gd name="connsiteX2500" fmla="*/ 4822176 w 6005794"/>
              <a:gd name="connsiteY2500" fmla="*/ 5013828 h 6841925"/>
              <a:gd name="connsiteX2501" fmla="*/ 4813033 w 6005794"/>
              <a:gd name="connsiteY2501" fmla="*/ 5015930 h 6841925"/>
              <a:gd name="connsiteX2502" fmla="*/ 4803890 w 6005794"/>
              <a:gd name="connsiteY2502" fmla="*/ 5017192 h 6841925"/>
              <a:gd name="connsiteX2503" fmla="*/ 4795084 w 6005794"/>
              <a:gd name="connsiteY2503" fmla="*/ 5017612 h 6841925"/>
              <a:gd name="connsiteX2504" fmla="*/ 4785601 w 6005794"/>
              <a:gd name="connsiteY2504" fmla="*/ 5016351 h 6841925"/>
              <a:gd name="connsiteX2505" fmla="*/ 4775780 w 6005794"/>
              <a:gd name="connsiteY2505" fmla="*/ 5015511 h 6841925"/>
              <a:gd name="connsiteX2506" fmla="*/ 4765960 w 6005794"/>
              <a:gd name="connsiteY2506" fmla="*/ 5012567 h 6841925"/>
              <a:gd name="connsiteX2507" fmla="*/ 4755460 w 6005794"/>
              <a:gd name="connsiteY2507" fmla="*/ 5009624 h 6841925"/>
              <a:gd name="connsiteX2508" fmla="*/ 4745301 w 6005794"/>
              <a:gd name="connsiteY2508" fmla="*/ 5005839 h 6841925"/>
              <a:gd name="connsiteX2509" fmla="*/ 4735818 w 6005794"/>
              <a:gd name="connsiteY2509" fmla="*/ 5002476 h 6841925"/>
              <a:gd name="connsiteX2510" fmla="*/ 4726335 w 6005794"/>
              <a:gd name="connsiteY2510" fmla="*/ 4999533 h 6841925"/>
              <a:gd name="connsiteX2511" fmla="*/ 4707032 w 6005794"/>
              <a:gd name="connsiteY2511" fmla="*/ 4994066 h 6841925"/>
              <a:gd name="connsiteX2512" fmla="*/ 4687390 w 6005794"/>
              <a:gd name="connsiteY2512" fmla="*/ 4989862 h 6841925"/>
              <a:gd name="connsiteX2513" fmla="*/ 4668086 w 6005794"/>
              <a:gd name="connsiteY2513" fmla="*/ 4984816 h 6841925"/>
              <a:gd name="connsiteX2514" fmla="*/ 4580711 w 6005794"/>
              <a:gd name="connsiteY2514" fmla="*/ 4985656 h 6841925"/>
              <a:gd name="connsiteX2515" fmla="*/ 4557006 w 6005794"/>
              <a:gd name="connsiteY2515" fmla="*/ 5094558 h 6841925"/>
              <a:gd name="connsiteX2516" fmla="*/ 4559715 w 6005794"/>
              <a:gd name="connsiteY2516" fmla="*/ 5097081 h 6841925"/>
              <a:gd name="connsiteX2517" fmla="*/ 4562425 w 6005794"/>
              <a:gd name="connsiteY2517" fmla="*/ 5099604 h 6841925"/>
              <a:gd name="connsiteX2518" fmla="*/ 4567843 w 6005794"/>
              <a:gd name="connsiteY2518" fmla="*/ 5103387 h 6841925"/>
              <a:gd name="connsiteX2519" fmla="*/ 4573600 w 6005794"/>
              <a:gd name="connsiteY2519" fmla="*/ 5106332 h 6841925"/>
              <a:gd name="connsiteX2520" fmla="*/ 4580034 w 6005794"/>
              <a:gd name="connsiteY2520" fmla="*/ 5108434 h 6841925"/>
              <a:gd name="connsiteX2521" fmla="*/ 4586808 w 6005794"/>
              <a:gd name="connsiteY2521" fmla="*/ 5110115 h 6841925"/>
              <a:gd name="connsiteX2522" fmla="*/ 4593581 w 6005794"/>
              <a:gd name="connsiteY2522" fmla="*/ 5111797 h 6841925"/>
              <a:gd name="connsiteX2523" fmla="*/ 4606451 w 6005794"/>
              <a:gd name="connsiteY2523" fmla="*/ 5114740 h 6841925"/>
              <a:gd name="connsiteX2524" fmla="*/ 4613223 w 6005794"/>
              <a:gd name="connsiteY2524" fmla="*/ 5116423 h 6841925"/>
              <a:gd name="connsiteX2525" fmla="*/ 4619319 w 6005794"/>
              <a:gd name="connsiteY2525" fmla="*/ 5118525 h 6841925"/>
              <a:gd name="connsiteX2526" fmla="*/ 4625415 w 6005794"/>
              <a:gd name="connsiteY2526" fmla="*/ 5121468 h 6841925"/>
              <a:gd name="connsiteX2527" fmla="*/ 4630833 w 6005794"/>
              <a:gd name="connsiteY2527" fmla="*/ 5125252 h 6841925"/>
              <a:gd name="connsiteX2528" fmla="*/ 4633543 w 6005794"/>
              <a:gd name="connsiteY2528" fmla="*/ 5127775 h 6841925"/>
              <a:gd name="connsiteX2529" fmla="*/ 4636252 w 6005794"/>
              <a:gd name="connsiteY2529" fmla="*/ 5130718 h 6841925"/>
              <a:gd name="connsiteX2530" fmla="*/ 4638284 w 6005794"/>
              <a:gd name="connsiteY2530" fmla="*/ 5133661 h 6841925"/>
              <a:gd name="connsiteX2531" fmla="*/ 4640655 w 6005794"/>
              <a:gd name="connsiteY2531" fmla="*/ 5137025 h 6841925"/>
              <a:gd name="connsiteX2532" fmla="*/ 4642348 w 6005794"/>
              <a:gd name="connsiteY2532" fmla="*/ 5140810 h 6841925"/>
              <a:gd name="connsiteX2533" fmla="*/ 4644041 w 6005794"/>
              <a:gd name="connsiteY2533" fmla="*/ 5145435 h 6841925"/>
              <a:gd name="connsiteX2534" fmla="*/ 4645395 w 6005794"/>
              <a:gd name="connsiteY2534" fmla="*/ 5149640 h 6841925"/>
              <a:gd name="connsiteX2535" fmla="*/ 4646751 w 6005794"/>
              <a:gd name="connsiteY2535" fmla="*/ 5154685 h 6841925"/>
              <a:gd name="connsiteX2536" fmla="*/ 4651831 w 6005794"/>
              <a:gd name="connsiteY2536" fmla="*/ 5155106 h 6841925"/>
              <a:gd name="connsiteX2537" fmla="*/ 4656911 w 6005794"/>
              <a:gd name="connsiteY2537" fmla="*/ 5155947 h 6841925"/>
              <a:gd name="connsiteX2538" fmla="*/ 4661651 w 6005794"/>
              <a:gd name="connsiteY2538" fmla="*/ 5155947 h 6841925"/>
              <a:gd name="connsiteX2539" fmla="*/ 4666731 w 6005794"/>
              <a:gd name="connsiteY2539" fmla="*/ 5156367 h 6841925"/>
              <a:gd name="connsiteX2540" fmla="*/ 4671135 w 6005794"/>
              <a:gd name="connsiteY2540" fmla="*/ 5158048 h 6841925"/>
              <a:gd name="connsiteX2541" fmla="*/ 4673505 w 6005794"/>
              <a:gd name="connsiteY2541" fmla="*/ 5159310 h 6841925"/>
              <a:gd name="connsiteX2542" fmla="*/ 4675198 w 6005794"/>
              <a:gd name="connsiteY2542" fmla="*/ 5160992 h 6841925"/>
              <a:gd name="connsiteX2543" fmla="*/ 4676892 w 6005794"/>
              <a:gd name="connsiteY2543" fmla="*/ 5163095 h 6841925"/>
              <a:gd name="connsiteX2544" fmla="*/ 4678585 w 6005794"/>
              <a:gd name="connsiteY2544" fmla="*/ 5165197 h 6841925"/>
              <a:gd name="connsiteX2545" fmla="*/ 4679939 w 6005794"/>
              <a:gd name="connsiteY2545" fmla="*/ 5168560 h 6841925"/>
              <a:gd name="connsiteX2546" fmla="*/ 4681294 w 6005794"/>
              <a:gd name="connsiteY2546" fmla="*/ 5171925 h 6841925"/>
              <a:gd name="connsiteX2547" fmla="*/ 4687729 w 6005794"/>
              <a:gd name="connsiteY2547" fmla="*/ 5175288 h 6841925"/>
              <a:gd name="connsiteX2548" fmla="*/ 4690099 w 6005794"/>
              <a:gd name="connsiteY2548" fmla="*/ 5176970 h 6841925"/>
              <a:gd name="connsiteX2549" fmla="*/ 4691454 w 6005794"/>
              <a:gd name="connsiteY2549" fmla="*/ 5178231 h 6841925"/>
              <a:gd name="connsiteX2550" fmla="*/ 4691793 w 6005794"/>
              <a:gd name="connsiteY2550" fmla="*/ 5179072 h 6841925"/>
              <a:gd name="connsiteX2551" fmla="*/ 4692809 w 6005794"/>
              <a:gd name="connsiteY2551" fmla="*/ 5183278 h 6841925"/>
              <a:gd name="connsiteX2552" fmla="*/ 4694502 w 6005794"/>
              <a:gd name="connsiteY2552" fmla="*/ 5185800 h 6841925"/>
              <a:gd name="connsiteX2553" fmla="*/ 4696195 w 6005794"/>
              <a:gd name="connsiteY2553" fmla="*/ 5189163 h 6841925"/>
              <a:gd name="connsiteX2554" fmla="*/ 4698228 w 6005794"/>
              <a:gd name="connsiteY2554" fmla="*/ 5192106 h 6841925"/>
              <a:gd name="connsiteX2555" fmla="*/ 4702630 w 6005794"/>
              <a:gd name="connsiteY2555" fmla="*/ 5197153 h 6841925"/>
              <a:gd name="connsiteX2556" fmla="*/ 4707370 w 6005794"/>
              <a:gd name="connsiteY2556" fmla="*/ 5200936 h 6841925"/>
              <a:gd name="connsiteX2557" fmla="*/ 4713467 w 6005794"/>
              <a:gd name="connsiteY2557" fmla="*/ 5204721 h 6841925"/>
              <a:gd name="connsiteX2558" fmla="*/ 4719224 w 6005794"/>
              <a:gd name="connsiteY2558" fmla="*/ 5208925 h 6841925"/>
              <a:gd name="connsiteX2559" fmla="*/ 4730738 w 6005794"/>
              <a:gd name="connsiteY2559" fmla="*/ 5216494 h 6841925"/>
              <a:gd name="connsiteX2560" fmla="*/ 4736157 w 6005794"/>
              <a:gd name="connsiteY2560" fmla="*/ 5220699 h 6841925"/>
              <a:gd name="connsiteX2561" fmla="*/ 4740560 w 6005794"/>
              <a:gd name="connsiteY2561" fmla="*/ 5224903 h 6841925"/>
              <a:gd name="connsiteX2562" fmla="*/ 4744623 w 6005794"/>
              <a:gd name="connsiteY2562" fmla="*/ 5230370 h 6841925"/>
              <a:gd name="connsiteX2563" fmla="*/ 4746656 w 6005794"/>
              <a:gd name="connsiteY2563" fmla="*/ 5233313 h 6841925"/>
              <a:gd name="connsiteX2564" fmla="*/ 4748010 w 6005794"/>
              <a:gd name="connsiteY2564" fmla="*/ 5236677 h 6841925"/>
              <a:gd name="connsiteX2565" fmla="*/ 4749365 w 6005794"/>
              <a:gd name="connsiteY2565" fmla="*/ 5240040 h 6841925"/>
              <a:gd name="connsiteX2566" fmla="*/ 4750041 w 6005794"/>
              <a:gd name="connsiteY2566" fmla="*/ 5243404 h 6841925"/>
              <a:gd name="connsiteX2567" fmla="*/ 4750719 w 6005794"/>
              <a:gd name="connsiteY2567" fmla="*/ 5247189 h 6841925"/>
              <a:gd name="connsiteX2568" fmla="*/ 4750719 w 6005794"/>
              <a:gd name="connsiteY2568" fmla="*/ 5251813 h 6841925"/>
              <a:gd name="connsiteX2569" fmla="*/ 4750719 w 6005794"/>
              <a:gd name="connsiteY2569" fmla="*/ 5256860 h 6841925"/>
              <a:gd name="connsiteX2570" fmla="*/ 4749704 w 6005794"/>
              <a:gd name="connsiteY2570" fmla="*/ 5261904 h 6841925"/>
              <a:gd name="connsiteX2571" fmla="*/ 4748687 w 6005794"/>
              <a:gd name="connsiteY2571" fmla="*/ 5266950 h 6841925"/>
              <a:gd name="connsiteX2572" fmla="*/ 4747333 w 6005794"/>
              <a:gd name="connsiteY2572" fmla="*/ 5272837 h 6841925"/>
              <a:gd name="connsiteX2573" fmla="*/ 4743946 w 6005794"/>
              <a:gd name="connsiteY2573" fmla="*/ 5283348 h 6841925"/>
              <a:gd name="connsiteX2574" fmla="*/ 4739882 w 6005794"/>
              <a:gd name="connsiteY2574" fmla="*/ 5293019 h 6841925"/>
              <a:gd name="connsiteX2575" fmla="*/ 4735479 w 6005794"/>
              <a:gd name="connsiteY2575" fmla="*/ 5301849 h 6841925"/>
              <a:gd name="connsiteX2576" fmla="*/ 4730061 w 6005794"/>
              <a:gd name="connsiteY2576" fmla="*/ 5310258 h 6841925"/>
              <a:gd name="connsiteX2577" fmla="*/ 4724643 w 6005794"/>
              <a:gd name="connsiteY2577" fmla="*/ 5317406 h 6841925"/>
              <a:gd name="connsiteX2578" fmla="*/ 4718886 w 6005794"/>
              <a:gd name="connsiteY2578" fmla="*/ 5324134 h 6841925"/>
              <a:gd name="connsiteX2579" fmla="*/ 4712450 w 6005794"/>
              <a:gd name="connsiteY2579" fmla="*/ 5329599 h 6841925"/>
              <a:gd name="connsiteX2580" fmla="*/ 4706016 w 6005794"/>
              <a:gd name="connsiteY2580" fmla="*/ 5335486 h 6841925"/>
              <a:gd name="connsiteX2581" fmla="*/ 4698904 w 6005794"/>
              <a:gd name="connsiteY2581" fmla="*/ 5339691 h 6841925"/>
              <a:gd name="connsiteX2582" fmla="*/ 4691793 w 6005794"/>
              <a:gd name="connsiteY2582" fmla="*/ 5343896 h 6841925"/>
              <a:gd name="connsiteX2583" fmla="*/ 4684003 w 6005794"/>
              <a:gd name="connsiteY2583" fmla="*/ 5347680 h 6841925"/>
              <a:gd name="connsiteX2584" fmla="*/ 4676553 w 6005794"/>
              <a:gd name="connsiteY2584" fmla="*/ 5351044 h 6841925"/>
              <a:gd name="connsiteX2585" fmla="*/ 4668425 w 6005794"/>
              <a:gd name="connsiteY2585" fmla="*/ 5353145 h 6841925"/>
              <a:gd name="connsiteX2586" fmla="*/ 4660297 w 6005794"/>
              <a:gd name="connsiteY2586" fmla="*/ 5356089 h 6841925"/>
              <a:gd name="connsiteX2587" fmla="*/ 4643703 w 6005794"/>
              <a:gd name="connsiteY2587" fmla="*/ 5359453 h 6841925"/>
              <a:gd name="connsiteX2588" fmla="*/ 4610853 w 6005794"/>
              <a:gd name="connsiteY2588" fmla="*/ 5365340 h 6841925"/>
              <a:gd name="connsiteX2589" fmla="*/ 4578002 w 6005794"/>
              <a:gd name="connsiteY2589" fmla="*/ 5371226 h 6841925"/>
              <a:gd name="connsiteX2590" fmla="*/ 4512641 w 6005794"/>
              <a:gd name="connsiteY2590" fmla="*/ 5382159 h 6841925"/>
              <a:gd name="connsiteX2591" fmla="*/ 4479791 w 6005794"/>
              <a:gd name="connsiteY2591" fmla="*/ 5388466 h 6841925"/>
              <a:gd name="connsiteX2592" fmla="*/ 4447618 w 6005794"/>
              <a:gd name="connsiteY2592" fmla="*/ 5395193 h 6841925"/>
              <a:gd name="connsiteX2593" fmla="*/ 4415107 w 6005794"/>
              <a:gd name="connsiteY2593" fmla="*/ 5402761 h 6841925"/>
              <a:gd name="connsiteX2594" fmla="*/ 4398851 w 6005794"/>
              <a:gd name="connsiteY2594" fmla="*/ 5406545 h 6841925"/>
              <a:gd name="connsiteX2595" fmla="*/ 4382934 w 6005794"/>
              <a:gd name="connsiteY2595" fmla="*/ 5411171 h 6841925"/>
              <a:gd name="connsiteX2596" fmla="*/ 4352116 w 6005794"/>
              <a:gd name="connsiteY2596" fmla="*/ 5420000 h 6841925"/>
              <a:gd name="connsiteX2597" fmla="*/ 4321299 w 6005794"/>
              <a:gd name="connsiteY2597" fmla="*/ 5427989 h 6841925"/>
              <a:gd name="connsiteX2598" fmla="*/ 4290141 w 6005794"/>
              <a:gd name="connsiteY2598" fmla="*/ 5434717 h 6841925"/>
              <a:gd name="connsiteX2599" fmla="*/ 4259324 w 6005794"/>
              <a:gd name="connsiteY2599" fmla="*/ 5440183 h 6841925"/>
              <a:gd name="connsiteX2600" fmla="*/ 4228166 w 6005794"/>
              <a:gd name="connsiteY2600" fmla="*/ 5444808 h 6841925"/>
              <a:gd name="connsiteX2601" fmla="*/ 4197348 w 6005794"/>
              <a:gd name="connsiteY2601" fmla="*/ 5448172 h 6841925"/>
              <a:gd name="connsiteX2602" fmla="*/ 4181769 w 6005794"/>
              <a:gd name="connsiteY2602" fmla="*/ 5449013 h 6841925"/>
              <a:gd name="connsiteX2603" fmla="*/ 4165853 w 6005794"/>
              <a:gd name="connsiteY2603" fmla="*/ 5449853 h 6841925"/>
              <a:gd name="connsiteX2604" fmla="*/ 4150275 w 6005794"/>
              <a:gd name="connsiteY2604" fmla="*/ 5450273 h 6841925"/>
              <a:gd name="connsiteX2605" fmla="*/ 4134358 w 6005794"/>
              <a:gd name="connsiteY2605" fmla="*/ 5450273 h 6841925"/>
              <a:gd name="connsiteX2606" fmla="*/ 4121827 w 6005794"/>
              <a:gd name="connsiteY2606" fmla="*/ 5449853 h 6841925"/>
              <a:gd name="connsiteX2607" fmla="*/ 4115054 w 6005794"/>
              <a:gd name="connsiteY2607" fmla="*/ 5449853 h 6841925"/>
              <a:gd name="connsiteX2608" fmla="*/ 4108958 w 6005794"/>
              <a:gd name="connsiteY2608" fmla="*/ 5450694 h 6841925"/>
              <a:gd name="connsiteX2609" fmla="*/ 4105571 w 6005794"/>
              <a:gd name="connsiteY2609" fmla="*/ 5451536 h 6841925"/>
              <a:gd name="connsiteX2610" fmla="*/ 4102862 w 6005794"/>
              <a:gd name="connsiteY2610" fmla="*/ 5452377 h 6841925"/>
              <a:gd name="connsiteX2611" fmla="*/ 4100492 w 6005794"/>
              <a:gd name="connsiteY2611" fmla="*/ 5454058 h 6841925"/>
              <a:gd name="connsiteX2612" fmla="*/ 4098121 w 6005794"/>
              <a:gd name="connsiteY2612" fmla="*/ 5456161 h 6841925"/>
              <a:gd name="connsiteX2613" fmla="*/ 4096427 w 6005794"/>
              <a:gd name="connsiteY2613" fmla="*/ 5458683 h 6841925"/>
              <a:gd name="connsiteX2614" fmla="*/ 4094395 w 6005794"/>
              <a:gd name="connsiteY2614" fmla="*/ 5462048 h 6841925"/>
              <a:gd name="connsiteX2615" fmla="*/ 4093041 w 6005794"/>
              <a:gd name="connsiteY2615" fmla="*/ 5465832 h 6841925"/>
              <a:gd name="connsiteX2616" fmla="*/ 4092363 w 6005794"/>
              <a:gd name="connsiteY2616" fmla="*/ 5470456 h 6841925"/>
              <a:gd name="connsiteX2617" fmla="*/ 4092363 w 6005794"/>
              <a:gd name="connsiteY2617" fmla="*/ 5475923 h 6841925"/>
              <a:gd name="connsiteX2618" fmla="*/ 4092363 w 6005794"/>
              <a:gd name="connsiteY2618" fmla="*/ 5480968 h 6841925"/>
              <a:gd name="connsiteX2619" fmla="*/ 4093041 w 6005794"/>
              <a:gd name="connsiteY2619" fmla="*/ 5485173 h 6841925"/>
              <a:gd name="connsiteX2620" fmla="*/ 4095072 w 6005794"/>
              <a:gd name="connsiteY2620" fmla="*/ 5488537 h 6841925"/>
              <a:gd name="connsiteX2621" fmla="*/ 4096766 w 6005794"/>
              <a:gd name="connsiteY2621" fmla="*/ 5491480 h 6841925"/>
              <a:gd name="connsiteX2622" fmla="*/ 4099476 w 6005794"/>
              <a:gd name="connsiteY2622" fmla="*/ 5493581 h 6841925"/>
              <a:gd name="connsiteX2623" fmla="*/ 4102185 w 6005794"/>
              <a:gd name="connsiteY2623" fmla="*/ 5495265 h 6841925"/>
              <a:gd name="connsiteX2624" fmla="*/ 4105232 w 6005794"/>
              <a:gd name="connsiteY2624" fmla="*/ 5496946 h 6841925"/>
              <a:gd name="connsiteX2625" fmla="*/ 4112006 w 6005794"/>
              <a:gd name="connsiteY2625" fmla="*/ 5498628 h 6841925"/>
              <a:gd name="connsiteX2626" fmla="*/ 4119118 w 6005794"/>
              <a:gd name="connsiteY2626" fmla="*/ 5500309 h 6841925"/>
              <a:gd name="connsiteX2627" fmla="*/ 4125891 w 6005794"/>
              <a:gd name="connsiteY2627" fmla="*/ 5501571 h 6841925"/>
              <a:gd name="connsiteX2628" fmla="*/ 4129617 w 6005794"/>
              <a:gd name="connsiteY2628" fmla="*/ 5502832 h 6841925"/>
              <a:gd name="connsiteX2629" fmla="*/ 4132325 w 6005794"/>
              <a:gd name="connsiteY2629" fmla="*/ 5504514 h 6841925"/>
              <a:gd name="connsiteX2630" fmla="*/ 4145195 w 6005794"/>
              <a:gd name="connsiteY2630" fmla="*/ 5510400 h 6841925"/>
              <a:gd name="connsiteX2631" fmla="*/ 4158402 w 6005794"/>
              <a:gd name="connsiteY2631" fmla="*/ 5516709 h 6841925"/>
              <a:gd name="connsiteX2632" fmla="*/ 4183802 w 6005794"/>
              <a:gd name="connsiteY2632" fmla="*/ 5528481 h 6841925"/>
              <a:gd name="connsiteX2633" fmla="*/ 4190914 w 6005794"/>
              <a:gd name="connsiteY2633" fmla="*/ 5528481 h 6841925"/>
              <a:gd name="connsiteX2634" fmla="*/ 4197687 w 6005794"/>
              <a:gd name="connsiteY2634" fmla="*/ 5528902 h 6841925"/>
              <a:gd name="connsiteX2635" fmla="*/ 4204460 w 6005794"/>
              <a:gd name="connsiteY2635" fmla="*/ 5530583 h 6841925"/>
              <a:gd name="connsiteX2636" fmla="*/ 4211233 w 6005794"/>
              <a:gd name="connsiteY2636" fmla="*/ 5532265 h 6841925"/>
              <a:gd name="connsiteX2637" fmla="*/ 4217668 w 6005794"/>
              <a:gd name="connsiteY2637" fmla="*/ 5534367 h 6841925"/>
              <a:gd name="connsiteX2638" fmla="*/ 4223764 w 6005794"/>
              <a:gd name="connsiteY2638" fmla="*/ 5536470 h 6841925"/>
              <a:gd name="connsiteX2639" fmla="*/ 4230199 w 6005794"/>
              <a:gd name="connsiteY2639" fmla="*/ 5539834 h 6841925"/>
              <a:gd name="connsiteX2640" fmla="*/ 4236294 w 6005794"/>
              <a:gd name="connsiteY2640" fmla="*/ 5543198 h 6841925"/>
              <a:gd name="connsiteX2641" fmla="*/ 4248486 w 6005794"/>
              <a:gd name="connsiteY2641" fmla="*/ 5550766 h 6841925"/>
              <a:gd name="connsiteX2642" fmla="*/ 4260339 w 6005794"/>
              <a:gd name="connsiteY2642" fmla="*/ 5558755 h 6841925"/>
              <a:gd name="connsiteX2643" fmla="*/ 4283030 w 6005794"/>
              <a:gd name="connsiteY2643" fmla="*/ 5575573 h 6841925"/>
              <a:gd name="connsiteX2644" fmla="*/ 4304704 w 6005794"/>
              <a:gd name="connsiteY2644" fmla="*/ 5578937 h 6841925"/>
              <a:gd name="connsiteX2645" fmla="*/ 4313509 w 6005794"/>
              <a:gd name="connsiteY2645" fmla="*/ 5578937 h 6841925"/>
              <a:gd name="connsiteX2646" fmla="*/ 4322653 w 6005794"/>
              <a:gd name="connsiteY2646" fmla="*/ 5579779 h 6841925"/>
              <a:gd name="connsiteX2647" fmla="*/ 4331458 w 6005794"/>
              <a:gd name="connsiteY2647" fmla="*/ 5580199 h 6841925"/>
              <a:gd name="connsiteX2648" fmla="*/ 4340264 w 6005794"/>
              <a:gd name="connsiteY2648" fmla="*/ 5581881 h 6841925"/>
              <a:gd name="connsiteX2649" fmla="*/ 4348730 w 6005794"/>
              <a:gd name="connsiteY2649" fmla="*/ 5583563 h 6841925"/>
              <a:gd name="connsiteX2650" fmla="*/ 4356857 w 6005794"/>
              <a:gd name="connsiteY2650" fmla="*/ 5586085 h 6841925"/>
              <a:gd name="connsiteX2651" fmla="*/ 4364986 w 6005794"/>
              <a:gd name="connsiteY2651" fmla="*/ 5589028 h 6841925"/>
              <a:gd name="connsiteX2652" fmla="*/ 4372775 w 6005794"/>
              <a:gd name="connsiteY2652" fmla="*/ 5592392 h 6841925"/>
              <a:gd name="connsiteX2653" fmla="*/ 4380902 w 6005794"/>
              <a:gd name="connsiteY2653" fmla="*/ 5596176 h 6841925"/>
              <a:gd name="connsiteX2654" fmla="*/ 4388692 w 6005794"/>
              <a:gd name="connsiteY2654" fmla="*/ 5600802 h 6841925"/>
              <a:gd name="connsiteX2655" fmla="*/ 4396142 w 6005794"/>
              <a:gd name="connsiteY2655" fmla="*/ 5605847 h 6841925"/>
              <a:gd name="connsiteX2656" fmla="*/ 4403592 w 6005794"/>
              <a:gd name="connsiteY2656" fmla="*/ 5611312 h 6841925"/>
              <a:gd name="connsiteX2657" fmla="*/ 4410705 w 6005794"/>
              <a:gd name="connsiteY2657" fmla="*/ 5617621 h 6841925"/>
              <a:gd name="connsiteX2658" fmla="*/ 4417816 w 6005794"/>
              <a:gd name="connsiteY2658" fmla="*/ 5624349 h 6841925"/>
              <a:gd name="connsiteX2659" fmla="*/ 4424589 w 6005794"/>
              <a:gd name="connsiteY2659" fmla="*/ 5631075 h 6841925"/>
              <a:gd name="connsiteX2660" fmla="*/ 4431363 w 6005794"/>
              <a:gd name="connsiteY2660" fmla="*/ 5638643 h 6841925"/>
              <a:gd name="connsiteX2661" fmla="*/ 4436781 w 6005794"/>
              <a:gd name="connsiteY2661" fmla="*/ 5642007 h 6841925"/>
              <a:gd name="connsiteX2662" fmla="*/ 4441522 w 6005794"/>
              <a:gd name="connsiteY2662" fmla="*/ 5645792 h 6841925"/>
              <a:gd name="connsiteX2663" fmla="*/ 4445586 w 6005794"/>
              <a:gd name="connsiteY2663" fmla="*/ 5650417 h 6841925"/>
              <a:gd name="connsiteX2664" fmla="*/ 4446940 w 6005794"/>
              <a:gd name="connsiteY2664" fmla="*/ 5652519 h 6841925"/>
              <a:gd name="connsiteX2665" fmla="*/ 4447957 w 6005794"/>
              <a:gd name="connsiteY2665" fmla="*/ 5654201 h 6841925"/>
              <a:gd name="connsiteX2666" fmla="*/ 4448295 w 6005794"/>
              <a:gd name="connsiteY2666" fmla="*/ 5656724 h 6841925"/>
              <a:gd name="connsiteX2667" fmla="*/ 4448295 w 6005794"/>
              <a:gd name="connsiteY2667" fmla="*/ 5658826 h 6841925"/>
              <a:gd name="connsiteX2668" fmla="*/ 4447618 w 6005794"/>
              <a:gd name="connsiteY2668" fmla="*/ 5660508 h 6841925"/>
              <a:gd name="connsiteX2669" fmla="*/ 4446602 w 6005794"/>
              <a:gd name="connsiteY2669" fmla="*/ 5662610 h 6841925"/>
              <a:gd name="connsiteX2670" fmla="*/ 4444231 w 6005794"/>
              <a:gd name="connsiteY2670" fmla="*/ 5664292 h 6841925"/>
              <a:gd name="connsiteX2671" fmla="*/ 4441522 w 6005794"/>
              <a:gd name="connsiteY2671" fmla="*/ 5666395 h 6841925"/>
              <a:gd name="connsiteX2672" fmla="*/ 4438136 w 6005794"/>
              <a:gd name="connsiteY2672" fmla="*/ 5668077 h 6841925"/>
              <a:gd name="connsiteX2673" fmla="*/ 4433394 w 6005794"/>
              <a:gd name="connsiteY2673" fmla="*/ 5669758 h 6841925"/>
              <a:gd name="connsiteX2674" fmla="*/ 4425944 w 6005794"/>
              <a:gd name="connsiteY2674" fmla="*/ 5671441 h 6841925"/>
              <a:gd name="connsiteX2675" fmla="*/ 4417816 w 6005794"/>
              <a:gd name="connsiteY2675" fmla="*/ 5672701 h 6841925"/>
              <a:gd name="connsiteX2676" fmla="*/ 4409689 w 6005794"/>
              <a:gd name="connsiteY2676" fmla="*/ 5672701 h 6841925"/>
              <a:gd name="connsiteX2677" fmla="*/ 4401221 w 6005794"/>
              <a:gd name="connsiteY2677" fmla="*/ 5672701 h 6841925"/>
              <a:gd name="connsiteX2678" fmla="*/ 4384289 w 6005794"/>
              <a:gd name="connsiteY2678" fmla="*/ 5671020 h 6841925"/>
              <a:gd name="connsiteX2679" fmla="*/ 4375484 w 6005794"/>
              <a:gd name="connsiteY2679" fmla="*/ 5670599 h 6841925"/>
              <a:gd name="connsiteX2680" fmla="*/ 4367695 w 6005794"/>
              <a:gd name="connsiteY2680" fmla="*/ 5669758 h 6841925"/>
              <a:gd name="connsiteX2681" fmla="*/ 4269144 w 6005794"/>
              <a:gd name="connsiteY2681" fmla="*/ 5688260 h 6841925"/>
              <a:gd name="connsiteX2682" fmla="*/ 4269144 w 6005794"/>
              <a:gd name="connsiteY2682" fmla="*/ 5693725 h 6841925"/>
              <a:gd name="connsiteX2683" fmla="*/ 4269483 w 6005794"/>
              <a:gd name="connsiteY2683" fmla="*/ 5699612 h 6841925"/>
              <a:gd name="connsiteX2684" fmla="*/ 4270499 w 6005794"/>
              <a:gd name="connsiteY2684" fmla="*/ 5703816 h 6841925"/>
              <a:gd name="connsiteX2685" fmla="*/ 4271853 w 6005794"/>
              <a:gd name="connsiteY2685" fmla="*/ 5708021 h 6841925"/>
              <a:gd name="connsiteX2686" fmla="*/ 4273547 w 6005794"/>
              <a:gd name="connsiteY2686" fmla="*/ 5710965 h 6841925"/>
              <a:gd name="connsiteX2687" fmla="*/ 4275918 w 6005794"/>
              <a:gd name="connsiteY2687" fmla="*/ 5713907 h 6841925"/>
              <a:gd name="connsiteX2688" fmla="*/ 4278289 w 6005794"/>
              <a:gd name="connsiteY2688" fmla="*/ 5716009 h 6841925"/>
              <a:gd name="connsiteX2689" fmla="*/ 4280998 w 6005794"/>
              <a:gd name="connsiteY2689" fmla="*/ 5718533 h 6841925"/>
              <a:gd name="connsiteX2690" fmla="*/ 4286755 w 6005794"/>
              <a:gd name="connsiteY2690" fmla="*/ 5722317 h 6841925"/>
              <a:gd name="connsiteX2691" fmla="*/ 4293528 w 6005794"/>
              <a:gd name="connsiteY2691" fmla="*/ 5725260 h 6841925"/>
              <a:gd name="connsiteX2692" fmla="*/ 4299624 w 6005794"/>
              <a:gd name="connsiteY2692" fmla="*/ 5728624 h 6841925"/>
              <a:gd name="connsiteX2693" fmla="*/ 4305719 w 6005794"/>
              <a:gd name="connsiteY2693" fmla="*/ 5731988 h 6841925"/>
              <a:gd name="connsiteX2694" fmla="*/ 4355502 w 6005794"/>
              <a:gd name="connsiteY2694" fmla="*/ 5734511 h 6841925"/>
              <a:gd name="connsiteX2695" fmla="*/ 4364308 w 6005794"/>
              <a:gd name="connsiteY2695" fmla="*/ 5732828 h 6841925"/>
              <a:gd name="connsiteX2696" fmla="*/ 4373790 w 6005794"/>
              <a:gd name="connsiteY2696" fmla="*/ 5731988 h 6841925"/>
              <a:gd name="connsiteX2697" fmla="*/ 4382934 w 6005794"/>
              <a:gd name="connsiteY2697" fmla="*/ 5731988 h 6841925"/>
              <a:gd name="connsiteX2698" fmla="*/ 4391740 w 6005794"/>
              <a:gd name="connsiteY2698" fmla="*/ 5732828 h 6841925"/>
              <a:gd name="connsiteX2699" fmla="*/ 4400206 w 6005794"/>
              <a:gd name="connsiteY2699" fmla="*/ 5734511 h 6841925"/>
              <a:gd name="connsiteX2700" fmla="*/ 4409350 w 6005794"/>
              <a:gd name="connsiteY2700" fmla="*/ 5736612 h 6841925"/>
              <a:gd name="connsiteX2701" fmla="*/ 4417816 w 6005794"/>
              <a:gd name="connsiteY2701" fmla="*/ 5739135 h 6841925"/>
              <a:gd name="connsiteX2702" fmla="*/ 4426282 w 6005794"/>
              <a:gd name="connsiteY2702" fmla="*/ 5741659 h 6841925"/>
              <a:gd name="connsiteX2703" fmla="*/ 4443555 w 6005794"/>
              <a:gd name="connsiteY2703" fmla="*/ 5748386 h 6841925"/>
              <a:gd name="connsiteX2704" fmla="*/ 4460826 w 6005794"/>
              <a:gd name="connsiteY2704" fmla="*/ 5754693 h 6841925"/>
              <a:gd name="connsiteX2705" fmla="*/ 4469631 w 6005794"/>
              <a:gd name="connsiteY2705" fmla="*/ 5757636 h 6841925"/>
              <a:gd name="connsiteX2706" fmla="*/ 4478098 w 6005794"/>
              <a:gd name="connsiteY2706" fmla="*/ 5759738 h 6841925"/>
              <a:gd name="connsiteX2707" fmla="*/ 4486564 w 6005794"/>
              <a:gd name="connsiteY2707" fmla="*/ 5761841 h 6841925"/>
              <a:gd name="connsiteX2708" fmla="*/ 4495369 w 6005794"/>
              <a:gd name="connsiteY2708" fmla="*/ 5763102 h 6841925"/>
              <a:gd name="connsiteX2709" fmla="*/ 4500450 w 6005794"/>
              <a:gd name="connsiteY2709" fmla="*/ 5759738 h 6841925"/>
              <a:gd name="connsiteX2710" fmla="*/ 4505868 w 6005794"/>
              <a:gd name="connsiteY2710" fmla="*/ 5756795 h 6841925"/>
              <a:gd name="connsiteX2711" fmla="*/ 4510948 w 6005794"/>
              <a:gd name="connsiteY2711" fmla="*/ 5754273 h 6841925"/>
              <a:gd name="connsiteX2712" fmla="*/ 4516028 w 6005794"/>
              <a:gd name="connsiteY2712" fmla="*/ 5751749 h 6841925"/>
              <a:gd name="connsiteX2713" fmla="*/ 4521108 w 6005794"/>
              <a:gd name="connsiteY2713" fmla="*/ 5750067 h 6841925"/>
              <a:gd name="connsiteX2714" fmla="*/ 4526187 w 6005794"/>
              <a:gd name="connsiteY2714" fmla="*/ 5748386 h 6841925"/>
              <a:gd name="connsiteX2715" fmla="*/ 4531606 w 6005794"/>
              <a:gd name="connsiteY2715" fmla="*/ 5747545 h 6841925"/>
              <a:gd name="connsiteX2716" fmla="*/ 4536685 w 6005794"/>
              <a:gd name="connsiteY2716" fmla="*/ 5746704 h 6841925"/>
              <a:gd name="connsiteX2717" fmla="*/ 4541766 w 6005794"/>
              <a:gd name="connsiteY2717" fmla="*/ 5746704 h 6841925"/>
              <a:gd name="connsiteX2718" fmla="*/ 4547184 w 6005794"/>
              <a:gd name="connsiteY2718" fmla="*/ 5746704 h 6841925"/>
              <a:gd name="connsiteX2719" fmla="*/ 4552265 w 6005794"/>
              <a:gd name="connsiteY2719" fmla="*/ 5747965 h 6841925"/>
              <a:gd name="connsiteX2720" fmla="*/ 4557344 w 6005794"/>
              <a:gd name="connsiteY2720" fmla="*/ 5749226 h 6841925"/>
              <a:gd name="connsiteX2721" fmla="*/ 4562764 w 6005794"/>
              <a:gd name="connsiteY2721" fmla="*/ 5750908 h 6841925"/>
              <a:gd name="connsiteX2722" fmla="*/ 4567843 w 6005794"/>
              <a:gd name="connsiteY2722" fmla="*/ 5752590 h 6841925"/>
              <a:gd name="connsiteX2723" fmla="*/ 4573261 w 6005794"/>
              <a:gd name="connsiteY2723" fmla="*/ 5755114 h 6841925"/>
              <a:gd name="connsiteX2724" fmla="*/ 4578680 w 6005794"/>
              <a:gd name="connsiteY2724" fmla="*/ 5758057 h 6841925"/>
              <a:gd name="connsiteX2725" fmla="*/ 4580034 w 6005794"/>
              <a:gd name="connsiteY2725" fmla="*/ 5759738 h 6841925"/>
              <a:gd name="connsiteX2726" fmla="*/ 4580711 w 6005794"/>
              <a:gd name="connsiteY2726" fmla="*/ 5761420 h 6841925"/>
              <a:gd name="connsiteX2727" fmla="*/ 4582066 w 6005794"/>
              <a:gd name="connsiteY2727" fmla="*/ 5763943 h 6841925"/>
              <a:gd name="connsiteX2728" fmla="*/ 4582744 w 6005794"/>
              <a:gd name="connsiteY2728" fmla="*/ 5767307 h 6841925"/>
              <a:gd name="connsiteX2729" fmla="*/ 4583422 w 6005794"/>
              <a:gd name="connsiteY2729" fmla="*/ 5770250 h 6841925"/>
              <a:gd name="connsiteX2730" fmla="*/ 4584099 w 6005794"/>
              <a:gd name="connsiteY2730" fmla="*/ 5773193 h 6841925"/>
              <a:gd name="connsiteX2731" fmla="*/ 4583422 w 6005794"/>
              <a:gd name="connsiteY2731" fmla="*/ 5775296 h 6841925"/>
              <a:gd name="connsiteX2732" fmla="*/ 4583083 w 6005794"/>
              <a:gd name="connsiteY2732" fmla="*/ 5776978 h 6841925"/>
              <a:gd name="connsiteX2733" fmla="*/ 4579019 w 6005794"/>
              <a:gd name="connsiteY2733" fmla="*/ 5782444 h 6841925"/>
              <a:gd name="connsiteX2734" fmla="*/ 4574954 w 6005794"/>
              <a:gd name="connsiteY2734" fmla="*/ 5787069 h 6841925"/>
              <a:gd name="connsiteX2735" fmla="*/ 4570552 w 6005794"/>
              <a:gd name="connsiteY2735" fmla="*/ 5790432 h 6841925"/>
              <a:gd name="connsiteX2736" fmla="*/ 4566149 w 6005794"/>
              <a:gd name="connsiteY2736" fmla="*/ 5792955 h 6841925"/>
              <a:gd name="connsiteX2737" fmla="*/ 4561408 w 6005794"/>
              <a:gd name="connsiteY2737" fmla="*/ 5795479 h 6841925"/>
              <a:gd name="connsiteX2738" fmla="*/ 4557006 w 6005794"/>
              <a:gd name="connsiteY2738" fmla="*/ 5796319 h 6841925"/>
              <a:gd name="connsiteX2739" fmla="*/ 4552265 w 6005794"/>
              <a:gd name="connsiteY2739" fmla="*/ 5797581 h 6841925"/>
              <a:gd name="connsiteX2740" fmla="*/ 4547184 w 6005794"/>
              <a:gd name="connsiteY2740" fmla="*/ 5797581 h 6841925"/>
              <a:gd name="connsiteX2741" fmla="*/ 4537363 w 6005794"/>
              <a:gd name="connsiteY2741" fmla="*/ 5797160 h 6841925"/>
              <a:gd name="connsiteX2742" fmla="*/ 4527543 w 6005794"/>
              <a:gd name="connsiteY2742" fmla="*/ 5795899 h 6841925"/>
              <a:gd name="connsiteX2743" fmla="*/ 4517382 w 6005794"/>
              <a:gd name="connsiteY2743" fmla="*/ 5794216 h 6841925"/>
              <a:gd name="connsiteX2744" fmla="*/ 4507561 w 6005794"/>
              <a:gd name="connsiteY2744" fmla="*/ 5793796 h 6841925"/>
              <a:gd name="connsiteX2745" fmla="*/ 4502143 w 6005794"/>
              <a:gd name="connsiteY2745" fmla="*/ 5793796 h 6841925"/>
              <a:gd name="connsiteX2746" fmla="*/ 4496386 w 6005794"/>
              <a:gd name="connsiteY2746" fmla="*/ 5794216 h 6841925"/>
              <a:gd name="connsiteX2747" fmla="*/ 4485209 w 6005794"/>
              <a:gd name="connsiteY2747" fmla="*/ 5795479 h 6841925"/>
              <a:gd name="connsiteX2748" fmla="*/ 4473357 w 6005794"/>
              <a:gd name="connsiteY2748" fmla="*/ 5797160 h 6841925"/>
              <a:gd name="connsiteX2749" fmla="*/ 4461842 w 6005794"/>
              <a:gd name="connsiteY2749" fmla="*/ 5797581 h 6841925"/>
              <a:gd name="connsiteX2750" fmla="*/ 4456424 w 6005794"/>
              <a:gd name="connsiteY2750" fmla="*/ 5797581 h 6841925"/>
              <a:gd name="connsiteX2751" fmla="*/ 4450667 w 6005794"/>
              <a:gd name="connsiteY2751" fmla="*/ 5797160 h 6841925"/>
              <a:gd name="connsiteX2752" fmla="*/ 4444909 w 6005794"/>
              <a:gd name="connsiteY2752" fmla="*/ 5795899 h 6841925"/>
              <a:gd name="connsiteX2753" fmla="*/ 4439490 w 6005794"/>
              <a:gd name="connsiteY2753" fmla="*/ 5794216 h 6841925"/>
              <a:gd name="connsiteX2754" fmla="*/ 4434072 w 6005794"/>
              <a:gd name="connsiteY2754" fmla="*/ 5791273 h 6841925"/>
              <a:gd name="connsiteX2755" fmla="*/ 4428654 w 6005794"/>
              <a:gd name="connsiteY2755" fmla="*/ 5787910 h 6841925"/>
              <a:gd name="connsiteX2756" fmla="*/ 4423573 w 6005794"/>
              <a:gd name="connsiteY2756" fmla="*/ 5784125 h 6841925"/>
              <a:gd name="connsiteX2757" fmla="*/ 4418155 w 6005794"/>
              <a:gd name="connsiteY2757" fmla="*/ 5778660 h 6841925"/>
              <a:gd name="connsiteX2758" fmla="*/ 4403931 w 6005794"/>
              <a:gd name="connsiteY2758" fmla="*/ 5783704 h 6841925"/>
              <a:gd name="connsiteX2759" fmla="*/ 4389031 w 6005794"/>
              <a:gd name="connsiteY2759" fmla="*/ 5787910 h 6841925"/>
              <a:gd name="connsiteX2760" fmla="*/ 4381917 w 6005794"/>
              <a:gd name="connsiteY2760" fmla="*/ 5789591 h 6841925"/>
              <a:gd name="connsiteX2761" fmla="*/ 4374129 w 6005794"/>
              <a:gd name="connsiteY2761" fmla="*/ 5791273 h 6841925"/>
              <a:gd name="connsiteX2762" fmla="*/ 4367018 w 6005794"/>
              <a:gd name="connsiteY2762" fmla="*/ 5792535 h 6841925"/>
              <a:gd name="connsiteX2763" fmla="*/ 4359904 w 6005794"/>
              <a:gd name="connsiteY2763" fmla="*/ 5792955 h 6841925"/>
              <a:gd name="connsiteX2764" fmla="*/ 4352793 w 6005794"/>
              <a:gd name="connsiteY2764" fmla="*/ 5792955 h 6841925"/>
              <a:gd name="connsiteX2765" fmla="*/ 4346021 w 6005794"/>
              <a:gd name="connsiteY2765" fmla="*/ 5792114 h 6841925"/>
              <a:gd name="connsiteX2766" fmla="*/ 4338909 w 6005794"/>
              <a:gd name="connsiteY2766" fmla="*/ 5790432 h 6841925"/>
              <a:gd name="connsiteX2767" fmla="*/ 4332135 w 6005794"/>
              <a:gd name="connsiteY2767" fmla="*/ 5787489 h 6841925"/>
              <a:gd name="connsiteX2768" fmla="*/ 4325023 w 6005794"/>
              <a:gd name="connsiteY2768" fmla="*/ 5783704 h 6841925"/>
              <a:gd name="connsiteX2769" fmla="*/ 4318589 w 6005794"/>
              <a:gd name="connsiteY2769" fmla="*/ 5778660 h 6841925"/>
              <a:gd name="connsiteX2770" fmla="*/ 4311815 w 6005794"/>
              <a:gd name="connsiteY2770" fmla="*/ 5771932 h 6841925"/>
              <a:gd name="connsiteX2771" fmla="*/ 4305043 w 6005794"/>
              <a:gd name="connsiteY2771" fmla="*/ 5763523 h 6841925"/>
              <a:gd name="connsiteX2772" fmla="*/ 4292850 w 6005794"/>
              <a:gd name="connsiteY2772" fmla="*/ 5763102 h 6841925"/>
              <a:gd name="connsiteX2773" fmla="*/ 4293528 w 6005794"/>
              <a:gd name="connsiteY2773" fmla="*/ 5771932 h 6841925"/>
              <a:gd name="connsiteX2774" fmla="*/ 4294883 w 6005794"/>
              <a:gd name="connsiteY2774" fmla="*/ 5781603 h 6841925"/>
              <a:gd name="connsiteX2775" fmla="*/ 4295560 w 6005794"/>
              <a:gd name="connsiteY2775" fmla="*/ 5790432 h 6841925"/>
              <a:gd name="connsiteX2776" fmla="*/ 4295560 w 6005794"/>
              <a:gd name="connsiteY2776" fmla="*/ 5794637 h 6841925"/>
              <a:gd name="connsiteX2777" fmla="*/ 4295560 w 6005794"/>
              <a:gd name="connsiteY2777" fmla="*/ 5798842 h 6841925"/>
              <a:gd name="connsiteX2778" fmla="*/ 4294883 w 6005794"/>
              <a:gd name="connsiteY2778" fmla="*/ 5802626 h 6841925"/>
              <a:gd name="connsiteX2779" fmla="*/ 4293866 w 6005794"/>
              <a:gd name="connsiteY2779" fmla="*/ 5805569 h 6841925"/>
              <a:gd name="connsiteX2780" fmla="*/ 4292173 w 6005794"/>
              <a:gd name="connsiteY2780" fmla="*/ 5807672 h 6841925"/>
              <a:gd name="connsiteX2781" fmla="*/ 4289463 w 6005794"/>
              <a:gd name="connsiteY2781" fmla="*/ 5809354 h 6841925"/>
              <a:gd name="connsiteX2782" fmla="*/ 4285739 w 6005794"/>
              <a:gd name="connsiteY2782" fmla="*/ 5809774 h 6841925"/>
              <a:gd name="connsiteX2783" fmla="*/ 4281337 w 6005794"/>
              <a:gd name="connsiteY2783" fmla="*/ 5809774 h 6841925"/>
              <a:gd name="connsiteX2784" fmla="*/ 4275580 w 6005794"/>
              <a:gd name="connsiteY2784" fmla="*/ 5808093 h 6841925"/>
              <a:gd name="connsiteX2785" fmla="*/ 4268805 w 6005794"/>
              <a:gd name="connsiteY2785" fmla="*/ 5805991 h 6841925"/>
              <a:gd name="connsiteX2786" fmla="*/ 4265081 w 6005794"/>
              <a:gd name="connsiteY2786" fmla="*/ 5803887 h 6841925"/>
              <a:gd name="connsiteX2787" fmla="*/ 4261694 w 6005794"/>
              <a:gd name="connsiteY2787" fmla="*/ 5800944 h 6841925"/>
              <a:gd name="connsiteX2788" fmla="*/ 4258307 w 6005794"/>
              <a:gd name="connsiteY2788" fmla="*/ 5797581 h 6841925"/>
              <a:gd name="connsiteX2789" fmla="*/ 4255259 w 6005794"/>
              <a:gd name="connsiteY2789" fmla="*/ 5794216 h 6841925"/>
              <a:gd name="connsiteX2790" fmla="*/ 4248825 w 6005794"/>
              <a:gd name="connsiteY2790" fmla="*/ 5786648 h 6841925"/>
              <a:gd name="connsiteX2791" fmla="*/ 4245777 w 6005794"/>
              <a:gd name="connsiteY2791" fmla="*/ 5783284 h 6841925"/>
              <a:gd name="connsiteX2792" fmla="*/ 4242729 w 6005794"/>
              <a:gd name="connsiteY2792" fmla="*/ 5779080 h 6841925"/>
              <a:gd name="connsiteX2793" fmla="*/ 4239681 w 6005794"/>
              <a:gd name="connsiteY2793" fmla="*/ 5776557 h 6841925"/>
              <a:gd name="connsiteX2794" fmla="*/ 4235617 w 6005794"/>
              <a:gd name="connsiteY2794" fmla="*/ 5774035 h 6841925"/>
              <a:gd name="connsiteX2795" fmla="*/ 4231554 w 6005794"/>
              <a:gd name="connsiteY2795" fmla="*/ 5772352 h 6841925"/>
              <a:gd name="connsiteX2796" fmla="*/ 4227488 w 6005794"/>
              <a:gd name="connsiteY2796" fmla="*/ 5771932 h 6841925"/>
              <a:gd name="connsiteX2797" fmla="*/ 4222409 w 6005794"/>
              <a:gd name="connsiteY2797" fmla="*/ 5772352 h 6841925"/>
              <a:gd name="connsiteX2798" fmla="*/ 4216652 w 6005794"/>
              <a:gd name="connsiteY2798" fmla="*/ 5774876 h 6841925"/>
              <a:gd name="connsiteX2799" fmla="*/ 4210896 w 6005794"/>
              <a:gd name="connsiteY2799" fmla="*/ 5778239 h 6841925"/>
              <a:gd name="connsiteX2800" fmla="*/ 4204121 w 6005794"/>
              <a:gd name="connsiteY2800" fmla="*/ 5783284 h 6841925"/>
              <a:gd name="connsiteX2801" fmla="*/ 4201073 w 6005794"/>
              <a:gd name="connsiteY2801" fmla="*/ 5785388 h 6841925"/>
              <a:gd name="connsiteX2802" fmla="*/ 4198703 w 6005794"/>
              <a:gd name="connsiteY2802" fmla="*/ 5787910 h 6841925"/>
              <a:gd name="connsiteX2803" fmla="*/ 4196333 w 6005794"/>
              <a:gd name="connsiteY2803" fmla="*/ 5790853 h 6841925"/>
              <a:gd name="connsiteX2804" fmla="*/ 4194640 w 6005794"/>
              <a:gd name="connsiteY2804" fmla="*/ 5792955 h 6841925"/>
              <a:gd name="connsiteX2805" fmla="*/ 4193623 w 6005794"/>
              <a:gd name="connsiteY2805" fmla="*/ 5795899 h 6841925"/>
              <a:gd name="connsiteX2806" fmla="*/ 4192946 w 6005794"/>
              <a:gd name="connsiteY2806" fmla="*/ 5798842 h 6841925"/>
              <a:gd name="connsiteX2807" fmla="*/ 4191930 w 6005794"/>
              <a:gd name="connsiteY2807" fmla="*/ 5800944 h 6841925"/>
              <a:gd name="connsiteX2808" fmla="*/ 4191930 w 6005794"/>
              <a:gd name="connsiteY2808" fmla="*/ 5803887 h 6841925"/>
              <a:gd name="connsiteX2809" fmla="*/ 4191930 w 6005794"/>
              <a:gd name="connsiteY2809" fmla="*/ 5808934 h 6841925"/>
              <a:gd name="connsiteX2810" fmla="*/ 4192946 w 6005794"/>
              <a:gd name="connsiteY2810" fmla="*/ 5814399 h 6841925"/>
              <a:gd name="connsiteX2811" fmla="*/ 4194640 w 6005794"/>
              <a:gd name="connsiteY2811" fmla="*/ 5819445 h 6841925"/>
              <a:gd name="connsiteX2812" fmla="*/ 4196333 w 6005794"/>
              <a:gd name="connsiteY2812" fmla="*/ 5824490 h 6841925"/>
              <a:gd name="connsiteX2813" fmla="*/ 4200058 w 6005794"/>
              <a:gd name="connsiteY2813" fmla="*/ 5833740 h 6841925"/>
              <a:gd name="connsiteX2814" fmla="*/ 4201412 w 6005794"/>
              <a:gd name="connsiteY2814" fmla="*/ 5838366 h 6841925"/>
              <a:gd name="connsiteX2815" fmla="*/ 4202428 w 6005794"/>
              <a:gd name="connsiteY2815" fmla="*/ 5842571 h 6841925"/>
              <a:gd name="connsiteX2816" fmla="*/ 4202428 w 6005794"/>
              <a:gd name="connsiteY2816" fmla="*/ 5846774 h 6841925"/>
              <a:gd name="connsiteX2817" fmla="*/ 4201751 w 6005794"/>
              <a:gd name="connsiteY2817" fmla="*/ 5848878 h 6841925"/>
              <a:gd name="connsiteX2818" fmla="*/ 4201073 w 6005794"/>
              <a:gd name="connsiteY2818" fmla="*/ 5850980 h 6841925"/>
              <a:gd name="connsiteX2819" fmla="*/ 4200058 w 6005794"/>
              <a:gd name="connsiteY2819" fmla="*/ 5852662 h 6841925"/>
              <a:gd name="connsiteX2820" fmla="*/ 4198364 w 6005794"/>
              <a:gd name="connsiteY2820" fmla="*/ 5855185 h 6841925"/>
              <a:gd name="connsiteX2821" fmla="*/ 4196333 w 6005794"/>
              <a:gd name="connsiteY2821" fmla="*/ 5856866 h 6841925"/>
              <a:gd name="connsiteX2822" fmla="*/ 4194301 w 6005794"/>
              <a:gd name="connsiteY2822" fmla="*/ 5858548 h 6841925"/>
              <a:gd name="connsiteX2823" fmla="*/ 4195655 w 6005794"/>
              <a:gd name="connsiteY2823" fmla="*/ 5864014 h 6841925"/>
              <a:gd name="connsiteX2824" fmla="*/ 4197687 w 6005794"/>
              <a:gd name="connsiteY2824" fmla="*/ 5869060 h 6841925"/>
              <a:gd name="connsiteX2825" fmla="*/ 4200058 w 6005794"/>
              <a:gd name="connsiteY2825" fmla="*/ 5872845 h 6841925"/>
              <a:gd name="connsiteX2826" fmla="*/ 4203105 w 6005794"/>
              <a:gd name="connsiteY2826" fmla="*/ 5876629 h 6841925"/>
              <a:gd name="connsiteX2827" fmla="*/ 4206153 w 6005794"/>
              <a:gd name="connsiteY2827" fmla="*/ 5879992 h 6841925"/>
              <a:gd name="connsiteX2828" fmla="*/ 4209879 w 6005794"/>
              <a:gd name="connsiteY2828" fmla="*/ 5883357 h 6841925"/>
              <a:gd name="connsiteX2829" fmla="*/ 4213604 w 6005794"/>
              <a:gd name="connsiteY2829" fmla="*/ 5885879 h 6841925"/>
              <a:gd name="connsiteX2830" fmla="*/ 4217668 w 6005794"/>
              <a:gd name="connsiteY2830" fmla="*/ 5888401 h 6841925"/>
              <a:gd name="connsiteX2831" fmla="*/ 4218346 w 6005794"/>
              <a:gd name="connsiteY2831" fmla="*/ 5893448 h 6841925"/>
              <a:gd name="connsiteX2832" fmla="*/ 4219700 w 6005794"/>
              <a:gd name="connsiteY2832" fmla="*/ 5898072 h 6841925"/>
              <a:gd name="connsiteX2833" fmla="*/ 4221055 w 6005794"/>
              <a:gd name="connsiteY2833" fmla="*/ 5901856 h 6841925"/>
              <a:gd name="connsiteX2834" fmla="*/ 4222409 w 6005794"/>
              <a:gd name="connsiteY2834" fmla="*/ 5905220 h 6841925"/>
              <a:gd name="connsiteX2835" fmla="*/ 4224440 w 6005794"/>
              <a:gd name="connsiteY2835" fmla="*/ 5908584 h 6841925"/>
              <a:gd name="connsiteX2836" fmla="*/ 4226134 w 6005794"/>
              <a:gd name="connsiteY2836" fmla="*/ 5910686 h 6841925"/>
              <a:gd name="connsiteX2837" fmla="*/ 4228166 w 6005794"/>
              <a:gd name="connsiteY2837" fmla="*/ 5913209 h 6841925"/>
              <a:gd name="connsiteX2838" fmla="*/ 4230537 w 6005794"/>
              <a:gd name="connsiteY2838" fmla="*/ 5914891 h 6841925"/>
              <a:gd name="connsiteX2839" fmla="*/ 4232908 w 6005794"/>
              <a:gd name="connsiteY2839" fmla="*/ 5916153 h 6841925"/>
              <a:gd name="connsiteX2840" fmla="*/ 4235617 w 6005794"/>
              <a:gd name="connsiteY2840" fmla="*/ 5917413 h 6841925"/>
              <a:gd name="connsiteX2841" fmla="*/ 4240359 w 6005794"/>
              <a:gd name="connsiteY2841" fmla="*/ 5919096 h 6841925"/>
              <a:gd name="connsiteX2842" fmla="*/ 4246115 w 6005794"/>
              <a:gd name="connsiteY2842" fmla="*/ 5919516 h 6841925"/>
              <a:gd name="connsiteX2843" fmla="*/ 4252212 w 6005794"/>
              <a:gd name="connsiteY2843" fmla="*/ 5919516 h 6841925"/>
              <a:gd name="connsiteX2844" fmla="*/ 4263726 w 6005794"/>
              <a:gd name="connsiteY2844" fmla="*/ 5919096 h 6841925"/>
              <a:gd name="connsiteX2845" fmla="*/ 4269483 w 6005794"/>
              <a:gd name="connsiteY2845" fmla="*/ 5919096 h 6841925"/>
              <a:gd name="connsiteX2846" fmla="*/ 4274902 w 6005794"/>
              <a:gd name="connsiteY2846" fmla="*/ 5920357 h 6841925"/>
              <a:gd name="connsiteX2847" fmla="*/ 4280320 w 6005794"/>
              <a:gd name="connsiteY2847" fmla="*/ 5921197 h 6841925"/>
              <a:gd name="connsiteX2848" fmla="*/ 4282691 w 6005794"/>
              <a:gd name="connsiteY2848" fmla="*/ 5922459 h 6841925"/>
              <a:gd name="connsiteX2849" fmla="*/ 4285400 w 6005794"/>
              <a:gd name="connsiteY2849" fmla="*/ 5924140 h 6841925"/>
              <a:gd name="connsiteX2850" fmla="*/ 4287432 w 6005794"/>
              <a:gd name="connsiteY2850" fmla="*/ 5925824 h 6841925"/>
              <a:gd name="connsiteX2851" fmla="*/ 4289463 w 6005794"/>
              <a:gd name="connsiteY2851" fmla="*/ 5927925 h 6841925"/>
              <a:gd name="connsiteX2852" fmla="*/ 4291157 w 6005794"/>
              <a:gd name="connsiteY2852" fmla="*/ 5930868 h 6841925"/>
              <a:gd name="connsiteX2853" fmla="*/ 4292850 w 6005794"/>
              <a:gd name="connsiteY2853" fmla="*/ 5933812 h 6841925"/>
              <a:gd name="connsiteX2854" fmla="*/ 4298269 w 6005794"/>
              <a:gd name="connsiteY2854" fmla="*/ 5940540 h 6841925"/>
              <a:gd name="connsiteX2855" fmla="*/ 4300640 w 6005794"/>
              <a:gd name="connsiteY2855" fmla="*/ 5944323 h 6841925"/>
              <a:gd name="connsiteX2856" fmla="*/ 4301995 w 6005794"/>
              <a:gd name="connsiteY2856" fmla="*/ 5947687 h 6841925"/>
              <a:gd name="connsiteX2857" fmla="*/ 4302333 w 6005794"/>
              <a:gd name="connsiteY2857" fmla="*/ 5949370 h 6841925"/>
              <a:gd name="connsiteX2858" fmla="*/ 4302333 w 6005794"/>
              <a:gd name="connsiteY2858" fmla="*/ 5950211 h 6841925"/>
              <a:gd name="connsiteX2859" fmla="*/ 4301995 w 6005794"/>
              <a:gd name="connsiteY2859" fmla="*/ 5951892 h 6841925"/>
              <a:gd name="connsiteX2860" fmla="*/ 4300978 w 6005794"/>
              <a:gd name="connsiteY2860" fmla="*/ 5953154 h 6841925"/>
              <a:gd name="connsiteX2861" fmla="*/ 4300301 w 6005794"/>
              <a:gd name="connsiteY2861" fmla="*/ 5953574 h 6841925"/>
              <a:gd name="connsiteX2862" fmla="*/ 4297931 w 6005794"/>
              <a:gd name="connsiteY2862" fmla="*/ 5954835 h 6841925"/>
              <a:gd name="connsiteX2863" fmla="*/ 4295560 w 6005794"/>
              <a:gd name="connsiteY2863" fmla="*/ 5954835 h 6841925"/>
              <a:gd name="connsiteX2864" fmla="*/ 4292511 w 6005794"/>
              <a:gd name="connsiteY2864" fmla="*/ 5955255 h 6841925"/>
              <a:gd name="connsiteX2865" fmla="*/ 4287093 w 6005794"/>
              <a:gd name="connsiteY2865" fmla="*/ 5955255 h 6841925"/>
              <a:gd name="connsiteX2866" fmla="*/ 4282352 w 6005794"/>
              <a:gd name="connsiteY2866" fmla="*/ 5956096 h 6841925"/>
              <a:gd name="connsiteX2867" fmla="*/ 4277273 w 6005794"/>
              <a:gd name="connsiteY2867" fmla="*/ 5956939 h 6841925"/>
              <a:gd name="connsiteX2868" fmla="*/ 4272192 w 6005794"/>
              <a:gd name="connsiteY2868" fmla="*/ 5958199 h 6841925"/>
              <a:gd name="connsiteX2869" fmla="*/ 4263048 w 6005794"/>
              <a:gd name="connsiteY2869" fmla="*/ 5961563 h 6841925"/>
              <a:gd name="connsiteX2870" fmla="*/ 4253567 w 6005794"/>
              <a:gd name="connsiteY2870" fmla="*/ 5964926 h 6841925"/>
              <a:gd name="connsiteX2871" fmla="*/ 4249501 w 6005794"/>
              <a:gd name="connsiteY2871" fmla="*/ 5967450 h 6841925"/>
              <a:gd name="connsiteX2872" fmla="*/ 4245777 w 6005794"/>
              <a:gd name="connsiteY2872" fmla="*/ 5970814 h 6841925"/>
              <a:gd name="connsiteX2873" fmla="*/ 4242729 w 6005794"/>
              <a:gd name="connsiteY2873" fmla="*/ 5975017 h 6841925"/>
              <a:gd name="connsiteX2874" fmla="*/ 4240020 w 6005794"/>
              <a:gd name="connsiteY2874" fmla="*/ 5978802 h 6841925"/>
              <a:gd name="connsiteX2875" fmla="*/ 4237311 w 6005794"/>
              <a:gd name="connsiteY2875" fmla="*/ 5983848 h 6841925"/>
              <a:gd name="connsiteX2876" fmla="*/ 4235617 w 6005794"/>
              <a:gd name="connsiteY2876" fmla="*/ 5988893 h 6841925"/>
              <a:gd name="connsiteX2877" fmla="*/ 4231554 w 6005794"/>
              <a:gd name="connsiteY2877" fmla="*/ 5998984 h 6841925"/>
              <a:gd name="connsiteX2878" fmla="*/ 4226812 w 6005794"/>
              <a:gd name="connsiteY2878" fmla="*/ 6009075 h 6841925"/>
              <a:gd name="connsiteX2879" fmla="*/ 4224779 w 6005794"/>
              <a:gd name="connsiteY2879" fmla="*/ 6014122 h 6841925"/>
              <a:gd name="connsiteX2880" fmla="*/ 4222070 w 6005794"/>
              <a:gd name="connsiteY2880" fmla="*/ 6018325 h 6841925"/>
              <a:gd name="connsiteX2881" fmla="*/ 4219022 w 6005794"/>
              <a:gd name="connsiteY2881" fmla="*/ 6021690 h 6841925"/>
              <a:gd name="connsiteX2882" fmla="*/ 4214959 w 6005794"/>
              <a:gd name="connsiteY2882" fmla="*/ 6025053 h 6841925"/>
              <a:gd name="connsiteX2883" fmla="*/ 4210896 w 6005794"/>
              <a:gd name="connsiteY2883" fmla="*/ 6027997 h 6841925"/>
              <a:gd name="connsiteX2884" fmla="*/ 4205476 w 6005794"/>
              <a:gd name="connsiteY2884" fmla="*/ 6029678 h 6841925"/>
              <a:gd name="connsiteX2885" fmla="*/ 4202428 w 6005794"/>
              <a:gd name="connsiteY2885" fmla="*/ 6041871 h 6841925"/>
              <a:gd name="connsiteX2886" fmla="*/ 4198364 w 6005794"/>
              <a:gd name="connsiteY2886" fmla="*/ 6054066 h 6841925"/>
              <a:gd name="connsiteX2887" fmla="*/ 4193623 w 6005794"/>
              <a:gd name="connsiteY2887" fmla="*/ 6065418 h 6841925"/>
              <a:gd name="connsiteX2888" fmla="*/ 4190914 w 6005794"/>
              <a:gd name="connsiteY2888" fmla="*/ 6070885 h 6841925"/>
              <a:gd name="connsiteX2889" fmla="*/ 4187866 w 6005794"/>
              <a:gd name="connsiteY2889" fmla="*/ 6075930 h 6841925"/>
              <a:gd name="connsiteX2890" fmla="*/ 4185156 w 6005794"/>
              <a:gd name="connsiteY2890" fmla="*/ 6080976 h 6841925"/>
              <a:gd name="connsiteX2891" fmla="*/ 4181769 w 6005794"/>
              <a:gd name="connsiteY2891" fmla="*/ 6085180 h 6841925"/>
              <a:gd name="connsiteX2892" fmla="*/ 4178045 w 6005794"/>
              <a:gd name="connsiteY2892" fmla="*/ 6089806 h 6841925"/>
              <a:gd name="connsiteX2893" fmla="*/ 4173981 w 6005794"/>
              <a:gd name="connsiteY2893" fmla="*/ 6093590 h 6841925"/>
              <a:gd name="connsiteX2894" fmla="*/ 4169917 w 6005794"/>
              <a:gd name="connsiteY2894" fmla="*/ 6097375 h 6841925"/>
              <a:gd name="connsiteX2895" fmla="*/ 4165514 w 6005794"/>
              <a:gd name="connsiteY2895" fmla="*/ 6100738 h 6841925"/>
              <a:gd name="connsiteX2896" fmla="*/ 4160434 w 6005794"/>
              <a:gd name="connsiteY2896" fmla="*/ 6103681 h 6841925"/>
              <a:gd name="connsiteX2897" fmla="*/ 4155016 w 6005794"/>
              <a:gd name="connsiteY2897" fmla="*/ 6106624 h 6841925"/>
              <a:gd name="connsiteX2898" fmla="*/ 4151968 w 6005794"/>
              <a:gd name="connsiteY2898" fmla="*/ 6112510 h 6841925"/>
              <a:gd name="connsiteX2899" fmla="*/ 4148920 w 6005794"/>
              <a:gd name="connsiteY2899" fmla="*/ 6118398 h 6841925"/>
              <a:gd name="connsiteX2900" fmla="*/ 4145534 w 6005794"/>
              <a:gd name="connsiteY2900" fmla="*/ 6123022 h 6841925"/>
              <a:gd name="connsiteX2901" fmla="*/ 4142486 w 6005794"/>
              <a:gd name="connsiteY2901" fmla="*/ 6127647 h 6841925"/>
              <a:gd name="connsiteX2902" fmla="*/ 4139098 w 6005794"/>
              <a:gd name="connsiteY2902" fmla="*/ 6132273 h 6841925"/>
              <a:gd name="connsiteX2903" fmla="*/ 4135035 w 6005794"/>
              <a:gd name="connsiteY2903" fmla="*/ 6136056 h 6841925"/>
              <a:gd name="connsiteX2904" fmla="*/ 4131310 w 6005794"/>
              <a:gd name="connsiteY2904" fmla="*/ 6139420 h 6841925"/>
              <a:gd name="connsiteX2905" fmla="*/ 4127245 w 6005794"/>
              <a:gd name="connsiteY2905" fmla="*/ 6142365 h 6841925"/>
              <a:gd name="connsiteX2906" fmla="*/ 4123182 w 6005794"/>
              <a:gd name="connsiteY2906" fmla="*/ 6144887 h 6841925"/>
              <a:gd name="connsiteX2907" fmla="*/ 4119118 w 6005794"/>
              <a:gd name="connsiteY2907" fmla="*/ 6147830 h 6841925"/>
              <a:gd name="connsiteX2908" fmla="*/ 4110651 w 6005794"/>
              <a:gd name="connsiteY2908" fmla="*/ 6151615 h 6841925"/>
              <a:gd name="connsiteX2909" fmla="*/ 4101847 w 6005794"/>
              <a:gd name="connsiteY2909" fmla="*/ 6154978 h 6841925"/>
              <a:gd name="connsiteX2910" fmla="*/ 4092702 w 6005794"/>
              <a:gd name="connsiteY2910" fmla="*/ 6157080 h 6841925"/>
              <a:gd name="connsiteX2911" fmla="*/ 4083220 w 6005794"/>
              <a:gd name="connsiteY2911" fmla="*/ 6158762 h 6841925"/>
              <a:gd name="connsiteX2912" fmla="*/ 4074414 w 6005794"/>
              <a:gd name="connsiteY2912" fmla="*/ 6160444 h 6841925"/>
              <a:gd name="connsiteX2913" fmla="*/ 4055450 w 6005794"/>
              <a:gd name="connsiteY2913" fmla="*/ 6163387 h 6841925"/>
              <a:gd name="connsiteX2914" fmla="*/ 4045967 w 6005794"/>
              <a:gd name="connsiteY2914" fmla="*/ 6165070 h 6841925"/>
              <a:gd name="connsiteX2915" fmla="*/ 4037163 w 6005794"/>
              <a:gd name="connsiteY2915" fmla="*/ 6167171 h 6841925"/>
              <a:gd name="connsiteX2916" fmla="*/ 4028018 w 6005794"/>
              <a:gd name="connsiteY2916" fmla="*/ 6170114 h 6841925"/>
              <a:gd name="connsiteX2917" fmla="*/ 4019213 w 6005794"/>
              <a:gd name="connsiteY2917" fmla="*/ 6173899 h 6841925"/>
              <a:gd name="connsiteX2918" fmla="*/ 4019890 w 6005794"/>
              <a:gd name="connsiteY2918" fmla="*/ 6176842 h 6841925"/>
              <a:gd name="connsiteX2919" fmla="*/ 4019890 w 6005794"/>
              <a:gd name="connsiteY2919" fmla="*/ 6179365 h 6841925"/>
              <a:gd name="connsiteX2920" fmla="*/ 4019213 w 6005794"/>
              <a:gd name="connsiteY2920" fmla="*/ 6181888 h 6841925"/>
              <a:gd name="connsiteX2921" fmla="*/ 4016842 w 6005794"/>
              <a:gd name="connsiteY2921" fmla="*/ 6183570 h 6841925"/>
              <a:gd name="connsiteX2922" fmla="*/ 4015149 w 6005794"/>
              <a:gd name="connsiteY2922" fmla="*/ 6194082 h 6841925"/>
              <a:gd name="connsiteX2923" fmla="*/ 4012779 w 6005794"/>
              <a:gd name="connsiteY2923" fmla="*/ 6203331 h 6841925"/>
              <a:gd name="connsiteX2924" fmla="*/ 4010069 w 6005794"/>
              <a:gd name="connsiteY2924" fmla="*/ 6213422 h 6841925"/>
              <a:gd name="connsiteX2925" fmla="*/ 4007360 w 6005794"/>
              <a:gd name="connsiteY2925" fmla="*/ 6223094 h 6841925"/>
              <a:gd name="connsiteX2926" fmla="*/ 4004312 w 6005794"/>
              <a:gd name="connsiteY2926" fmla="*/ 6232344 h 6841925"/>
              <a:gd name="connsiteX2927" fmla="*/ 4000925 w 6005794"/>
              <a:gd name="connsiteY2927" fmla="*/ 6241594 h 6841925"/>
              <a:gd name="connsiteX2928" fmla="*/ 3997538 w 6005794"/>
              <a:gd name="connsiteY2928" fmla="*/ 6250424 h 6841925"/>
              <a:gd name="connsiteX2929" fmla="*/ 3993475 w 6005794"/>
              <a:gd name="connsiteY2929" fmla="*/ 6259255 h 6841925"/>
              <a:gd name="connsiteX2930" fmla="*/ 3989411 w 6005794"/>
              <a:gd name="connsiteY2930" fmla="*/ 6267663 h 6841925"/>
              <a:gd name="connsiteX2931" fmla="*/ 3985347 w 6005794"/>
              <a:gd name="connsiteY2931" fmla="*/ 6276073 h 6841925"/>
              <a:gd name="connsiteX2932" fmla="*/ 3980267 w 6005794"/>
              <a:gd name="connsiteY2932" fmla="*/ 6284482 h 6841925"/>
              <a:gd name="connsiteX2933" fmla="*/ 3975864 w 6005794"/>
              <a:gd name="connsiteY2933" fmla="*/ 6292051 h 6841925"/>
              <a:gd name="connsiteX2934" fmla="*/ 3971123 w 6005794"/>
              <a:gd name="connsiteY2934" fmla="*/ 6299198 h 6841925"/>
              <a:gd name="connsiteX2935" fmla="*/ 3965705 w 6005794"/>
              <a:gd name="connsiteY2935" fmla="*/ 6307188 h 6841925"/>
              <a:gd name="connsiteX2936" fmla="*/ 3960286 w 6005794"/>
              <a:gd name="connsiteY2936" fmla="*/ 6313916 h 6841925"/>
              <a:gd name="connsiteX2937" fmla="*/ 3954867 w 6005794"/>
              <a:gd name="connsiteY2937" fmla="*/ 6320643 h 6841925"/>
              <a:gd name="connsiteX2938" fmla="*/ 3949110 w 6005794"/>
              <a:gd name="connsiteY2938" fmla="*/ 6327370 h 6841925"/>
              <a:gd name="connsiteX2939" fmla="*/ 3942676 w 6005794"/>
              <a:gd name="connsiteY2939" fmla="*/ 6333257 h 6841925"/>
              <a:gd name="connsiteX2940" fmla="*/ 3936919 w 6005794"/>
              <a:gd name="connsiteY2940" fmla="*/ 6339563 h 6841925"/>
              <a:gd name="connsiteX2941" fmla="*/ 3930145 w 6005794"/>
              <a:gd name="connsiteY2941" fmla="*/ 6345030 h 6841925"/>
              <a:gd name="connsiteX2942" fmla="*/ 3923712 w 6005794"/>
              <a:gd name="connsiteY2942" fmla="*/ 6350496 h 6841925"/>
              <a:gd name="connsiteX2943" fmla="*/ 3916937 w 6005794"/>
              <a:gd name="connsiteY2943" fmla="*/ 6355542 h 6841925"/>
              <a:gd name="connsiteX2944" fmla="*/ 3910503 w 6005794"/>
              <a:gd name="connsiteY2944" fmla="*/ 6360167 h 6841925"/>
              <a:gd name="connsiteX2945" fmla="*/ 3903053 w 6005794"/>
              <a:gd name="connsiteY2945" fmla="*/ 6364791 h 6841925"/>
              <a:gd name="connsiteX2946" fmla="*/ 3895940 w 6005794"/>
              <a:gd name="connsiteY2946" fmla="*/ 6368576 h 6841925"/>
              <a:gd name="connsiteX2947" fmla="*/ 3888828 w 6005794"/>
              <a:gd name="connsiteY2947" fmla="*/ 6372360 h 6841925"/>
              <a:gd name="connsiteX2948" fmla="*/ 3881717 w 6005794"/>
              <a:gd name="connsiteY2948" fmla="*/ 6375723 h 6841925"/>
              <a:gd name="connsiteX2949" fmla="*/ 3873927 w 6005794"/>
              <a:gd name="connsiteY2949" fmla="*/ 6378667 h 6841925"/>
              <a:gd name="connsiteX2950" fmla="*/ 3866477 w 6005794"/>
              <a:gd name="connsiteY2950" fmla="*/ 6381190 h 6841925"/>
              <a:gd name="connsiteX2951" fmla="*/ 3858689 w 6005794"/>
              <a:gd name="connsiteY2951" fmla="*/ 6383713 h 6841925"/>
              <a:gd name="connsiteX2952" fmla="*/ 3850559 w 6005794"/>
              <a:gd name="connsiteY2952" fmla="*/ 6385814 h 6841925"/>
              <a:gd name="connsiteX2953" fmla="*/ 3842433 w 6005794"/>
              <a:gd name="connsiteY2953" fmla="*/ 6387077 h 6841925"/>
              <a:gd name="connsiteX2954" fmla="*/ 3830918 w 6005794"/>
              <a:gd name="connsiteY2954" fmla="*/ 6397588 h 6841925"/>
              <a:gd name="connsiteX2955" fmla="*/ 3818726 w 6005794"/>
              <a:gd name="connsiteY2955" fmla="*/ 6406418 h 6841925"/>
              <a:gd name="connsiteX2956" fmla="*/ 3806195 w 6005794"/>
              <a:gd name="connsiteY2956" fmla="*/ 6414828 h 6841925"/>
              <a:gd name="connsiteX2957" fmla="*/ 3794004 w 6005794"/>
              <a:gd name="connsiteY2957" fmla="*/ 6421975 h 6841925"/>
              <a:gd name="connsiteX2958" fmla="*/ 3781134 w 6005794"/>
              <a:gd name="connsiteY2958" fmla="*/ 6428702 h 6841925"/>
              <a:gd name="connsiteX2959" fmla="*/ 3768604 w 6005794"/>
              <a:gd name="connsiteY2959" fmla="*/ 6434169 h 6841925"/>
              <a:gd name="connsiteX2960" fmla="*/ 3755397 w 6005794"/>
              <a:gd name="connsiteY2960" fmla="*/ 6439214 h 6841925"/>
              <a:gd name="connsiteX2961" fmla="*/ 3741850 w 6005794"/>
              <a:gd name="connsiteY2961" fmla="*/ 6443419 h 6841925"/>
              <a:gd name="connsiteX2962" fmla="*/ 3728981 w 6005794"/>
              <a:gd name="connsiteY2962" fmla="*/ 6445942 h 6841925"/>
              <a:gd name="connsiteX2963" fmla="*/ 3715434 w 6005794"/>
              <a:gd name="connsiteY2963" fmla="*/ 6448884 h 6841925"/>
              <a:gd name="connsiteX2964" fmla="*/ 3701550 w 6005794"/>
              <a:gd name="connsiteY2964" fmla="*/ 6450567 h 6841925"/>
              <a:gd name="connsiteX2965" fmla="*/ 3688003 w 6005794"/>
              <a:gd name="connsiteY2965" fmla="*/ 6451829 h 6841925"/>
              <a:gd name="connsiteX2966" fmla="*/ 3674118 w 6005794"/>
              <a:gd name="connsiteY2966" fmla="*/ 6452249 h 6841925"/>
              <a:gd name="connsiteX2967" fmla="*/ 3660233 w 6005794"/>
              <a:gd name="connsiteY2967" fmla="*/ 6452249 h 6841925"/>
              <a:gd name="connsiteX2968" fmla="*/ 3646348 w 6005794"/>
              <a:gd name="connsiteY2968" fmla="*/ 6451829 h 6841925"/>
              <a:gd name="connsiteX2969" fmla="*/ 3631785 w 6005794"/>
              <a:gd name="connsiteY2969" fmla="*/ 6450146 h 6841925"/>
              <a:gd name="connsiteX2970" fmla="*/ 3623996 w 6005794"/>
              <a:gd name="connsiteY2970" fmla="*/ 6457295 h 6841925"/>
              <a:gd name="connsiteX2971" fmla="*/ 3615868 w 6005794"/>
              <a:gd name="connsiteY2971" fmla="*/ 6464022 h 6841925"/>
              <a:gd name="connsiteX2972" fmla="*/ 3607402 w 6005794"/>
              <a:gd name="connsiteY2972" fmla="*/ 6469067 h 6841925"/>
              <a:gd name="connsiteX2973" fmla="*/ 3598597 w 6005794"/>
              <a:gd name="connsiteY2973" fmla="*/ 6472851 h 6841925"/>
              <a:gd name="connsiteX2974" fmla="*/ 3590130 w 6005794"/>
              <a:gd name="connsiteY2974" fmla="*/ 6476636 h 6841925"/>
              <a:gd name="connsiteX2975" fmla="*/ 3581664 w 6005794"/>
              <a:gd name="connsiteY2975" fmla="*/ 6478739 h 6841925"/>
              <a:gd name="connsiteX2976" fmla="*/ 3572520 w 6005794"/>
              <a:gd name="connsiteY2976" fmla="*/ 6481261 h 6841925"/>
              <a:gd name="connsiteX2977" fmla="*/ 3563714 w 6005794"/>
              <a:gd name="connsiteY2977" fmla="*/ 6482102 h 6841925"/>
              <a:gd name="connsiteX2978" fmla="*/ 3555249 w 6005794"/>
              <a:gd name="connsiteY2978" fmla="*/ 6482942 h 6841925"/>
              <a:gd name="connsiteX2979" fmla="*/ 3545765 w 6005794"/>
              <a:gd name="connsiteY2979" fmla="*/ 6483363 h 6841925"/>
              <a:gd name="connsiteX2980" fmla="*/ 3527817 w 6005794"/>
              <a:gd name="connsiteY2980" fmla="*/ 6482942 h 6841925"/>
              <a:gd name="connsiteX2981" fmla="*/ 3509190 w 6005794"/>
              <a:gd name="connsiteY2981" fmla="*/ 6481261 h 6841925"/>
              <a:gd name="connsiteX2982" fmla="*/ 3490903 w 6005794"/>
              <a:gd name="connsiteY2982" fmla="*/ 6479579 h 6841925"/>
              <a:gd name="connsiteX2983" fmla="*/ 3488193 w 6005794"/>
              <a:gd name="connsiteY2983" fmla="*/ 6483783 h 6841925"/>
              <a:gd name="connsiteX2984" fmla="*/ 3485146 w 6005794"/>
              <a:gd name="connsiteY2984" fmla="*/ 6488409 h 6841925"/>
              <a:gd name="connsiteX2985" fmla="*/ 3482435 w 6005794"/>
              <a:gd name="connsiteY2985" fmla="*/ 6492193 h 6841925"/>
              <a:gd name="connsiteX2986" fmla="*/ 3479388 w 6005794"/>
              <a:gd name="connsiteY2986" fmla="*/ 6495558 h 6841925"/>
              <a:gd name="connsiteX2987" fmla="*/ 3472954 w 6005794"/>
              <a:gd name="connsiteY2987" fmla="*/ 6501444 h 6841925"/>
              <a:gd name="connsiteX2988" fmla="*/ 3466180 w 6005794"/>
              <a:gd name="connsiteY2988" fmla="*/ 6505228 h 6841925"/>
              <a:gd name="connsiteX2989" fmla="*/ 3459407 w 6005794"/>
              <a:gd name="connsiteY2989" fmla="*/ 6508592 h 6841925"/>
              <a:gd name="connsiteX2990" fmla="*/ 3452296 w 6005794"/>
              <a:gd name="connsiteY2990" fmla="*/ 6510694 h 6841925"/>
              <a:gd name="connsiteX2991" fmla="*/ 3445184 w 6005794"/>
              <a:gd name="connsiteY2991" fmla="*/ 6512376 h 6841925"/>
              <a:gd name="connsiteX2992" fmla="*/ 3438072 w 6005794"/>
              <a:gd name="connsiteY2992" fmla="*/ 6512796 h 6841925"/>
              <a:gd name="connsiteX2993" fmla="*/ 3430622 w 6005794"/>
              <a:gd name="connsiteY2993" fmla="*/ 6513637 h 6841925"/>
              <a:gd name="connsiteX2994" fmla="*/ 3423171 w 6005794"/>
              <a:gd name="connsiteY2994" fmla="*/ 6512796 h 6841925"/>
              <a:gd name="connsiteX2995" fmla="*/ 3408270 w 6005794"/>
              <a:gd name="connsiteY2995" fmla="*/ 6511956 h 6841925"/>
              <a:gd name="connsiteX2996" fmla="*/ 3393029 w 6005794"/>
              <a:gd name="connsiteY2996" fmla="*/ 6511114 h 6841925"/>
              <a:gd name="connsiteX2997" fmla="*/ 3385918 w 6005794"/>
              <a:gd name="connsiteY2997" fmla="*/ 6511114 h 6841925"/>
              <a:gd name="connsiteX2998" fmla="*/ 3378129 w 6005794"/>
              <a:gd name="connsiteY2998" fmla="*/ 6511956 h 6841925"/>
              <a:gd name="connsiteX2999" fmla="*/ 3365937 w 6005794"/>
              <a:gd name="connsiteY2999" fmla="*/ 6514057 h 6841925"/>
              <a:gd name="connsiteX3000" fmla="*/ 3353407 w 6005794"/>
              <a:gd name="connsiteY3000" fmla="*/ 6516159 h 6841925"/>
              <a:gd name="connsiteX3001" fmla="*/ 3341214 w 6005794"/>
              <a:gd name="connsiteY3001" fmla="*/ 6517422 h 6841925"/>
              <a:gd name="connsiteX3002" fmla="*/ 3328684 w 6005794"/>
              <a:gd name="connsiteY3002" fmla="*/ 6518683 h 6841925"/>
              <a:gd name="connsiteX3003" fmla="*/ 3303962 w 6005794"/>
              <a:gd name="connsiteY3003" fmla="*/ 6520365 h 6841925"/>
              <a:gd name="connsiteX3004" fmla="*/ 3279239 w 6005794"/>
              <a:gd name="connsiteY3004" fmla="*/ 6520365 h 6841925"/>
              <a:gd name="connsiteX3005" fmla="*/ 3254179 w 6005794"/>
              <a:gd name="connsiteY3005" fmla="*/ 6519104 h 6841925"/>
              <a:gd name="connsiteX3006" fmla="*/ 3229457 w 6005794"/>
              <a:gd name="connsiteY3006" fmla="*/ 6517422 h 6841925"/>
              <a:gd name="connsiteX3007" fmla="*/ 3204735 w 6005794"/>
              <a:gd name="connsiteY3007" fmla="*/ 6515319 h 6841925"/>
              <a:gd name="connsiteX3008" fmla="*/ 3180013 w 6005794"/>
              <a:gd name="connsiteY3008" fmla="*/ 6511956 h 6841925"/>
              <a:gd name="connsiteX3009" fmla="*/ 3175949 w 6005794"/>
              <a:gd name="connsiteY3009" fmla="*/ 6514057 h 6841925"/>
              <a:gd name="connsiteX3010" fmla="*/ 3171546 w 6005794"/>
              <a:gd name="connsiteY3010" fmla="*/ 6515739 h 6841925"/>
              <a:gd name="connsiteX3011" fmla="*/ 3167482 w 6005794"/>
              <a:gd name="connsiteY3011" fmla="*/ 6516159 h 6841925"/>
              <a:gd name="connsiteX3012" fmla="*/ 3163418 w 6005794"/>
              <a:gd name="connsiteY3012" fmla="*/ 6516159 h 6841925"/>
              <a:gd name="connsiteX3013" fmla="*/ 3066561 w 6005794"/>
              <a:gd name="connsiteY3013" fmla="*/ 6542650 h 6841925"/>
              <a:gd name="connsiteX3014" fmla="*/ 3064867 w 6005794"/>
              <a:gd name="connsiteY3014" fmla="*/ 6546853 h 6841925"/>
              <a:gd name="connsiteX3015" fmla="*/ 3062836 w 6005794"/>
              <a:gd name="connsiteY3015" fmla="*/ 6550218 h 6841925"/>
              <a:gd name="connsiteX3016" fmla="*/ 3061143 w 6005794"/>
              <a:gd name="connsiteY3016" fmla="*/ 6553581 h 6841925"/>
              <a:gd name="connsiteX3017" fmla="*/ 3059449 w 6005794"/>
              <a:gd name="connsiteY3017" fmla="*/ 6555684 h 6841925"/>
              <a:gd name="connsiteX3018" fmla="*/ 3057078 w 6005794"/>
              <a:gd name="connsiteY3018" fmla="*/ 6558206 h 6841925"/>
              <a:gd name="connsiteX3019" fmla="*/ 3054708 w 6005794"/>
              <a:gd name="connsiteY3019" fmla="*/ 6559889 h 6841925"/>
              <a:gd name="connsiteX3020" fmla="*/ 3052676 w 6005794"/>
              <a:gd name="connsiteY3020" fmla="*/ 6560730 h 6841925"/>
              <a:gd name="connsiteX3021" fmla="*/ 3049967 w 6005794"/>
              <a:gd name="connsiteY3021" fmla="*/ 6561571 h 6841925"/>
              <a:gd name="connsiteX3022" fmla="*/ 3044888 w 6005794"/>
              <a:gd name="connsiteY3022" fmla="*/ 6561991 h 6841925"/>
              <a:gd name="connsiteX3023" fmla="*/ 3039130 w 6005794"/>
              <a:gd name="connsiteY3023" fmla="*/ 6561571 h 6841925"/>
              <a:gd name="connsiteX3024" fmla="*/ 3032696 w 6005794"/>
              <a:gd name="connsiteY3024" fmla="*/ 6560309 h 6841925"/>
              <a:gd name="connsiteX3025" fmla="*/ 3026600 w 6005794"/>
              <a:gd name="connsiteY3025" fmla="*/ 6558627 h 6841925"/>
              <a:gd name="connsiteX3026" fmla="*/ 3014407 w 6005794"/>
              <a:gd name="connsiteY3026" fmla="*/ 6555264 h 6841925"/>
              <a:gd name="connsiteX3027" fmla="*/ 3002893 w 6005794"/>
              <a:gd name="connsiteY3027" fmla="*/ 6553161 h 6841925"/>
              <a:gd name="connsiteX3028" fmla="*/ 2996796 w 6005794"/>
              <a:gd name="connsiteY3028" fmla="*/ 6552741 h 6841925"/>
              <a:gd name="connsiteX3029" fmla="*/ 2991040 w 6005794"/>
              <a:gd name="connsiteY3029" fmla="*/ 6552741 h 6841925"/>
              <a:gd name="connsiteX3030" fmla="*/ 2985283 w 6005794"/>
              <a:gd name="connsiteY3030" fmla="*/ 6553161 h 6841925"/>
              <a:gd name="connsiteX3031" fmla="*/ 2979526 w 6005794"/>
              <a:gd name="connsiteY3031" fmla="*/ 6554422 h 6841925"/>
              <a:gd name="connsiteX3032" fmla="*/ 2974107 w 6005794"/>
              <a:gd name="connsiteY3032" fmla="*/ 6555264 h 6841925"/>
              <a:gd name="connsiteX3033" fmla="*/ 2968688 w 6005794"/>
              <a:gd name="connsiteY3033" fmla="*/ 6557365 h 6841925"/>
              <a:gd name="connsiteX3034" fmla="*/ 2963270 w 6005794"/>
              <a:gd name="connsiteY3034" fmla="*/ 6559889 h 6841925"/>
              <a:gd name="connsiteX3035" fmla="*/ 2957852 w 6005794"/>
              <a:gd name="connsiteY3035" fmla="*/ 6563252 h 6841925"/>
              <a:gd name="connsiteX3036" fmla="*/ 2952771 w 6005794"/>
              <a:gd name="connsiteY3036" fmla="*/ 6567457 h 6841925"/>
              <a:gd name="connsiteX3037" fmla="*/ 2948030 w 6005794"/>
              <a:gd name="connsiteY3037" fmla="*/ 6572083 h 6841925"/>
              <a:gd name="connsiteX3038" fmla="*/ 2942951 w 6005794"/>
              <a:gd name="connsiteY3038" fmla="*/ 6578389 h 6841925"/>
              <a:gd name="connsiteX3039" fmla="*/ 2938548 w 6005794"/>
              <a:gd name="connsiteY3039" fmla="*/ 6584276 h 6841925"/>
              <a:gd name="connsiteX3040" fmla="*/ 2934484 w 6005794"/>
              <a:gd name="connsiteY3040" fmla="*/ 6589742 h 6841925"/>
              <a:gd name="connsiteX3041" fmla="*/ 2930419 w 6005794"/>
              <a:gd name="connsiteY3041" fmla="*/ 6594788 h 6841925"/>
              <a:gd name="connsiteX3042" fmla="*/ 2926017 w 6005794"/>
              <a:gd name="connsiteY3042" fmla="*/ 6599413 h 6841925"/>
              <a:gd name="connsiteX3043" fmla="*/ 2921615 w 6005794"/>
              <a:gd name="connsiteY3043" fmla="*/ 6603198 h 6841925"/>
              <a:gd name="connsiteX3044" fmla="*/ 2916874 w 6005794"/>
              <a:gd name="connsiteY3044" fmla="*/ 6606561 h 6841925"/>
              <a:gd name="connsiteX3045" fmla="*/ 2912132 w 6005794"/>
              <a:gd name="connsiteY3045" fmla="*/ 6609925 h 6841925"/>
              <a:gd name="connsiteX3046" fmla="*/ 2907052 w 6005794"/>
              <a:gd name="connsiteY3046" fmla="*/ 6612026 h 6841925"/>
              <a:gd name="connsiteX3047" fmla="*/ 2902312 w 6005794"/>
              <a:gd name="connsiteY3047" fmla="*/ 6614550 h 6841925"/>
              <a:gd name="connsiteX3048" fmla="*/ 2897232 w 6005794"/>
              <a:gd name="connsiteY3048" fmla="*/ 6616232 h 6841925"/>
              <a:gd name="connsiteX3049" fmla="*/ 2891813 w 6005794"/>
              <a:gd name="connsiteY3049" fmla="*/ 6617913 h 6841925"/>
              <a:gd name="connsiteX3050" fmla="*/ 2887071 w 6005794"/>
              <a:gd name="connsiteY3050" fmla="*/ 6618334 h 6841925"/>
              <a:gd name="connsiteX3051" fmla="*/ 2881653 w 6005794"/>
              <a:gd name="connsiteY3051" fmla="*/ 6618754 h 6841925"/>
              <a:gd name="connsiteX3052" fmla="*/ 2870816 w 6005794"/>
              <a:gd name="connsiteY3052" fmla="*/ 6619595 h 6841925"/>
              <a:gd name="connsiteX3053" fmla="*/ 2859978 w 6005794"/>
              <a:gd name="connsiteY3053" fmla="*/ 6618334 h 6841925"/>
              <a:gd name="connsiteX3054" fmla="*/ 2843384 w 6005794"/>
              <a:gd name="connsiteY3054" fmla="*/ 6616652 h 6841925"/>
              <a:gd name="connsiteX3055" fmla="*/ 2826791 w 6005794"/>
              <a:gd name="connsiteY3055" fmla="*/ 6614970 h 6841925"/>
              <a:gd name="connsiteX3056" fmla="*/ 2810196 w 6005794"/>
              <a:gd name="connsiteY3056" fmla="*/ 6613709 h 6841925"/>
              <a:gd name="connsiteX3057" fmla="*/ 2793601 w 6005794"/>
              <a:gd name="connsiteY3057" fmla="*/ 6613289 h 6841925"/>
              <a:gd name="connsiteX3058" fmla="*/ 2777345 w 6005794"/>
              <a:gd name="connsiteY3058" fmla="*/ 6613289 h 6841925"/>
              <a:gd name="connsiteX3059" fmla="*/ 2760752 w 6005794"/>
              <a:gd name="connsiteY3059" fmla="*/ 6613709 h 6841925"/>
              <a:gd name="connsiteX3060" fmla="*/ 2744157 w 6005794"/>
              <a:gd name="connsiteY3060" fmla="*/ 6614550 h 6841925"/>
              <a:gd name="connsiteX3061" fmla="*/ 2727901 w 6005794"/>
              <a:gd name="connsiteY3061" fmla="*/ 6615391 h 6841925"/>
              <a:gd name="connsiteX3062" fmla="*/ 2711307 w 6005794"/>
              <a:gd name="connsiteY3062" fmla="*/ 6617072 h 6841925"/>
              <a:gd name="connsiteX3063" fmla="*/ 2695051 w 6005794"/>
              <a:gd name="connsiteY3063" fmla="*/ 6619595 h 6841925"/>
              <a:gd name="connsiteX3064" fmla="*/ 2678457 w 6005794"/>
              <a:gd name="connsiteY3064" fmla="*/ 6621697 h 6841925"/>
              <a:gd name="connsiteX3065" fmla="*/ 2662201 w 6005794"/>
              <a:gd name="connsiteY3065" fmla="*/ 6624641 h 6841925"/>
              <a:gd name="connsiteX3066" fmla="*/ 2646622 w 6005794"/>
              <a:gd name="connsiteY3066" fmla="*/ 6628004 h 6841925"/>
              <a:gd name="connsiteX3067" fmla="*/ 2630367 w 6005794"/>
              <a:gd name="connsiteY3067" fmla="*/ 6631368 h 6841925"/>
              <a:gd name="connsiteX3068" fmla="*/ 2614450 w 6005794"/>
              <a:gd name="connsiteY3068" fmla="*/ 6635153 h 6841925"/>
              <a:gd name="connsiteX3069" fmla="*/ 2598533 w 6005794"/>
              <a:gd name="connsiteY3069" fmla="*/ 6639357 h 6841925"/>
              <a:gd name="connsiteX3070" fmla="*/ 2590067 w 6005794"/>
              <a:gd name="connsiteY3070" fmla="*/ 6641880 h 6841925"/>
              <a:gd name="connsiteX3071" fmla="*/ 2581599 w 6005794"/>
              <a:gd name="connsiteY3071" fmla="*/ 6643562 h 6841925"/>
              <a:gd name="connsiteX3072" fmla="*/ 2573133 w 6005794"/>
              <a:gd name="connsiteY3072" fmla="*/ 6644402 h 6841925"/>
              <a:gd name="connsiteX3073" fmla="*/ 2564328 w 6005794"/>
              <a:gd name="connsiteY3073" fmla="*/ 6645665 h 6841925"/>
              <a:gd name="connsiteX3074" fmla="*/ 2547396 w 6005794"/>
              <a:gd name="connsiteY3074" fmla="*/ 6646926 h 6841925"/>
              <a:gd name="connsiteX3075" fmla="*/ 2530462 w 6005794"/>
              <a:gd name="connsiteY3075" fmla="*/ 6646085 h 6841925"/>
              <a:gd name="connsiteX3076" fmla="*/ 2513190 w 6005794"/>
              <a:gd name="connsiteY3076" fmla="*/ 6645243 h 6841925"/>
              <a:gd name="connsiteX3077" fmla="*/ 2496258 w 6005794"/>
              <a:gd name="connsiteY3077" fmla="*/ 6643562 h 6841925"/>
              <a:gd name="connsiteX3078" fmla="*/ 2462392 w 6005794"/>
              <a:gd name="connsiteY3078" fmla="*/ 6638937 h 6841925"/>
              <a:gd name="connsiteX3079" fmla="*/ 2445458 w 6005794"/>
              <a:gd name="connsiteY3079" fmla="*/ 6635994 h 6841925"/>
              <a:gd name="connsiteX3080" fmla="*/ 2428864 w 6005794"/>
              <a:gd name="connsiteY3080" fmla="*/ 6634311 h 6841925"/>
              <a:gd name="connsiteX3081" fmla="*/ 2411932 w 6005794"/>
              <a:gd name="connsiteY3081" fmla="*/ 6633471 h 6841925"/>
              <a:gd name="connsiteX3082" fmla="*/ 2394998 w 6005794"/>
              <a:gd name="connsiteY3082" fmla="*/ 6632629 h 6841925"/>
              <a:gd name="connsiteX3083" fmla="*/ 2378403 w 6005794"/>
              <a:gd name="connsiteY3083" fmla="*/ 6633471 h 6841925"/>
              <a:gd name="connsiteX3084" fmla="*/ 2369937 w 6005794"/>
              <a:gd name="connsiteY3084" fmla="*/ 6634311 h 6841925"/>
              <a:gd name="connsiteX3085" fmla="*/ 2361470 w 6005794"/>
              <a:gd name="connsiteY3085" fmla="*/ 6635573 h 6841925"/>
              <a:gd name="connsiteX3086" fmla="*/ 2353343 w 6005794"/>
              <a:gd name="connsiteY3086" fmla="*/ 6637255 h 6841925"/>
              <a:gd name="connsiteX3087" fmla="*/ 2344876 w 6005794"/>
              <a:gd name="connsiteY3087" fmla="*/ 6638937 h 6841925"/>
              <a:gd name="connsiteX3088" fmla="*/ 2336410 w 6005794"/>
              <a:gd name="connsiteY3088" fmla="*/ 6641880 h 6841925"/>
              <a:gd name="connsiteX3089" fmla="*/ 2328282 w 6005794"/>
              <a:gd name="connsiteY3089" fmla="*/ 6644402 h 6841925"/>
              <a:gd name="connsiteX3090" fmla="*/ 2325573 w 6005794"/>
              <a:gd name="connsiteY3090" fmla="*/ 6645665 h 6841925"/>
              <a:gd name="connsiteX3091" fmla="*/ 2323202 w 6005794"/>
              <a:gd name="connsiteY3091" fmla="*/ 6645665 h 6841925"/>
              <a:gd name="connsiteX3092" fmla="*/ 2321170 w 6005794"/>
              <a:gd name="connsiteY3092" fmla="*/ 6645665 h 6841925"/>
              <a:gd name="connsiteX3093" fmla="*/ 2318800 w 6005794"/>
              <a:gd name="connsiteY3093" fmla="*/ 6645243 h 6841925"/>
              <a:gd name="connsiteX3094" fmla="*/ 2316429 w 6005794"/>
              <a:gd name="connsiteY3094" fmla="*/ 6643981 h 6841925"/>
              <a:gd name="connsiteX3095" fmla="*/ 2314737 w 6005794"/>
              <a:gd name="connsiteY3095" fmla="*/ 6642721 h 6841925"/>
              <a:gd name="connsiteX3096" fmla="*/ 2313042 w 6005794"/>
              <a:gd name="connsiteY3096" fmla="*/ 6641039 h 6841925"/>
              <a:gd name="connsiteX3097" fmla="*/ 2311349 w 6005794"/>
              <a:gd name="connsiteY3097" fmla="*/ 6639357 h 6841925"/>
              <a:gd name="connsiteX3098" fmla="*/ 2307962 w 6005794"/>
              <a:gd name="connsiteY3098" fmla="*/ 6635153 h 6841925"/>
              <a:gd name="connsiteX3099" fmla="*/ 2305931 w 6005794"/>
              <a:gd name="connsiteY3099" fmla="*/ 6629687 h 6841925"/>
              <a:gd name="connsiteX3100" fmla="*/ 2305253 w 6005794"/>
              <a:gd name="connsiteY3100" fmla="*/ 6626744 h 6841925"/>
              <a:gd name="connsiteX3101" fmla="*/ 2304914 w 6005794"/>
              <a:gd name="connsiteY3101" fmla="*/ 6623379 h 6841925"/>
              <a:gd name="connsiteX3102" fmla="*/ 2304576 w 6005794"/>
              <a:gd name="connsiteY3102" fmla="*/ 6620435 h 6841925"/>
              <a:gd name="connsiteX3103" fmla="*/ 2304914 w 6005794"/>
              <a:gd name="connsiteY3103" fmla="*/ 6617072 h 6841925"/>
              <a:gd name="connsiteX3104" fmla="*/ 2305253 w 6005794"/>
              <a:gd name="connsiteY3104" fmla="*/ 6605720 h 6841925"/>
              <a:gd name="connsiteX3105" fmla="*/ 2305253 w 6005794"/>
              <a:gd name="connsiteY3105" fmla="*/ 6599833 h 6841925"/>
              <a:gd name="connsiteX3106" fmla="*/ 2304914 w 6005794"/>
              <a:gd name="connsiteY3106" fmla="*/ 6594367 h 6841925"/>
              <a:gd name="connsiteX3107" fmla="*/ 2303560 w 6005794"/>
              <a:gd name="connsiteY3107" fmla="*/ 6589321 h 6841925"/>
              <a:gd name="connsiteX3108" fmla="*/ 2301866 w 6005794"/>
              <a:gd name="connsiteY3108" fmla="*/ 6584276 h 6841925"/>
              <a:gd name="connsiteX3109" fmla="*/ 2299496 w 6005794"/>
              <a:gd name="connsiteY3109" fmla="*/ 6579230 h 6841925"/>
              <a:gd name="connsiteX3110" fmla="*/ 2295771 w 6005794"/>
              <a:gd name="connsiteY3110" fmla="*/ 6575026 h 6841925"/>
              <a:gd name="connsiteX3111" fmla="*/ 2293061 w 6005794"/>
              <a:gd name="connsiteY3111" fmla="*/ 6572083 h 6841925"/>
              <a:gd name="connsiteX3112" fmla="*/ 2289675 w 6005794"/>
              <a:gd name="connsiteY3112" fmla="*/ 6569979 h 6841925"/>
              <a:gd name="connsiteX3113" fmla="*/ 2285272 w 6005794"/>
              <a:gd name="connsiteY3113" fmla="*/ 6568298 h 6841925"/>
              <a:gd name="connsiteX3114" fmla="*/ 2280192 w 6005794"/>
              <a:gd name="connsiteY3114" fmla="*/ 6566615 h 6841925"/>
              <a:gd name="connsiteX3115" fmla="*/ 2274774 w 6005794"/>
              <a:gd name="connsiteY3115" fmla="*/ 6565355 h 6841925"/>
              <a:gd name="connsiteX3116" fmla="*/ 2269016 w 6005794"/>
              <a:gd name="connsiteY3116" fmla="*/ 6564093 h 6841925"/>
              <a:gd name="connsiteX3117" fmla="*/ 2262582 w 6005794"/>
              <a:gd name="connsiteY3117" fmla="*/ 6563673 h 6841925"/>
              <a:gd name="connsiteX3118" fmla="*/ 2255809 w 6005794"/>
              <a:gd name="connsiteY3118" fmla="*/ 6563252 h 6841925"/>
              <a:gd name="connsiteX3119" fmla="*/ 2241247 w 6005794"/>
              <a:gd name="connsiteY3119" fmla="*/ 6563673 h 6841925"/>
              <a:gd name="connsiteX3120" fmla="*/ 2225329 w 6005794"/>
              <a:gd name="connsiteY3120" fmla="*/ 6564934 h 6841925"/>
              <a:gd name="connsiteX3121" fmla="*/ 2209073 w 6005794"/>
              <a:gd name="connsiteY3121" fmla="*/ 6567036 h 6841925"/>
              <a:gd name="connsiteX3122" fmla="*/ 2193156 w 6005794"/>
              <a:gd name="connsiteY3122" fmla="*/ 6570400 h 6841925"/>
              <a:gd name="connsiteX3123" fmla="*/ 2176900 w 6005794"/>
              <a:gd name="connsiteY3123" fmla="*/ 6575026 h 6841925"/>
              <a:gd name="connsiteX3124" fmla="*/ 2161661 w 6005794"/>
              <a:gd name="connsiteY3124" fmla="*/ 6580070 h 6841925"/>
              <a:gd name="connsiteX3125" fmla="*/ 2147099 w 6005794"/>
              <a:gd name="connsiteY3125" fmla="*/ 6585537 h 6841925"/>
              <a:gd name="connsiteX3126" fmla="*/ 2141003 w 6005794"/>
              <a:gd name="connsiteY3126" fmla="*/ 6588060 h 6841925"/>
              <a:gd name="connsiteX3127" fmla="*/ 2134568 w 6005794"/>
              <a:gd name="connsiteY3127" fmla="*/ 6591423 h 6841925"/>
              <a:gd name="connsiteX3128" fmla="*/ 2128811 w 6005794"/>
              <a:gd name="connsiteY3128" fmla="*/ 6594788 h 6841925"/>
              <a:gd name="connsiteX3129" fmla="*/ 2124070 w 6005794"/>
              <a:gd name="connsiteY3129" fmla="*/ 6598151 h 6841925"/>
              <a:gd name="connsiteX3130" fmla="*/ 2119329 w 6005794"/>
              <a:gd name="connsiteY3130" fmla="*/ 6602357 h 6841925"/>
              <a:gd name="connsiteX3131" fmla="*/ 2115264 w 6005794"/>
              <a:gd name="connsiteY3131" fmla="*/ 6605720 h 6841925"/>
              <a:gd name="connsiteX3132" fmla="*/ 2112216 w 6005794"/>
              <a:gd name="connsiteY3132" fmla="*/ 6609504 h 6841925"/>
              <a:gd name="connsiteX3133" fmla="*/ 2109507 w 6005794"/>
              <a:gd name="connsiteY3133" fmla="*/ 6613289 h 6841925"/>
              <a:gd name="connsiteX3134" fmla="*/ 2107814 w 6005794"/>
              <a:gd name="connsiteY3134" fmla="*/ 6617072 h 6841925"/>
              <a:gd name="connsiteX3135" fmla="*/ 2107137 w 6005794"/>
              <a:gd name="connsiteY3135" fmla="*/ 6621697 h 6841925"/>
              <a:gd name="connsiteX3136" fmla="*/ 2105783 w 6005794"/>
              <a:gd name="connsiteY3136" fmla="*/ 6631368 h 6841925"/>
              <a:gd name="connsiteX3137" fmla="*/ 2104089 w 6005794"/>
              <a:gd name="connsiteY3137" fmla="*/ 6639357 h 6841925"/>
              <a:gd name="connsiteX3138" fmla="*/ 2102057 w 6005794"/>
              <a:gd name="connsiteY3138" fmla="*/ 6646926 h 6841925"/>
              <a:gd name="connsiteX3139" fmla="*/ 2099348 w 6005794"/>
              <a:gd name="connsiteY3139" fmla="*/ 6651971 h 6841925"/>
              <a:gd name="connsiteX3140" fmla="*/ 2095960 w 6005794"/>
              <a:gd name="connsiteY3140" fmla="*/ 6656176 h 6841925"/>
              <a:gd name="connsiteX3141" fmla="*/ 2092913 w 6005794"/>
              <a:gd name="connsiteY3141" fmla="*/ 6659540 h 6841925"/>
              <a:gd name="connsiteX3142" fmla="*/ 2089188 w 6005794"/>
              <a:gd name="connsiteY3142" fmla="*/ 6661642 h 6841925"/>
              <a:gd name="connsiteX3143" fmla="*/ 2085124 w 6005794"/>
              <a:gd name="connsiteY3143" fmla="*/ 6663324 h 6841925"/>
              <a:gd name="connsiteX3144" fmla="*/ 2081399 w 6005794"/>
              <a:gd name="connsiteY3144" fmla="*/ 6664585 h 6841925"/>
              <a:gd name="connsiteX3145" fmla="*/ 2077335 w 6005794"/>
              <a:gd name="connsiteY3145" fmla="*/ 6665005 h 6841925"/>
              <a:gd name="connsiteX3146" fmla="*/ 2068191 w 6005794"/>
              <a:gd name="connsiteY3146" fmla="*/ 6665005 h 6841925"/>
              <a:gd name="connsiteX3147" fmla="*/ 2059386 w 6005794"/>
              <a:gd name="connsiteY3147" fmla="*/ 6665005 h 6841925"/>
              <a:gd name="connsiteX3148" fmla="*/ 2054644 w 6005794"/>
              <a:gd name="connsiteY3148" fmla="*/ 6665005 h 6841925"/>
              <a:gd name="connsiteX3149" fmla="*/ 2050241 w 6005794"/>
              <a:gd name="connsiteY3149" fmla="*/ 6665846 h 6841925"/>
              <a:gd name="connsiteX3150" fmla="*/ 2012651 w 6005794"/>
              <a:gd name="connsiteY3150" fmla="*/ 6666267 h 6841925"/>
              <a:gd name="connsiteX3151" fmla="*/ 1974721 w 6005794"/>
              <a:gd name="connsiteY3151" fmla="*/ 6666267 h 6841925"/>
              <a:gd name="connsiteX3152" fmla="*/ 1862624 w 6005794"/>
              <a:gd name="connsiteY3152" fmla="*/ 6666687 h 6841925"/>
              <a:gd name="connsiteX3153" fmla="*/ 1855851 w 6005794"/>
              <a:gd name="connsiteY3153" fmla="*/ 6673415 h 6841925"/>
              <a:gd name="connsiteX3154" fmla="*/ 1850093 w 6005794"/>
              <a:gd name="connsiteY3154" fmla="*/ 6678040 h 6841925"/>
              <a:gd name="connsiteX3155" fmla="*/ 1847384 w 6005794"/>
              <a:gd name="connsiteY3155" fmla="*/ 6679302 h 6841925"/>
              <a:gd name="connsiteX3156" fmla="*/ 1844675 w 6005794"/>
              <a:gd name="connsiteY3156" fmla="*/ 6680143 h 6841925"/>
              <a:gd name="connsiteX3157" fmla="*/ 1841966 w 6005794"/>
              <a:gd name="connsiteY3157" fmla="*/ 6680983 h 6841925"/>
              <a:gd name="connsiteX3158" fmla="*/ 1839595 w 6005794"/>
              <a:gd name="connsiteY3158" fmla="*/ 6681404 h 6841925"/>
              <a:gd name="connsiteX3159" fmla="*/ 1837564 w 6005794"/>
              <a:gd name="connsiteY3159" fmla="*/ 6680983 h 6841925"/>
              <a:gd name="connsiteX3160" fmla="*/ 1835193 w 6005794"/>
              <a:gd name="connsiteY3160" fmla="*/ 6680143 h 6841925"/>
              <a:gd name="connsiteX3161" fmla="*/ 1831128 w 6005794"/>
              <a:gd name="connsiteY3161" fmla="*/ 6678461 h 6841925"/>
              <a:gd name="connsiteX3162" fmla="*/ 1827403 w 6005794"/>
              <a:gd name="connsiteY3162" fmla="*/ 6675937 h 6841925"/>
              <a:gd name="connsiteX3163" fmla="*/ 1824356 w 6005794"/>
              <a:gd name="connsiteY3163" fmla="*/ 6671733 h 6841925"/>
              <a:gd name="connsiteX3164" fmla="*/ 1821308 w 6005794"/>
              <a:gd name="connsiteY3164" fmla="*/ 6666687 h 6841925"/>
              <a:gd name="connsiteX3165" fmla="*/ 1817921 w 6005794"/>
              <a:gd name="connsiteY3165" fmla="*/ 6662483 h 6841925"/>
              <a:gd name="connsiteX3166" fmla="*/ 1812163 w 6005794"/>
              <a:gd name="connsiteY3166" fmla="*/ 6651971 h 6841925"/>
              <a:gd name="connsiteX3167" fmla="*/ 1809454 w 6005794"/>
              <a:gd name="connsiteY3167" fmla="*/ 6646926 h 6841925"/>
              <a:gd name="connsiteX3168" fmla="*/ 1806406 w 6005794"/>
              <a:gd name="connsiteY3168" fmla="*/ 6642300 h 6841925"/>
              <a:gd name="connsiteX3169" fmla="*/ 1803358 w 6005794"/>
              <a:gd name="connsiteY3169" fmla="*/ 6637675 h 6841925"/>
              <a:gd name="connsiteX3170" fmla="*/ 1799634 w 6005794"/>
              <a:gd name="connsiteY3170" fmla="*/ 6635153 h 6841925"/>
              <a:gd name="connsiteX3171" fmla="*/ 1793876 w 6005794"/>
              <a:gd name="connsiteY3171" fmla="*/ 6643981 h 6841925"/>
              <a:gd name="connsiteX3172" fmla="*/ 1788119 w 6005794"/>
              <a:gd name="connsiteY3172" fmla="*/ 6651971 h 6841925"/>
              <a:gd name="connsiteX3173" fmla="*/ 1781684 w 6005794"/>
              <a:gd name="connsiteY3173" fmla="*/ 6659119 h 6841925"/>
              <a:gd name="connsiteX3174" fmla="*/ 1775589 w 6005794"/>
              <a:gd name="connsiteY3174" fmla="*/ 6665005 h 6841925"/>
              <a:gd name="connsiteX3175" fmla="*/ 1769154 w 6005794"/>
              <a:gd name="connsiteY3175" fmla="*/ 6670892 h 6841925"/>
              <a:gd name="connsiteX3176" fmla="*/ 1762380 w 6005794"/>
              <a:gd name="connsiteY3176" fmla="*/ 6675096 h 6841925"/>
              <a:gd name="connsiteX3177" fmla="*/ 1755608 w 6005794"/>
              <a:gd name="connsiteY3177" fmla="*/ 6678461 h 6841925"/>
              <a:gd name="connsiteX3178" fmla="*/ 1748495 w 6005794"/>
              <a:gd name="connsiteY3178" fmla="*/ 6680983 h 6841925"/>
              <a:gd name="connsiteX3179" fmla="*/ 1741383 w 6005794"/>
              <a:gd name="connsiteY3179" fmla="*/ 6682665 h 6841925"/>
              <a:gd name="connsiteX3180" fmla="*/ 1734272 w 6005794"/>
              <a:gd name="connsiteY3180" fmla="*/ 6683086 h 6841925"/>
              <a:gd name="connsiteX3181" fmla="*/ 1726483 w 6005794"/>
              <a:gd name="connsiteY3181" fmla="*/ 6682665 h 6841925"/>
              <a:gd name="connsiteX3182" fmla="*/ 1718694 w 6005794"/>
              <a:gd name="connsiteY3182" fmla="*/ 6681404 h 6841925"/>
              <a:gd name="connsiteX3183" fmla="*/ 1711243 w 6005794"/>
              <a:gd name="connsiteY3183" fmla="*/ 6679302 h 6841925"/>
              <a:gd name="connsiteX3184" fmla="*/ 1703115 w 6005794"/>
              <a:gd name="connsiteY3184" fmla="*/ 6675937 h 6841925"/>
              <a:gd name="connsiteX3185" fmla="*/ 1694987 w 6005794"/>
              <a:gd name="connsiteY3185" fmla="*/ 6671312 h 6841925"/>
              <a:gd name="connsiteX3186" fmla="*/ 1686521 w 6005794"/>
              <a:gd name="connsiteY3186" fmla="*/ 6665846 h 6841925"/>
              <a:gd name="connsiteX3187" fmla="*/ 1679408 w 6005794"/>
              <a:gd name="connsiteY3187" fmla="*/ 6667528 h 6841925"/>
              <a:gd name="connsiteX3188" fmla="*/ 1672297 w 6005794"/>
              <a:gd name="connsiteY3188" fmla="*/ 6668370 h 6841925"/>
              <a:gd name="connsiteX3189" fmla="*/ 1657735 w 6005794"/>
              <a:gd name="connsiteY3189" fmla="*/ 6670052 h 6841925"/>
              <a:gd name="connsiteX3190" fmla="*/ 1642834 w 6005794"/>
              <a:gd name="connsiteY3190" fmla="*/ 6671733 h 6841925"/>
              <a:gd name="connsiteX3191" fmla="*/ 1628271 w 6005794"/>
              <a:gd name="connsiteY3191" fmla="*/ 6672995 h 6841925"/>
              <a:gd name="connsiteX3192" fmla="*/ 1620821 w 6005794"/>
              <a:gd name="connsiteY3192" fmla="*/ 6674255 h 6841925"/>
              <a:gd name="connsiteX3193" fmla="*/ 1613709 w 6005794"/>
              <a:gd name="connsiteY3193" fmla="*/ 6675937 h 6841925"/>
              <a:gd name="connsiteX3194" fmla="*/ 1606597 w 6005794"/>
              <a:gd name="connsiteY3194" fmla="*/ 6677619 h 6841925"/>
              <a:gd name="connsiteX3195" fmla="*/ 1599486 w 6005794"/>
              <a:gd name="connsiteY3195" fmla="*/ 6679722 h 6841925"/>
              <a:gd name="connsiteX3196" fmla="*/ 1592712 w 6005794"/>
              <a:gd name="connsiteY3196" fmla="*/ 6682665 h 6841925"/>
              <a:gd name="connsiteX3197" fmla="*/ 1585939 w 6005794"/>
              <a:gd name="connsiteY3197" fmla="*/ 6686449 h 6841925"/>
              <a:gd name="connsiteX3198" fmla="*/ 1579165 w 6005794"/>
              <a:gd name="connsiteY3198" fmla="*/ 6690234 h 6841925"/>
              <a:gd name="connsiteX3199" fmla="*/ 1572393 w 6005794"/>
              <a:gd name="connsiteY3199" fmla="*/ 6695699 h 6841925"/>
              <a:gd name="connsiteX3200" fmla="*/ 1554105 w 6005794"/>
              <a:gd name="connsiteY3200" fmla="*/ 6697382 h 6841925"/>
              <a:gd name="connsiteX3201" fmla="*/ 1535139 w 6005794"/>
              <a:gd name="connsiteY3201" fmla="*/ 6698642 h 6841925"/>
              <a:gd name="connsiteX3202" fmla="*/ 1516852 w 6005794"/>
              <a:gd name="connsiteY3202" fmla="*/ 6698642 h 6841925"/>
              <a:gd name="connsiteX3203" fmla="*/ 1498225 w 6005794"/>
              <a:gd name="connsiteY3203" fmla="*/ 6698222 h 6841925"/>
              <a:gd name="connsiteX3204" fmla="*/ 1479938 w 6005794"/>
              <a:gd name="connsiteY3204" fmla="*/ 6696961 h 6841925"/>
              <a:gd name="connsiteX3205" fmla="*/ 1460974 w 6005794"/>
              <a:gd name="connsiteY3205" fmla="*/ 6695279 h 6841925"/>
              <a:gd name="connsiteX3206" fmla="*/ 1424398 w 6005794"/>
              <a:gd name="connsiteY3206" fmla="*/ 6691916 h 6841925"/>
              <a:gd name="connsiteX3207" fmla="*/ 1405433 w 6005794"/>
              <a:gd name="connsiteY3207" fmla="*/ 6690234 h 6841925"/>
              <a:gd name="connsiteX3208" fmla="*/ 1386806 w 6005794"/>
              <a:gd name="connsiteY3208" fmla="*/ 6688973 h 6841925"/>
              <a:gd name="connsiteX3209" fmla="*/ 1368519 w 6005794"/>
              <a:gd name="connsiteY3209" fmla="*/ 6688551 h 6841925"/>
              <a:gd name="connsiteX3210" fmla="*/ 1349553 w 6005794"/>
              <a:gd name="connsiteY3210" fmla="*/ 6688551 h 6841925"/>
              <a:gd name="connsiteX3211" fmla="*/ 1331267 w 6005794"/>
              <a:gd name="connsiteY3211" fmla="*/ 6689814 h 6841925"/>
              <a:gd name="connsiteX3212" fmla="*/ 1312978 w 6005794"/>
              <a:gd name="connsiteY3212" fmla="*/ 6691916 h 6841925"/>
              <a:gd name="connsiteX3213" fmla="*/ 1303496 w 6005794"/>
              <a:gd name="connsiteY3213" fmla="*/ 6693177 h 6841925"/>
              <a:gd name="connsiteX3214" fmla="*/ 1294352 w 6005794"/>
              <a:gd name="connsiteY3214" fmla="*/ 6695279 h 6841925"/>
              <a:gd name="connsiteX3215" fmla="*/ 1284870 w 6005794"/>
              <a:gd name="connsiteY3215" fmla="*/ 6697382 h 6841925"/>
              <a:gd name="connsiteX3216" fmla="*/ 1275726 w 6005794"/>
              <a:gd name="connsiteY3216" fmla="*/ 6699905 h 6841925"/>
              <a:gd name="connsiteX3217" fmla="*/ 1264211 w 6005794"/>
              <a:gd name="connsiteY3217" fmla="*/ 6705370 h 6841925"/>
              <a:gd name="connsiteX3218" fmla="*/ 1252359 w 6005794"/>
              <a:gd name="connsiteY3218" fmla="*/ 6709154 h 6841925"/>
              <a:gd name="connsiteX3219" fmla="*/ 1240506 w 6005794"/>
              <a:gd name="connsiteY3219" fmla="*/ 6712098 h 6841925"/>
              <a:gd name="connsiteX3220" fmla="*/ 1228990 w 6005794"/>
              <a:gd name="connsiteY3220" fmla="*/ 6714201 h 6841925"/>
              <a:gd name="connsiteX3221" fmla="*/ 1216799 w 6005794"/>
              <a:gd name="connsiteY3221" fmla="*/ 6715462 h 6841925"/>
              <a:gd name="connsiteX3222" fmla="*/ 1204607 w 6005794"/>
              <a:gd name="connsiteY3222" fmla="*/ 6716303 h 6841925"/>
              <a:gd name="connsiteX3223" fmla="*/ 1180901 w 6005794"/>
              <a:gd name="connsiteY3223" fmla="*/ 6716303 h 6841925"/>
              <a:gd name="connsiteX3224" fmla="*/ 1156518 w 6005794"/>
              <a:gd name="connsiteY3224" fmla="*/ 6716303 h 6841925"/>
              <a:gd name="connsiteX3225" fmla="*/ 1144326 w 6005794"/>
              <a:gd name="connsiteY3225" fmla="*/ 6717144 h 6841925"/>
              <a:gd name="connsiteX3226" fmla="*/ 1132473 w 6005794"/>
              <a:gd name="connsiteY3226" fmla="*/ 6717564 h 6841925"/>
              <a:gd name="connsiteX3227" fmla="*/ 1120280 w 6005794"/>
              <a:gd name="connsiteY3227" fmla="*/ 6718825 h 6841925"/>
              <a:gd name="connsiteX3228" fmla="*/ 1108428 w 6005794"/>
              <a:gd name="connsiteY3228" fmla="*/ 6720507 h 6841925"/>
              <a:gd name="connsiteX3229" fmla="*/ 1096913 w 6005794"/>
              <a:gd name="connsiteY3229" fmla="*/ 6723030 h 6841925"/>
              <a:gd name="connsiteX3230" fmla="*/ 1084721 w 6005794"/>
              <a:gd name="connsiteY3230" fmla="*/ 6727235 h 6841925"/>
              <a:gd name="connsiteX3231" fmla="*/ 1082012 w 6005794"/>
              <a:gd name="connsiteY3231" fmla="*/ 6733122 h 6841925"/>
              <a:gd name="connsiteX3232" fmla="*/ 1079303 w 6005794"/>
              <a:gd name="connsiteY3232" fmla="*/ 6738166 h 6841925"/>
              <a:gd name="connsiteX3233" fmla="*/ 1076255 w 6005794"/>
              <a:gd name="connsiteY3233" fmla="*/ 6742793 h 6841925"/>
              <a:gd name="connsiteX3234" fmla="*/ 1073207 w 6005794"/>
              <a:gd name="connsiteY3234" fmla="*/ 6746577 h 6841925"/>
              <a:gd name="connsiteX3235" fmla="*/ 1069820 w 6005794"/>
              <a:gd name="connsiteY3235" fmla="*/ 6749940 h 6841925"/>
              <a:gd name="connsiteX3236" fmla="*/ 1066773 w 6005794"/>
              <a:gd name="connsiteY3236" fmla="*/ 6753304 h 6841925"/>
              <a:gd name="connsiteX3237" fmla="*/ 1063725 w 6005794"/>
              <a:gd name="connsiteY3237" fmla="*/ 6755406 h 6841925"/>
              <a:gd name="connsiteX3238" fmla="*/ 1059999 w 6005794"/>
              <a:gd name="connsiteY3238" fmla="*/ 6757929 h 6841925"/>
              <a:gd name="connsiteX3239" fmla="*/ 1056274 w 6005794"/>
              <a:gd name="connsiteY3239" fmla="*/ 6758770 h 6841925"/>
              <a:gd name="connsiteX3240" fmla="*/ 1052887 w 6005794"/>
              <a:gd name="connsiteY3240" fmla="*/ 6760031 h 6841925"/>
              <a:gd name="connsiteX3241" fmla="*/ 1049163 w 6005794"/>
              <a:gd name="connsiteY3241" fmla="*/ 6760872 h 6841925"/>
              <a:gd name="connsiteX3242" fmla="*/ 1045776 w 6005794"/>
              <a:gd name="connsiteY3242" fmla="*/ 6761712 h 6841925"/>
              <a:gd name="connsiteX3243" fmla="*/ 1037986 w 6005794"/>
              <a:gd name="connsiteY3243" fmla="*/ 6761712 h 6841925"/>
              <a:gd name="connsiteX3244" fmla="*/ 1030536 w 6005794"/>
              <a:gd name="connsiteY3244" fmla="*/ 6760872 h 6841925"/>
              <a:gd name="connsiteX3245" fmla="*/ 1022747 w 6005794"/>
              <a:gd name="connsiteY3245" fmla="*/ 6759611 h 6841925"/>
              <a:gd name="connsiteX3246" fmla="*/ 1014618 w 6005794"/>
              <a:gd name="connsiteY3246" fmla="*/ 6757929 h 6841925"/>
              <a:gd name="connsiteX3247" fmla="*/ 999041 w 6005794"/>
              <a:gd name="connsiteY3247" fmla="*/ 6754566 h 6841925"/>
              <a:gd name="connsiteX3248" fmla="*/ 990912 w 6005794"/>
              <a:gd name="connsiteY3248" fmla="*/ 6753304 h 6841925"/>
              <a:gd name="connsiteX3249" fmla="*/ 983124 w 6005794"/>
              <a:gd name="connsiteY3249" fmla="*/ 6752883 h 6841925"/>
              <a:gd name="connsiteX3250" fmla="*/ 975673 w 6005794"/>
              <a:gd name="connsiteY3250" fmla="*/ 6753304 h 6841925"/>
              <a:gd name="connsiteX3251" fmla="*/ 971947 w 6005794"/>
              <a:gd name="connsiteY3251" fmla="*/ 6753725 h 6841925"/>
              <a:gd name="connsiteX3252" fmla="*/ 967884 w 6005794"/>
              <a:gd name="connsiteY3252" fmla="*/ 6754986 h 6841925"/>
              <a:gd name="connsiteX3253" fmla="*/ 953998 w 6005794"/>
              <a:gd name="connsiteY3253" fmla="*/ 6758770 h 6841925"/>
              <a:gd name="connsiteX3254" fmla="*/ 940115 w 6005794"/>
              <a:gd name="connsiteY3254" fmla="*/ 6762554 h 6841925"/>
              <a:gd name="connsiteX3255" fmla="*/ 925890 w 6005794"/>
              <a:gd name="connsiteY3255" fmla="*/ 6765918 h 6841925"/>
              <a:gd name="connsiteX3256" fmla="*/ 911328 w 6005794"/>
              <a:gd name="connsiteY3256" fmla="*/ 6768861 h 6841925"/>
              <a:gd name="connsiteX3257" fmla="*/ 897104 w 6005794"/>
              <a:gd name="connsiteY3257" fmla="*/ 6770964 h 6841925"/>
              <a:gd name="connsiteX3258" fmla="*/ 882202 w 6005794"/>
              <a:gd name="connsiteY3258" fmla="*/ 6773486 h 6841925"/>
              <a:gd name="connsiteX3259" fmla="*/ 867980 w 6005794"/>
              <a:gd name="connsiteY3259" fmla="*/ 6775168 h 6841925"/>
              <a:gd name="connsiteX3260" fmla="*/ 853079 w 6005794"/>
              <a:gd name="connsiteY3260" fmla="*/ 6776009 h 6841925"/>
              <a:gd name="connsiteX3261" fmla="*/ 838515 w 6005794"/>
              <a:gd name="connsiteY3261" fmla="*/ 6777271 h 6841925"/>
              <a:gd name="connsiteX3262" fmla="*/ 823953 w 6005794"/>
              <a:gd name="connsiteY3262" fmla="*/ 6777691 h 6841925"/>
              <a:gd name="connsiteX3263" fmla="*/ 794151 w 6005794"/>
              <a:gd name="connsiteY3263" fmla="*/ 6778532 h 6841925"/>
              <a:gd name="connsiteX3264" fmla="*/ 764689 w 6005794"/>
              <a:gd name="connsiteY3264" fmla="*/ 6777271 h 6841925"/>
              <a:gd name="connsiteX3265" fmla="*/ 735224 w 6005794"/>
              <a:gd name="connsiteY3265" fmla="*/ 6775589 h 6841925"/>
              <a:gd name="connsiteX3266" fmla="*/ 671895 w 6005794"/>
              <a:gd name="connsiteY3266" fmla="*/ 6775168 h 6841925"/>
              <a:gd name="connsiteX3267" fmla="*/ 664445 w 6005794"/>
              <a:gd name="connsiteY3267" fmla="*/ 6777691 h 6841925"/>
              <a:gd name="connsiteX3268" fmla="*/ 656655 w 6005794"/>
              <a:gd name="connsiteY3268" fmla="*/ 6780634 h 6841925"/>
              <a:gd name="connsiteX3269" fmla="*/ 641076 w 6005794"/>
              <a:gd name="connsiteY3269" fmla="*/ 6785258 h 6841925"/>
              <a:gd name="connsiteX3270" fmla="*/ 625837 w 6005794"/>
              <a:gd name="connsiteY3270" fmla="*/ 6788203 h 6841925"/>
              <a:gd name="connsiteX3271" fmla="*/ 609920 w 6005794"/>
              <a:gd name="connsiteY3271" fmla="*/ 6790726 h 6841925"/>
              <a:gd name="connsiteX3272" fmla="*/ 594341 w 6005794"/>
              <a:gd name="connsiteY3272" fmla="*/ 6791567 h 6841925"/>
              <a:gd name="connsiteX3273" fmla="*/ 578762 w 6005794"/>
              <a:gd name="connsiteY3273" fmla="*/ 6792407 h 6841925"/>
              <a:gd name="connsiteX3274" fmla="*/ 562508 w 6005794"/>
              <a:gd name="connsiteY3274" fmla="*/ 6791567 h 6841925"/>
              <a:gd name="connsiteX3275" fmla="*/ 546591 w 6005794"/>
              <a:gd name="connsiteY3275" fmla="*/ 6790726 h 6841925"/>
              <a:gd name="connsiteX3276" fmla="*/ 423318 w 6005794"/>
              <a:gd name="connsiteY3276" fmla="*/ 6793248 h 6841925"/>
              <a:gd name="connsiteX3277" fmla="*/ 420609 w 6005794"/>
              <a:gd name="connsiteY3277" fmla="*/ 6787783 h 6841925"/>
              <a:gd name="connsiteX3278" fmla="*/ 419933 w 6005794"/>
              <a:gd name="connsiteY3278" fmla="*/ 6788203 h 6841925"/>
              <a:gd name="connsiteX3279" fmla="*/ 423318 w 6005794"/>
              <a:gd name="connsiteY3279" fmla="*/ 6793248 h 6841925"/>
              <a:gd name="connsiteX3280" fmla="*/ 417899 w 6005794"/>
              <a:gd name="connsiteY3280" fmla="*/ 6796612 h 6841925"/>
              <a:gd name="connsiteX3281" fmla="*/ 412481 w 6005794"/>
              <a:gd name="connsiteY3281" fmla="*/ 6799555 h 6841925"/>
              <a:gd name="connsiteX3282" fmla="*/ 407063 w 6005794"/>
              <a:gd name="connsiteY3282" fmla="*/ 6801658 h 6841925"/>
              <a:gd name="connsiteX3283" fmla="*/ 401305 w 6005794"/>
              <a:gd name="connsiteY3283" fmla="*/ 6803339 h 6841925"/>
              <a:gd name="connsiteX3284" fmla="*/ 395886 w 6005794"/>
              <a:gd name="connsiteY3284" fmla="*/ 6804601 h 6841925"/>
              <a:gd name="connsiteX3285" fmla="*/ 390468 w 6005794"/>
              <a:gd name="connsiteY3285" fmla="*/ 6805862 h 6841925"/>
              <a:gd name="connsiteX3286" fmla="*/ 379293 w 6005794"/>
              <a:gd name="connsiteY3286" fmla="*/ 6806282 h 6841925"/>
              <a:gd name="connsiteX3287" fmla="*/ 368117 w 6005794"/>
              <a:gd name="connsiteY3287" fmla="*/ 6806282 h 6841925"/>
              <a:gd name="connsiteX3288" fmla="*/ 356264 w 6005794"/>
              <a:gd name="connsiteY3288" fmla="*/ 6806282 h 6841925"/>
              <a:gd name="connsiteX3289" fmla="*/ 345088 w 6005794"/>
              <a:gd name="connsiteY3289" fmla="*/ 6806282 h 6841925"/>
              <a:gd name="connsiteX3290" fmla="*/ 333911 w 6005794"/>
              <a:gd name="connsiteY3290" fmla="*/ 6806703 h 6841925"/>
              <a:gd name="connsiteX3291" fmla="*/ 330863 w 6005794"/>
              <a:gd name="connsiteY3291" fmla="*/ 6809226 h 6841925"/>
              <a:gd name="connsiteX3292" fmla="*/ 327478 w 6005794"/>
              <a:gd name="connsiteY3292" fmla="*/ 6810908 h 6841925"/>
              <a:gd name="connsiteX3293" fmla="*/ 324769 w 6005794"/>
              <a:gd name="connsiteY3293" fmla="*/ 6811749 h 6841925"/>
              <a:gd name="connsiteX3294" fmla="*/ 321721 w 6005794"/>
              <a:gd name="connsiteY3294" fmla="*/ 6813010 h 6841925"/>
              <a:gd name="connsiteX3295" fmla="*/ 315285 w 6005794"/>
              <a:gd name="connsiteY3295" fmla="*/ 6813431 h 6841925"/>
              <a:gd name="connsiteX3296" fmla="*/ 309528 w 6005794"/>
              <a:gd name="connsiteY3296" fmla="*/ 6813010 h 6841925"/>
              <a:gd name="connsiteX3297" fmla="*/ 303433 w 6005794"/>
              <a:gd name="connsiteY3297" fmla="*/ 6811749 h 6841925"/>
              <a:gd name="connsiteX3298" fmla="*/ 297337 w 6005794"/>
              <a:gd name="connsiteY3298" fmla="*/ 6810067 h 6841925"/>
              <a:gd name="connsiteX3299" fmla="*/ 291240 w 6005794"/>
              <a:gd name="connsiteY3299" fmla="*/ 6808386 h 6841925"/>
              <a:gd name="connsiteX3300" fmla="*/ 285483 w 6005794"/>
              <a:gd name="connsiteY3300" fmla="*/ 6807545 h 6841925"/>
              <a:gd name="connsiteX3301" fmla="*/ 279387 w 6005794"/>
              <a:gd name="connsiteY3301" fmla="*/ 6811749 h 6841925"/>
              <a:gd name="connsiteX3302" fmla="*/ 273630 w 6005794"/>
              <a:gd name="connsiteY3302" fmla="*/ 6815113 h 6841925"/>
              <a:gd name="connsiteX3303" fmla="*/ 267873 w 6005794"/>
              <a:gd name="connsiteY3303" fmla="*/ 6818057 h 6841925"/>
              <a:gd name="connsiteX3304" fmla="*/ 262115 w 6005794"/>
              <a:gd name="connsiteY3304" fmla="*/ 6819738 h 6841925"/>
              <a:gd name="connsiteX3305" fmla="*/ 255682 w 6005794"/>
              <a:gd name="connsiteY3305" fmla="*/ 6821420 h 6841925"/>
              <a:gd name="connsiteX3306" fmla="*/ 249924 w 6005794"/>
              <a:gd name="connsiteY3306" fmla="*/ 6821841 h 6841925"/>
              <a:gd name="connsiteX3307" fmla="*/ 244166 w 6005794"/>
              <a:gd name="connsiteY3307" fmla="*/ 6821841 h 6841925"/>
              <a:gd name="connsiteX3308" fmla="*/ 237733 w 6005794"/>
              <a:gd name="connsiteY3308" fmla="*/ 6821841 h 6841925"/>
              <a:gd name="connsiteX3309" fmla="*/ 225540 w 6005794"/>
              <a:gd name="connsiteY3309" fmla="*/ 6820579 h 6841925"/>
              <a:gd name="connsiteX3310" fmla="*/ 213010 w 6005794"/>
              <a:gd name="connsiteY3310" fmla="*/ 6819738 h 6841925"/>
              <a:gd name="connsiteX3311" fmla="*/ 200819 w 6005794"/>
              <a:gd name="connsiteY3311" fmla="*/ 6818897 h 6841925"/>
              <a:gd name="connsiteX3312" fmla="*/ 195062 w 6005794"/>
              <a:gd name="connsiteY3312" fmla="*/ 6818897 h 6841925"/>
              <a:gd name="connsiteX3313" fmla="*/ 188966 w 6005794"/>
              <a:gd name="connsiteY3313" fmla="*/ 6819738 h 6841925"/>
              <a:gd name="connsiteX3314" fmla="*/ 166276 w 6005794"/>
              <a:gd name="connsiteY3314" fmla="*/ 6821420 h 6841925"/>
              <a:gd name="connsiteX3315" fmla="*/ 143586 w 6005794"/>
              <a:gd name="connsiteY3315" fmla="*/ 6822260 h 6841925"/>
              <a:gd name="connsiteX3316" fmla="*/ 98543 w 6005794"/>
              <a:gd name="connsiteY3316" fmla="*/ 6824784 h 6841925"/>
              <a:gd name="connsiteX3317" fmla="*/ 75513 w 6005794"/>
              <a:gd name="connsiteY3317" fmla="*/ 6826465 h 6841925"/>
              <a:gd name="connsiteX3318" fmla="*/ 53162 w 6005794"/>
              <a:gd name="connsiteY3318" fmla="*/ 6828568 h 6841925"/>
              <a:gd name="connsiteX3319" fmla="*/ 41987 w 6005794"/>
              <a:gd name="connsiteY3319" fmla="*/ 6830670 h 6841925"/>
              <a:gd name="connsiteX3320" fmla="*/ 30810 w 6005794"/>
              <a:gd name="connsiteY3320" fmla="*/ 6832351 h 6841925"/>
              <a:gd name="connsiteX3321" fmla="*/ 19635 w 6005794"/>
              <a:gd name="connsiteY3321" fmla="*/ 6835295 h 6841925"/>
              <a:gd name="connsiteX3322" fmla="*/ 8120 w 6005794"/>
              <a:gd name="connsiteY3322" fmla="*/ 6837818 h 6841925"/>
              <a:gd name="connsiteX3323" fmla="*/ 0 w 6005794"/>
              <a:gd name="connsiteY3323" fmla="*/ 6841925 h 684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Lst>
            <a:rect l="l" t="t" r="r" b="b"/>
            <a:pathLst>
              <a:path w="6005794" h="6841925">
                <a:moveTo>
                  <a:pt x="2231425" y="6634731"/>
                </a:moveTo>
                <a:lnTo>
                  <a:pt x="2236845" y="6635896"/>
                </a:lnTo>
                <a:lnTo>
                  <a:pt x="2242940" y="6637060"/>
                </a:lnTo>
                <a:lnTo>
                  <a:pt x="2249036" y="6639390"/>
                </a:lnTo>
                <a:lnTo>
                  <a:pt x="2256148" y="6642107"/>
                </a:lnTo>
                <a:lnTo>
                  <a:pt x="2249036" y="6645212"/>
                </a:lnTo>
                <a:lnTo>
                  <a:pt x="2242940" y="6647929"/>
                </a:lnTo>
                <a:lnTo>
                  <a:pt x="2236845" y="6649482"/>
                </a:lnTo>
                <a:lnTo>
                  <a:pt x="2231425" y="6649869"/>
                </a:lnTo>
                <a:lnTo>
                  <a:pt x="2226346" y="6649482"/>
                </a:lnTo>
                <a:lnTo>
                  <a:pt x="2221266" y="6648317"/>
                </a:lnTo>
                <a:lnTo>
                  <a:pt x="2216187" y="6645600"/>
                </a:lnTo>
                <a:lnTo>
                  <a:pt x="2211445" y="6642494"/>
                </a:lnTo>
                <a:lnTo>
                  <a:pt x="2216187" y="6639001"/>
                </a:lnTo>
                <a:lnTo>
                  <a:pt x="2221266" y="6637060"/>
                </a:lnTo>
                <a:lnTo>
                  <a:pt x="2226346" y="6635508"/>
                </a:lnTo>
                <a:close/>
                <a:moveTo>
                  <a:pt x="4242517" y="5854343"/>
                </a:moveTo>
                <a:lnTo>
                  <a:pt x="4244219" y="5854343"/>
                </a:lnTo>
                <a:lnTo>
                  <a:pt x="4248304" y="5854343"/>
                </a:lnTo>
                <a:lnTo>
                  <a:pt x="4252389" y="5854760"/>
                </a:lnTo>
                <a:lnTo>
                  <a:pt x="4256473" y="5857257"/>
                </a:lnTo>
                <a:lnTo>
                  <a:pt x="4260559" y="5859338"/>
                </a:lnTo>
                <a:lnTo>
                  <a:pt x="4268047" y="5865164"/>
                </a:lnTo>
                <a:lnTo>
                  <a:pt x="4276217" y="5871405"/>
                </a:lnTo>
                <a:lnTo>
                  <a:pt x="4280301" y="5873486"/>
                </a:lnTo>
                <a:lnTo>
                  <a:pt x="4284046" y="5875150"/>
                </a:lnTo>
                <a:lnTo>
                  <a:pt x="4283025" y="5894709"/>
                </a:lnTo>
                <a:lnTo>
                  <a:pt x="4217668" y="5888051"/>
                </a:lnTo>
                <a:lnTo>
                  <a:pt x="4222434" y="5877647"/>
                </a:lnTo>
                <a:lnTo>
                  <a:pt x="4226860" y="5869324"/>
                </a:lnTo>
                <a:lnTo>
                  <a:pt x="4231624" y="5862666"/>
                </a:lnTo>
                <a:lnTo>
                  <a:pt x="4235708" y="5858088"/>
                </a:lnTo>
                <a:lnTo>
                  <a:pt x="4237752" y="5856424"/>
                </a:lnTo>
                <a:lnTo>
                  <a:pt x="4240134" y="5855592"/>
                </a:lnTo>
                <a:close/>
                <a:moveTo>
                  <a:pt x="5388987" y="1486525"/>
                </a:moveTo>
                <a:lnTo>
                  <a:pt x="5396519" y="1486525"/>
                </a:lnTo>
                <a:lnTo>
                  <a:pt x="5404051" y="1487321"/>
                </a:lnTo>
                <a:lnTo>
                  <a:pt x="5412269" y="1489712"/>
                </a:lnTo>
                <a:lnTo>
                  <a:pt x="5420828" y="1493297"/>
                </a:lnTo>
                <a:lnTo>
                  <a:pt x="5430072" y="1498873"/>
                </a:lnTo>
                <a:lnTo>
                  <a:pt x="5419459" y="1499671"/>
                </a:lnTo>
                <a:lnTo>
                  <a:pt x="5409871" y="1500467"/>
                </a:lnTo>
                <a:lnTo>
                  <a:pt x="5401654" y="1501263"/>
                </a:lnTo>
                <a:lnTo>
                  <a:pt x="5394122" y="1501663"/>
                </a:lnTo>
                <a:lnTo>
                  <a:pt x="5386932" y="1501263"/>
                </a:lnTo>
                <a:lnTo>
                  <a:pt x="5383509" y="1500467"/>
                </a:lnTo>
                <a:lnTo>
                  <a:pt x="5380085" y="1500068"/>
                </a:lnTo>
                <a:lnTo>
                  <a:pt x="5377003" y="1498476"/>
                </a:lnTo>
                <a:lnTo>
                  <a:pt x="5374264" y="1496883"/>
                </a:lnTo>
                <a:lnTo>
                  <a:pt x="5370840" y="1495288"/>
                </a:lnTo>
                <a:lnTo>
                  <a:pt x="5367759" y="1492500"/>
                </a:lnTo>
                <a:lnTo>
                  <a:pt x="5374949" y="1489712"/>
                </a:lnTo>
                <a:lnTo>
                  <a:pt x="5381797" y="1487321"/>
                </a:lnTo>
                <a:close/>
                <a:moveTo>
                  <a:pt x="3398111" y="891143"/>
                </a:moveTo>
                <a:lnTo>
                  <a:pt x="3387273" y="894506"/>
                </a:lnTo>
                <a:lnTo>
                  <a:pt x="3387951" y="893946"/>
                </a:lnTo>
                <a:close/>
                <a:moveTo>
                  <a:pt x="3137170" y="786866"/>
                </a:moveTo>
                <a:lnTo>
                  <a:pt x="3146102" y="787661"/>
                </a:lnTo>
                <a:lnTo>
                  <a:pt x="3154689" y="788455"/>
                </a:lnTo>
                <a:lnTo>
                  <a:pt x="3163621" y="790838"/>
                </a:lnTo>
                <a:lnTo>
                  <a:pt x="3173239" y="793220"/>
                </a:lnTo>
                <a:lnTo>
                  <a:pt x="3169117" y="798780"/>
                </a:lnTo>
                <a:lnTo>
                  <a:pt x="3164652" y="802751"/>
                </a:lnTo>
                <a:lnTo>
                  <a:pt x="3160530" y="806325"/>
                </a:lnTo>
                <a:lnTo>
                  <a:pt x="3156407" y="809502"/>
                </a:lnTo>
                <a:lnTo>
                  <a:pt x="3152285" y="812282"/>
                </a:lnTo>
                <a:lnTo>
                  <a:pt x="3148162" y="813870"/>
                </a:lnTo>
                <a:lnTo>
                  <a:pt x="3143697" y="815062"/>
                </a:lnTo>
                <a:lnTo>
                  <a:pt x="3139575" y="815459"/>
                </a:lnTo>
                <a:lnTo>
                  <a:pt x="3135109" y="815459"/>
                </a:lnTo>
                <a:lnTo>
                  <a:pt x="3130986" y="815062"/>
                </a:lnTo>
                <a:lnTo>
                  <a:pt x="3126520" y="813870"/>
                </a:lnTo>
                <a:lnTo>
                  <a:pt x="3121711" y="812282"/>
                </a:lnTo>
                <a:lnTo>
                  <a:pt x="3116902" y="810694"/>
                </a:lnTo>
                <a:lnTo>
                  <a:pt x="3111748" y="807914"/>
                </a:lnTo>
                <a:lnTo>
                  <a:pt x="3101443" y="802354"/>
                </a:lnTo>
                <a:lnTo>
                  <a:pt x="3106253" y="798780"/>
                </a:lnTo>
                <a:lnTo>
                  <a:pt x="3111062" y="795603"/>
                </a:lnTo>
                <a:lnTo>
                  <a:pt x="3115528" y="792823"/>
                </a:lnTo>
                <a:lnTo>
                  <a:pt x="3119993" y="791235"/>
                </a:lnTo>
                <a:lnTo>
                  <a:pt x="3124116" y="789647"/>
                </a:lnTo>
                <a:lnTo>
                  <a:pt x="3128582" y="788455"/>
                </a:lnTo>
                <a:lnTo>
                  <a:pt x="3133390" y="787661"/>
                </a:lnTo>
                <a:close/>
                <a:moveTo>
                  <a:pt x="3224378" y="775093"/>
                </a:moveTo>
                <a:lnTo>
                  <a:pt x="3227426" y="775093"/>
                </a:lnTo>
                <a:lnTo>
                  <a:pt x="3230474" y="775093"/>
                </a:lnTo>
                <a:lnTo>
                  <a:pt x="3233859" y="775915"/>
                </a:lnTo>
                <a:lnTo>
                  <a:pt x="3236568" y="777559"/>
                </a:lnTo>
                <a:lnTo>
                  <a:pt x="3238940" y="780025"/>
                </a:lnTo>
                <a:lnTo>
                  <a:pt x="3241310" y="782494"/>
                </a:lnTo>
                <a:lnTo>
                  <a:pt x="3243004" y="786604"/>
                </a:lnTo>
                <a:lnTo>
                  <a:pt x="3245036" y="790716"/>
                </a:lnTo>
                <a:lnTo>
                  <a:pt x="3246391" y="796472"/>
                </a:lnTo>
                <a:lnTo>
                  <a:pt x="3242665" y="800171"/>
                </a:lnTo>
                <a:lnTo>
                  <a:pt x="3238940" y="805105"/>
                </a:lnTo>
                <a:lnTo>
                  <a:pt x="3235214" y="808804"/>
                </a:lnTo>
                <a:lnTo>
                  <a:pt x="3232844" y="810450"/>
                </a:lnTo>
                <a:lnTo>
                  <a:pt x="3230135" y="811683"/>
                </a:lnTo>
                <a:lnTo>
                  <a:pt x="3226071" y="812095"/>
                </a:lnTo>
                <a:lnTo>
                  <a:pt x="3222346" y="811683"/>
                </a:lnTo>
                <a:lnTo>
                  <a:pt x="3218958" y="810450"/>
                </a:lnTo>
                <a:lnTo>
                  <a:pt x="3215910" y="808394"/>
                </a:lnTo>
                <a:lnTo>
                  <a:pt x="3213540" y="805105"/>
                </a:lnTo>
                <a:lnTo>
                  <a:pt x="3211846" y="800993"/>
                </a:lnTo>
                <a:lnTo>
                  <a:pt x="3210492" y="796882"/>
                </a:lnTo>
                <a:lnTo>
                  <a:pt x="3209815" y="791538"/>
                </a:lnTo>
                <a:lnTo>
                  <a:pt x="3210492" y="787426"/>
                </a:lnTo>
                <a:lnTo>
                  <a:pt x="3211846" y="784138"/>
                </a:lnTo>
                <a:lnTo>
                  <a:pt x="3213540" y="780848"/>
                </a:lnTo>
                <a:lnTo>
                  <a:pt x="3215910" y="778793"/>
                </a:lnTo>
                <a:lnTo>
                  <a:pt x="3217942" y="777149"/>
                </a:lnTo>
                <a:lnTo>
                  <a:pt x="3220991" y="775504"/>
                </a:lnTo>
                <a:close/>
                <a:moveTo>
                  <a:pt x="0" y="0"/>
                </a:moveTo>
                <a:lnTo>
                  <a:pt x="3105189" y="0"/>
                </a:lnTo>
                <a:lnTo>
                  <a:pt x="3106184" y="1011"/>
                </a:lnTo>
                <a:lnTo>
                  <a:pt x="3110587" y="3954"/>
                </a:lnTo>
                <a:lnTo>
                  <a:pt x="3114990" y="6478"/>
                </a:lnTo>
                <a:lnTo>
                  <a:pt x="3119393" y="9001"/>
                </a:lnTo>
                <a:lnTo>
                  <a:pt x="3124810" y="10682"/>
                </a:lnTo>
                <a:lnTo>
                  <a:pt x="3130229" y="12364"/>
                </a:lnTo>
                <a:lnTo>
                  <a:pt x="3135987" y="13204"/>
                </a:lnTo>
                <a:lnTo>
                  <a:pt x="3142421" y="14466"/>
                </a:lnTo>
                <a:lnTo>
                  <a:pt x="3149194" y="15729"/>
                </a:lnTo>
                <a:lnTo>
                  <a:pt x="3164434" y="16149"/>
                </a:lnTo>
                <a:lnTo>
                  <a:pt x="3179674" y="15729"/>
                </a:lnTo>
                <a:lnTo>
                  <a:pt x="3194913" y="14466"/>
                </a:lnTo>
                <a:lnTo>
                  <a:pt x="3209815" y="12785"/>
                </a:lnTo>
                <a:lnTo>
                  <a:pt x="3240294" y="7739"/>
                </a:lnTo>
                <a:lnTo>
                  <a:pt x="3271451" y="2693"/>
                </a:lnTo>
                <a:lnTo>
                  <a:pt x="3286690" y="591"/>
                </a:lnTo>
                <a:lnTo>
                  <a:pt x="3292046" y="0"/>
                </a:lnTo>
                <a:lnTo>
                  <a:pt x="3345199" y="0"/>
                </a:lnTo>
                <a:lnTo>
                  <a:pt x="3349004" y="591"/>
                </a:lnTo>
                <a:lnTo>
                  <a:pt x="3356794" y="2273"/>
                </a:lnTo>
                <a:lnTo>
                  <a:pt x="3364582" y="3954"/>
                </a:lnTo>
                <a:lnTo>
                  <a:pt x="3372371" y="6057"/>
                </a:lnTo>
                <a:lnTo>
                  <a:pt x="3380500" y="9001"/>
                </a:lnTo>
                <a:lnTo>
                  <a:pt x="3388627" y="12364"/>
                </a:lnTo>
                <a:lnTo>
                  <a:pt x="3396756" y="15729"/>
                </a:lnTo>
                <a:lnTo>
                  <a:pt x="3387950" y="24978"/>
                </a:lnTo>
                <a:lnTo>
                  <a:pt x="3379483" y="34649"/>
                </a:lnTo>
                <a:lnTo>
                  <a:pt x="3370678" y="43478"/>
                </a:lnTo>
                <a:lnTo>
                  <a:pt x="3362551" y="53570"/>
                </a:lnTo>
                <a:lnTo>
                  <a:pt x="3358148" y="58616"/>
                </a:lnTo>
                <a:lnTo>
                  <a:pt x="3354423" y="64502"/>
                </a:lnTo>
                <a:lnTo>
                  <a:pt x="3350697" y="70809"/>
                </a:lnTo>
                <a:lnTo>
                  <a:pt x="3347310" y="77536"/>
                </a:lnTo>
                <a:lnTo>
                  <a:pt x="3344601" y="85105"/>
                </a:lnTo>
                <a:lnTo>
                  <a:pt x="3341892" y="93515"/>
                </a:lnTo>
                <a:lnTo>
                  <a:pt x="3339522" y="102765"/>
                </a:lnTo>
                <a:lnTo>
                  <a:pt x="3337829" y="112435"/>
                </a:lnTo>
                <a:lnTo>
                  <a:pt x="3333764" y="101503"/>
                </a:lnTo>
                <a:lnTo>
                  <a:pt x="3329700" y="91412"/>
                </a:lnTo>
                <a:lnTo>
                  <a:pt x="3325636" y="82583"/>
                </a:lnTo>
                <a:lnTo>
                  <a:pt x="3321234" y="75434"/>
                </a:lnTo>
                <a:lnTo>
                  <a:pt x="3317170" y="69127"/>
                </a:lnTo>
                <a:lnTo>
                  <a:pt x="3312768" y="64502"/>
                </a:lnTo>
                <a:lnTo>
                  <a:pt x="3308703" y="60718"/>
                </a:lnTo>
                <a:lnTo>
                  <a:pt x="3303962" y="58616"/>
                </a:lnTo>
                <a:lnTo>
                  <a:pt x="3299221" y="57354"/>
                </a:lnTo>
                <a:lnTo>
                  <a:pt x="3294819" y="56933"/>
                </a:lnTo>
                <a:lnTo>
                  <a:pt x="3289739" y="57774"/>
                </a:lnTo>
                <a:lnTo>
                  <a:pt x="3285335" y="60298"/>
                </a:lnTo>
                <a:lnTo>
                  <a:pt x="3280256" y="63661"/>
                </a:lnTo>
                <a:lnTo>
                  <a:pt x="3274837" y="67445"/>
                </a:lnTo>
                <a:lnTo>
                  <a:pt x="3270097" y="72912"/>
                </a:lnTo>
                <a:lnTo>
                  <a:pt x="3264677" y="79218"/>
                </a:lnTo>
                <a:lnTo>
                  <a:pt x="3290755" y="129254"/>
                </a:lnTo>
                <a:lnTo>
                  <a:pt x="3292786" y="130936"/>
                </a:lnTo>
                <a:lnTo>
                  <a:pt x="3295495" y="132618"/>
                </a:lnTo>
                <a:lnTo>
                  <a:pt x="3297866" y="133878"/>
                </a:lnTo>
                <a:lnTo>
                  <a:pt x="3300576" y="134300"/>
                </a:lnTo>
                <a:lnTo>
                  <a:pt x="3320218" y="142709"/>
                </a:lnTo>
                <a:lnTo>
                  <a:pt x="3340199" y="150698"/>
                </a:lnTo>
                <a:lnTo>
                  <a:pt x="3359842" y="157426"/>
                </a:lnTo>
                <a:lnTo>
                  <a:pt x="3369662" y="160369"/>
                </a:lnTo>
                <a:lnTo>
                  <a:pt x="3379483" y="162892"/>
                </a:lnTo>
                <a:lnTo>
                  <a:pt x="3389305" y="165414"/>
                </a:lnTo>
                <a:lnTo>
                  <a:pt x="3399804" y="167097"/>
                </a:lnTo>
                <a:lnTo>
                  <a:pt x="3409963" y="168358"/>
                </a:lnTo>
                <a:lnTo>
                  <a:pt x="3420462" y="169620"/>
                </a:lnTo>
                <a:lnTo>
                  <a:pt x="3430622" y="169620"/>
                </a:lnTo>
                <a:lnTo>
                  <a:pt x="3441119" y="169620"/>
                </a:lnTo>
                <a:lnTo>
                  <a:pt x="3451280" y="168358"/>
                </a:lnTo>
                <a:lnTo>
                  <a:pt x="3462116" y="166677"/>
                </a:lnTo>
                <a:lnTo>
                  <a:pt x="3464149" y="166256"/>
                </a:lnTo>
                <a:lnTo>
                  <a:pt x="3466180" y="166677"/>
                </a:lnTo>
                <a:lnTo>
                  <a:pt x="3467536" y="167097"/>
                </a:lnTo>
                <a:lnTo>
                  <a:pt x="3469228" y="168358"/>
                </a:lnTo>
                <a:lnTo>
                  <a:pt x="3471938" y="170461"/>
                </a:lnTo>
                <a:lnTo>
                  <a:pt x="3473970" y="174664"/>
                </a:lnTo>
                <a:lnTo>
                  <a:pt x="3475663" y="178870"/>
                </a:lnTo>
                <a:lnTo>
                  <a:pt x="3477017" y="183915"/>
                </a:lnTo>
                <a:lnTo>
                  <a:pt x="3479388" y="193586"/>
                </a:lnTo>
                <a:lnTo>
                  <a:pt x="3555249" y="196950"/>
                </a:lnTo>
                <a:lnTo>
                  <a:pt x="3554233" y="195688"/>
                </a:lnTo>
                <a:lnTo>
                  <a:pt x="3557957" y="185597"/>
                </a:lnTo>
                <a:lnTo>
                  <a:pt x="3561344" y="175085"/>
                </a:lnTo>
                <a:lnTo>
                  <a:pt x="3563375" y="170461"/>
                </a:lnTo>
                <a:lnTo>
                  <a:pt x="3565069" y="166677"/>
                </a:lnTo>
                <a:lnTo>
                  <a:pt x="3566762" y="163733"/>
                </a:lnTo>
                <a:lnTo>
                  <a:pt x="3567101" y="163312"/>
                </a:lnTo>
                <a:lnTo>
                  <a:pt x="3568117" y="163312"/>
                </a:lnTo>
                <a:lnTo>
                  <a:pt x="3579970" y="163312"/>
                </a:lnTo>
                <a:lnTo>
                  <a:pt x="3591484" y="162892"/>
                </a:lnTo>
                <a:lnTo>
                  <a:pt x="3603338" y="161630"/>
                </a:lnTo>
                <a:lnTo>
                  <a:pt x="3614852" y="159528"/>
                </a:lnTo>
                <a:lnTo>
                  <a:pt x="3638558" y="154902"/>
                </a:lnTo>
                <a:lnTo>
                  <a:pt x="3650411" y="152800"/>
                </a:lnTo>
                <a:lnTo>
                  <a:pt x="3661926" y="151118"/>
                </a:lnTo>
                <a:lnTo>
                  <a:pt x="3673779" y="149437"/>
                </a:lnTo>
                <a:lnTo>
                  <a:pt x="3685295" y="149016"/>
                </a:lnTo>
                <a:lnTo>
                  <a:pt x="3697147" y="149437"/>
                </a:lnTo>
                <a:lnTo>
                  <a:pt x="3702904" y="149858"/>
                </a:lnTo>
                <a:lnTo>
                  <a:pt x="3708662" y="151118"/>
                </a:lnTo>
                <a:lnTo>
                  <a:pt x="3714080" y="152380"/>
                </a:lnTo>
                <a:lnTo>
                  <a:pt x="3719837" y="154061"/>
                </a:lnTo>
                <a:lnTo>
                  <a:pt x="3725933" y="156165"/>
                </a:lnTo>
                <a:lnTo>
                  <a:pt x="3731690" y="158267"/>
                </a:lnTo>
                <a:lnTo>
                  <a:pt x="3737108" y="161630"/>
                </a:lnTo>
                <a:lnTo>
                  <a:pt x="3742866" y="164993"/>
                </a:lnTo>
                <a:lnTo>
                  <a:pt x="3748624" y="168778"/>
                </a:lnTo>
                <a:lnTo>
                  <a:pt x="3754042" y="173404"/>
                </a:lnTo>
                <a:lnTo>
                  <a:pt x="3759121" y="174664"/>
                </a:lnTo>
                <a:lnTo>
                  <a:pt x="3763524" y="174664"/>
                </a:lnTo>
                <a:lnTo>
                  <a:pt x="3768604" y="173824"/>
                </a:lnTo>
                <a:lnTo>
                  <a:pt x="3773007" y="172983"/>
                </a:lnTo>
                <a:lnTo>
                  <a:pt x="3777410" y="171301"/>
                </a:lnTo>
                <a:lnTo>
                  <a:pt x="3781812" y="168778"/>
                </a:lnTo>
                <a:lnTo>
                  <a:pt x="3790617" y="164573"/>
                </a:lnTo>
                <a:lnTo>
                  <a:pt x="3799422" y="160369"/>
                </a:lnTo>
                <a:lnTo>
                  <a:pt x="3803825" y="159528"/>
                </a:lnTo>
                <a:lnTo>
                  <a:pt x="3808905" y="158267"/>
                </a:lnTo>
                <a:lnTo>
                  <a:pt x="3813307" y="157846"/>
                </a:lnTo>
                <a:lnTo>
                  <a:pt x="3817711" y="157846"/>
                </a:lnTo>
                <a:lnTo>
                  <a:pt x="3822790" y="159108"/>
                </a:lnTo>
                <a:lnTo>
                  <a:pt x="3827870" y="161209"/>
                </a:lnTo>
                <a:lnTo>
                  <a:pt x="3830918" y="168778"/>
                </a:lnTo>
                <a:lnTo>
                  <a:pt x="3831256" y="168358"/>
                </a:lnTo>
                <a:lnTo>
                  <a:pt x="3827870" y="161209"/>
                </a:lnTo>
                <a:lnTo>
                  <a:pt x="3832611" y="157846"/>
                </a:lnTo>
                <a:lnTo>
                  <a:pt x="3838030" y="154902"/>
                </a:lnTo>
                <a:lnTo>
                  <a:pt x="3843448" y="152800"/>
                </a:lnTo>
                <a:lnTo>
                  <a:pt x="3848866" y="151118"/>
                </a:lnTo>
                <a:lnTo>
                  <a:pt x="3854285" y="149437"/>
                </a:lnTo>
                <a:lnTo>
                  <a:pt x="3859704" y="149016"/>
                </a:lnTo>
                <a:lnTo>
                  <a:pt x="3870880" y="147755"/>
                </a:lnTo>
                <a:lnTo>
                  <a:pt x="3892893" y="147334"/>
                </a:lnTo>
                <a:lnTo>
                  <a:pt x="3904069" y="146494"/>
                </a:lnTo>
                <a:lnTo>
                  <a:pt x="3914906" y="144811"/>
                </a:lnTo>
                <a:lnTo>
                  <a:pt x="3990766" y="130515"/>
                </a:lnTo>
                <a:lnTo>
                  <a:pt x="3995846" y="127572"/>
                </a:lnTo>
                <a:lnTo>
                  <a:pt x="4000248" y="126732"/>
                </a:lnTo>
                <a:lnTo>
                  <a:pt x="4004989" y="125470"/>
                </a:lnTo>
                <a:lnTo>
                  <a:pt x="4010069" y="125050"/>
                </a:lnTo>
                <a:lnTo>
                  <a:pt x="4015149" y="125470"/>
                </a:lnTo>
                <a:lnTo>
                  <a:pt x="4019552" y="125891"/>
                </a:lnTo>
                <a:lnTo>
                  <a:pt x="4029372" y="127572"/>
                </a:lnTo>
                <a:lnTo>
                  <a:pt x="4038855" y="130515"/>
                </a:lnTo>
                <a:lnTo>
                  <a:pt x="4048338" y="132197"/>
                </a:lnTo>
                <a:lnTo>
                  <a:pt x="4053079" y="132618"/>
                </a:lnTo>
                <a:lnTo>
                  <a:pt x="4058159" y="132618"/>
                </a:lnTo>
                <a:lnTo>
                  <a:pt x="4062561" y="132197"/>
                </a:lnTo>
                <a:lnTo>
                  <a:pt x="4067641" y="130936"/>
                </a:lnTo>
                <a:lnTo>
                  <a:pt x="4072044" y="127152"/>
                </a:lnTo>
                <a:lnTo>
                  <a:pt x="4076447" y="124209"/>
                </a:lnTo>
                <a:lnTo>
                  <a:pt x="4081188" y="121685"/>
                </a:lnTo>
                <a:lnTo>
                  <a:pt x="4085930" y="120004"/>
                </a:lnTo>
                <a:lnTo>
                  <a:pt x="4090332" y="118322"/>
                </a:lnTo>
                <a:lnTo>
                  <a:pt x="4095411" y="117060"/>
                </a:lnTo>
                <a:lnTo>
                  <a:pt x="4104895" y="115800"/>
                </a:lnTo>
                <a:lnTo>
                  <a:pt x="4114715" y="115800"/>
                </a:lnTo>
                <a:lnTo>
                  <a:pt x="4124875" y="115800"/>
                </a:lnTo>
                <a:lnTo>
                  <a:pt x="4135373" y="115800"/>
                </a:lnTo>
                <a:lnTo>
                  <a:pt x="4145534" y="115379"/>
                </a:lnTo>
                <a:lnTo>
                  <a:pt x="4069335" y="136403"/>
                </a:lnTo>
                <a:lnTo>
                  <a:pt x="4070689" y="141027"/>
                </a:lnTo>
                <a:lnTo>
                  <a:pt x="4069335" y="144811"/>
                </a:lnTo>
                <a:lnTo>
                  <a:pt x="4067980" y="148175"/>
                </a:lnTo>
                <a:lnTo>
                  <a:pt x="4066287" y="151539"/>
                </a:lnTo>
                <a:lnTo>
                  <a:pt x="4063916" y="154482"/>
                </a:lnTo>
                <a:lnTo>
                  <a:pt x="4059852" y="160369"/>
                </a:lnTo>
                <a:lnTo>
                  <a:pt x="4057821" y="163312"/>
                </a:lnTo>
                <a:lnTo>
                  <a:pt x="4055789" y="166677"/>
                </a:lnTo>
                <a:lnTo>
                  <a:pt x="4049692" y="171301"/>
                </a:lnTo>
                <a:lnTo>
                  <a:pt x="4043258" y="175505"/>
                </a:lnTo>
                <a:lnTo>
                  <a:pt x="4037163" y="180131"/>
                </a:lnTo>
                <a:lnTo>
                  <a:pt x="4030727" y="183495"/>
                </a:lnTo>
                <a:lnTo>
                  <a:pt x="4018197" y="190223"/>
                </a:lnTo>
                <a:lnTo>
                  <a:pt x="4004989" y="195267"/>
                </a:lnTo>
                <a:lnTo>
                  <a:pt x="3992120" y="199052"/>
                </a:lnTo>
                <a:lnTo>
                  <a:pt x="3978573" y="202416"/>
                </a:lnTo>
                <a:lnTo>
                  <a:pt x="3965028" y="204518"/>
                </a:lnTo>
                <a:lnTo>
                  <a:pt x="3951820" y="206200"/>
                </a:lnTo>
                <a:lnTo>
                  <a:pt x="3938273" y="207461"/>
                </a:lnTo>
                <a:lnTo>
                  <a:pt x="3924727" y="207881"/>
                </a:lnTo>
                <a:lnTo>
                  <a:pt x="3897295" y="209143"/>
                </a:lnTo>
                <a:lnTo>
                  <a:pt x="3870541" y="210405"/>
                </a:lnTo>
                <a:lnTo>
                  <a:pt x="3856995" y="211245"/>
                </a:lnTo>
                <a:lnTo>
                  <a:pt x="3843448" y="212928"/>
                </a:lnTo>
                <a:lnTo>
                  <a:pt x="3840400" y="205779"/>
                </a:lnTo>
                <a:lnTo>
                  <a:pt x="3839723" y="205779"/>
                </a:lnTo>
                <a:lnTo>
                  <a:pt x="3843448" y="212928"/>
                </a:lnTo>
                <a:lnTo>
                  <a:pt x="3836675" y="214189"/>
                </a:lnTo>
                <a:lnTo>
                  <a:pt x="3829901" y="215029"/>
                </a:lnTo>
                <a:lnTo>
                  <a:pt x="3817033" y="219234"/>
                </a:lnTo>
                <a:lnTo>
                  <a:pt x="3790617" y="226382"/>
                </a:lnTo>
                <a:lnTo>
                  <a:pt x="3777410" y="229746"/>
                </a:lnTo>
                <a:lnTo>
                  <a:pt x="3770637" y="231007"/>
                </a:lnTo>
                <a:lnTo>
                  <a:pt x="3763862" y="231848"/>
                </a:lnTo>
                <a:lnTo>
                  <a:pt x="3757090" y="232690"/>
                </a:lnTo>
                <a:lnTo>
                  <a:pt x="3750655" y="232690"/>
                </a:lnTo>
                <a:lnTo>
                  <a:pt x="3743882" y="231848"/>
                </a:lnTo>
                <a:lnTo>
                  <a:pt x="3737108" y="230166"/>
                </a:lnTo>
                <a:lnTo>
                  <a:pt x="3731690" y="229325"/>
                </a:lnTo>
                <a:lnTo>
                  <a:pt x="3725933" y="227644"/>
                </a:lnTo>
                <a:lnTo>
                  <a:pt x="3680891" y="231007"/>
                </a:lnTo>
                <a:lnTo>
                  <a:pt x="3678520" y="235212"/>
                </a:lnTo>
                <a:lnTo>
                  <a:pt x="3675811" y="238155"/>
                </a:lnTo>
                <a:lnTo>
                  <a:pt x="3672763" y="240258"/>
                </a:lnTo>
                <a:lnTo>
                  <a:pt x="3669715" y="241519"/>
                </a:lnTo>
                <a:lnTo>
                  <a:pt x="3665991" y="241939"/>
                </a:lnTo>
                <a:lnTo>
                  <a:pt x="3662604" y="241939"/>
                </a:lnTo>
                <a:lnTo>
                  <a:pt x="3658878" y="241939"/>
                </a:lnTo>
                <a:lnTo>
                  <a:pt x="3655153" y="242360"/>
                </a:lnTo>
                <a:lnTo>
                  <a:pt x="3653120" y="254974"/>
                </a:lnTo>
                <a:lnTo>
                  <a:pt x="3643978" y="262962"/>
                </a:lnTo>
                <a:lnTo>
                  <a:pt x="3639575" y="266327"/>
                </a:lnTo>
                <a:lnTo>
                  <a:pt x="3635172" y="269690"/>
                </a:lnTo>
                <a:lnTo>
                  <a:pt x="3630431" y="272213"/>
                </a:lnTo>
                <a:lnTo>
                  <a:pt x="3626705" y="273896"/>
                </a:lnTo>
                <a:lnTo>
                  <a:pt x="3622642" y="274737"/>
                </a:lnTo>
                <a:lnTo>
                  <a:pt x="3618578" y="275577"/>
                </a:lnTo>
                <a:lnTo>
                  <a:pt x="3614514" y="274737"/>
                </a:lnTo>
                <a:lnTo>
                  <a:pt x="3610788" y="273054"/>
                </a:lnTo>
                <a:lnTo>
                  <a:pt x="3606724" y="270952"/>
                </a:lnTo>
                <a:lnTo>
                  <a:pt x="3603677" y="267589"/>
                </a:lnTo>
                <a:lnTo>
                  <a:pt x="3599952" y="262542"/>
                </a:lnTo>
                <a:lnTo>
                  <a:pt x="3596904" y="257077"/>
                </a:lnTo>
                <a:lnTo>
                  <a:pt x="3594194" y="249928"/>
                </a:lnTo>
                <a:lnTo>
                  <a:pt x="3591146" y="241519"/>
                </a:lnTo>
                <a:lnTo>
                  <a:pt x="3587082" y="245724"/>
                </a:lnTo>
                <a:lnTo>
                  <a:pt x="3583018" y="250349"/>
                </a:lnTo>
                <a:lnTo>
                  <a:pt x="3578616" y="253713"/>
                </a:lnTo>
                <a:lnTo>
                  <a:pt x="3574552" y="257077"/>
                </a:lnTo>
                <a:lnTo>
                  <a:pt x="3569810" y="260020"/>
                </a:lnTo>
                <a:lnTo>
                  <a:pt x="3565408" y="262542"/>
                </a:lnTo>
                <a:lnTo>
                  <a:pt x="3556942" y="267168"/>
                </a:lnTo>
                <a:lnTo>
                  <a:pt x="3547458" y="269690"/>
                </a:lnTo>
                <a:lnTo>
                  <a:pt x="3538654" y="272213"/>
                </a:lnTo>
                <a:lnTo>
                  <a:pt x="3529172" y="273054"/>
                </a:lnTo>
                <a:lnTo>
                  <a:pt x="3519689" y="273896"/>
                </a:lnTo>
                <a:lnTo>
                  <a:pt x="3510207" y="274316"/>
                </a:lnTo>
                <a:lnTo>
                  <a:pt x="3500724" y="273896"/>
                </a:lnTo>
                <a:lnTo>
                  <a:pt x="3481420" y="272633"/>
                </a:lnTo>
                <a:lnTo>
                  <a:pt x="3462794" y="272213"/>
                </a:lnTo>
                <a:lnTo>
                  <a:pt x="3453311" y="272213"/>
                </a:lnTo>
                <a:lnTo>
                  <a:pt x="3443830" y="273054"/>
                </a:lnTo>
                <a:lnTo>
                  <a:pt x="3436717" y="273896"/>
                </a:lnTo>
                <a:lnTo>
                  <a:pt x="3429267" y="273896"/>
                </a:lnTo>
                <a:lnTo>
                  <a:pt x="3421817" y="274316"/>
                </a:lnTo>
                <a:lnTo>
                  <a:pt x="3414703" y="275998"/>
                </a:lnTo>
                <a:lnTo>
                  <a:pt x="3411318" y="277259"/>
                </a:lnTo>
                <a:lnTo>
                  <a:pt x="3408270" y="278100"/>
                </a:lnTo>
                <a:lnTo>
                  <a:pt x="3405561" y="280623"/>
                </a:lnTo>
                <a:lnTo>
                  <a:pt x="3403190" y="282724"/>
                </a:lnTo>
                <a:lnTo>
                  <a:pt x="3401496" y="285668"/>
                </a:lnTo>
                <a:lnTo>
                  <a:pt x="3399804" y="288611"/>
                </a:lnTo>
                <a:lnTo>
                  <a:pt x="3398787" y="293236"/>
                </a:lnTo>
                <a:lnTo>
                  <a:pt x="3398448" y="297862"/>
                </a:lnTo>
                <a:lnTo>
                  <a:pt x="3398787" y="303328"/>
                </a:lnTo>
                <a:lnTo>
                  <a:pt x="3399804" y="308374"/>
                </a:lnTo>
                <a:lnTo>
                  <a:pt x="3401158" y="311738"/>
                </a:lnTo>
                <a:lnTo>
                  <a:pt x="3402851" y="313839"/>
                </a:lnTo>
                <a:lnTo>
                  <a:pt x="3405561" y="315941"/>
                </a:lnTo>
                <a:lnTo>
                  <a:pt x="3408270" y="317204"/>
                </a:lnTo>
                <a:lnTo>
                  <a:pt x="3411318" y="317624"/>
                </a:lnTo>
                <a:lnTo>
                  <a:pt x="3415042" y="317624"/>
                </a:lnTo>
                <a:lnTo>
                  <a:pt x="3422155" y="317624"/>
                </a:lnTo>
                <a:lnTo>
                  <a:pt x="3429267" y="317624"/>
                </a:lnTo>
                <a:lnTo>
                  <a:pt x="3432992" y="317624"/>
                </a:lnTo>
                <a:lnTo>
                  <a:pt x="3436717" y="318466"/>
                </a:lnTo>
                <a:lnTo>
                  <a:pt x="3439764" y="319306"/>
                </a:lnTo>
                <a:lnTo>
                  <a:pt x="3442475" y="321829"/>
                </a:lnTo>
                <a:lnTo>
                  <a:pt x="3448232" y="318466"/>
                </a:lnTo>
                <a:lnTo>
                  <a:pt x="3454666" y="315101"/>
                </a:lnTo>
                <a:lnTo>
                  <a:pt x="3466519" y="310055"/>
                </a:lnTo>
                <a:lnTo>
                  <a:pt x="3478711" y="306692"/>
                </a:lnTo>
                <a:lnTo>
                  <a:pt x="3491241" y="303748"/>
                </a:lnTo>
                <a:lnTo>
                  <a:pt x="3504110" y="301646"/>
                </a:lnTo>
                <a:lnTo>
                  <a:pt x="3515964" y="300385"/>
                </a:lnTo>
                <a:lnTo>
                  <a:pt x="3528494" y="300385"/>
                </a:lnTo>
                <a:lnTo>
                  <a:pt x="3541363" y="300385"/>
                </a:lnTo>
                <a:lnTo>
                  <a:pt x="3566423" y="301646"/>
                </a:lnTo>
                <a:lnTo>
                  <a:pt x="3591484" y="303748"/>
                </a:lnTo>
                <a:lnTo>
                  <a:pt x="3604016" y="304589"/>
                </a:lnTo>
                <a:lnTo>
                  <a:pt x="3616545" y="304589"/>
                </a:lnTo>
                <a:lnTo>
                  <a:pt x="3628737" y="304589"/>
                </a:lnTo>
                <a:lnTo>
                  <a:pt x="3641268" y="303748"/>
                </a:lnTo>
                <a:lnTo>
                  <a:pt x="3644993" y="298703"/>
                </a:lnTo>
                <a:lnTo>
                  <a:pt x="3649057" y="294920"/>
                </a:lnTo>
                <a:lnTo>
                  <a:pt x="3652444" y="291975"/>
                </a:lnTo>
                <a:lnTo>
                  <a:pt x="3656507" y="289452"/>
                </a:lnTo>
                <a:lnTo>
                  <a:pt x="3660571" y="287771"/>
                </a:lnTo>
                <a:lnTo>
                  <a:pt x="3664636" y="286510"/>
                </a:lnTo>
                <a:lnTo>
                  <a:pt x="3668700" y="286089"/>
                </a:lnTo>
                <a:lnTo>
                  <a:pt x="3672763" y="286089"/>
                </a:lnTo>
                <a:lnTo>
                  <a:pt x="3681907" y="286510"/>
                </a:lnTo>
                <a:lnTo>
                  <a:pt x="3690374" y="288192"/>
                </a:lnTo>
                <a:lnTo>
                  <a:pt x="3698839" y="289873"/>
                </a:lnTo>
                <a:lnTo>
                  <a:pt x="3707307" y="291135"/>
                </a:lnTo>
                <a:lnTo>
                  <a:pt x="3746591" y="289452"/>
                </a:lnTo>
                <a:lnTo>
                  <a:pt x="3766234" y="288611"/>
                </a:lnTo>
                <a:lnTo>
                  <a:pt x="3785537" y="288611"/>
                </a:lnTo>
                <a:lnTo>
                  <a:pt x="3789601" y="289452"/>
                </a:lnTo>
                <a:lnTo>
                  <a:pt x="3793327" y="289873"/>
                </a:lnTo>
                <a:lnTo>
                  <a:pt x="3796374" y="291555"/>
                </a:lnTo>
                <a:lnTo>
                  <a:pt x="3799084" y="293657"/>
                </a:lnTo>
                <a:lnTo>
                  <a:pt x="3800438" y="295338"/>
                </a:lnTo>
                <a:lnTo>
                  <a:pt x="3800777" y="297021"/>
                </a:lnTo>
                <a:lnTo>
                  <a:pt x="3801116" y="298703"/>
                </a:lnTo>
                <a:lnTo>
                  <a:pt x="3801792" y="301226"/>
                </a:lnTo>
                <a:lnTo>
                  <a:pt x="3801792" y="303328"/>
                </a:lnTo>
                <a:lnTo>
                  <a:pt x="3801116" y="305429"/>
                </a:lnTo>
                <a:lnTo>
                  <a:pt x="3800438" y="308374"/>
                </a:lnTo>
                <a:lnTo>
                  <a:pt x="3799422" y="311317"/>
                </a:lnTo>
                <a:lnTo>
                  <a:pt x="3798068" y="312578"/>
                </a:lnTo>
                <a:lnTo>
                  <a:pt x="3795698" y="314260"/>
                </a:lnTo>
                <a:lnTo>
                  <a:pt x="3793666" y="315101"/>
                </a:lnTo>
                <a:lnTo>
                  <a:pt x="3790955" y="315941"/>
                </a:lnTo>
                <a:lnTo>
                  <a:pt x="3784521" y="317204"/>
                </a:lnTo>
                <a:lnTo>
                  <a:pt x="3778764" y="318466"/>
                </a:lnTo>
                <a:lnTo>
                  <a:pt x="3679875" y="338228"/>
                </a:lnTo>
                <a:lnTo>
                  <a:pt x="3675134" y="342852"/>
                </a:lnTo>
                <a:lnTo>
                  <a:pt x="3669715" y="346215"/>
                </a:lnTo>
                <a:lnTo>
                  <a:pt x="3664297" y="348318"/>
                </a:lnTo>
                <a:lnTo>
                  <a:pt x="3658878" y="350000"/>
                </a:lnTo>
                <a:lnTo>
                  <a:pt x="3653120" y="350841"/>
                </a:lnTo>
                <a:lnTo>
                  <a:pt x="3647364" y="351262"/>
                </a:lnTo>
                <a:lnTo>
                  <a:pt x="3635172" y="350841"/>
                </a:lnTo>
                <a:lnTo>
                  <a:pt x="3623319" y="350000"/>
                </a:lnTo>
                <a:lnTo>
                  <a:pt x="3617562" y="350841"/>
                </a:lnTo>
                <a:lnTo>
                  <a:pt x="3611805" y="351262"/>
                </a:lnTo>
                <a:lnTo>
                  <a:pt x="3606386" y="352943"/>
                </a:lnTo>
                <a:lnTo>
                  <a:pt x="3600968" y="355046"/>
                </a:lnTo>
                <a:lnTo>
                  <a:pt x="3595550" y="359249"/>
                </a:lnTo>
                <a:lnTo>
                  <a:pt x="3590468" y="363875"/>
                </a:lnTo>
                <a:lnTo>
                  <a:pt x="3586066" y="368921"/>
                </a:lnTo>
                <a:lnTo>
                  <a:pt x="3582003" y="373546"/>
                </a:lnTo>
                <a:lnTo>
                  <a:pt x="3577261" y="377330"/>
                </a:lnTo>
                <a:lnTo>
                  <a:pt x="3572520" y="380273"/>
                </a:lnTo>
                <a:lnTo>
                  <a:pt x="3568117" y="381956"/>
                </a:lnTo>
                <a:lnTo>
                  <a:pt x="3563375" y="383217"/>
                </a:lnTo>
                <a:lnTo>
                  <a:pt x="3558296" y="383637"/>
                </a:lnTo>
                <a:lnTo>
                  <a:pt x="3553216" y="384058"/>
                </a:lnTo>
                <a:lnTo>
                  <a:pt x="3543056" y="383217"/>
                </a:lnTo>
                <a:lnTo>
                  <a:pt x="3533236" y="381956"/>
                </a:lnTo>
                <a:lnTo>
                  <a:pt x="3522737" y="380273"/>
                </a:lnTo>
                <a:lnTo>
                  <a:pt x="3512577" y="379852"/>
                </a:lnTo>
                <a:lnTo>
                  <a:pt x="3518334" y="376909"/>
                </a:lnTo>
                <a:lnTo>
                  <a:pt x="3515625" y="378171"/>
                </a:lnTo>
                <a:lnTo>
                  <a:pt x="3512577" y="379852"/>
                </a:lnTo>
                <a:lnTo>
                  <a:pt x="3507836" y="377330"/>
                </a:lnTo>
                <a:lnTo>
                  <a:pt x="3503433" y="380693"/>
                </a:lnTo>
                <a:lnTo>
                  <a:pt x="3471938" y="417695"/>
                </a:lnTo>
                <a:lnTo>
                  <a:pt x="3476678" y="419797"/>
                </a:lnTo>
                <a:lnTo>
                  <a:pt x="3481081" y="420218"/>
                </a:lnTo>
                <a:lnTo>
                  <a:pt x="3485823" y="420218"/>
                </a:lnTo>
                <a:lnTo>
                  <a:pt x="3490564" y="419377"/>
                </a:lnTo>
                <a:lnTo>
                  <a:pt x="3500385" y="416434"/>
                </a:lnTo>
                <a:lnTo>
                  <a:pt x="3509190" y="413911"/>
                </a:lnTo>
                <a:lnTo>
                  <a:pt x="3513932" y="412650"/>
                </a:lnTo>
                <a:lnTo>
                  <a:pt x="3518334" y="412229"/>
                </a:lnTo>
                <a:lnTo>
                  <a:pt x="3522398" y="412229"/>
                </a:lnTo>
                <a:lnTo>
                  <a:pt x="3525784" y="413069"/>
                </a:lnTo>
                <a:lnTo>
                  <a:pt x="3527817" y="414332"/>
                </a:lnTo>
                <a:lnTo>
                  <a:pt x="3529172" y="416014"/>
                </a:lnTo>
                <a:lnTo>
                  <a:pt x="3530865" y="417695"/>
                </a:lnTo>
                <a:lnTo>
                  <a:pt x="3532220" y="419797"/>
                </a:lnTo>
                <a:lnTo>
                  <a:pt x="3533575" y="421900"/>
                </a:lnTo>
                <a:lnTo>
                  <a:pt x="3534929" y="424844"/>
                </a:lnTo>
                <a:lnTo>
                  <a:pt x="3536622" y="432832"/>
                </a:lnTo>
                <a:lnTo>
                  <a:pt x="3537638" y="438298"/>
                </a:lnTo>
                <a:lnTo>
                  <a:pt x="3537977" y="443764"/>
                </a:lnTo>
                <a:lnTo>
                  <a:pt x="3537977" y="448390"/>
                </a:lnTo>
                <a:lnTo>
                  <a:pt x="3537299" y="452594"/>
                </a:lnTo>
                <a:lnTo>
                  <a:pt x="3535945" y="456799"/>
                </a:lnTo>
                <a:lnTo>
                  <a:pt x="3533912" y="460162"/>
                </a:lnTo>
                <a:lnTo>
                  <a:pt x="3531881" y="462685"/>
                </a:lnTo>
                <a:lnTo>
                  <a:pt x="3529172" y="465628"/>
                </a:lnTo>
                <a:lnTo>
                  <a:pt x="3525784" y="467310"/>
                </a:lnTo>
                <a:lnTo>
                  <a:pt x="3522737" y="468993"/>
                </a:lnTo>
                <a:lnTo>
                  <a:pt x="3519350" y="469834"/>
                </a:lnTo>
                <a:lnTo>
                  <a:pt x="3515286" y="470674"/>
                </a:lnTo>
                <a:lnTo>
                  <a:pt x="3510545" y="470674"/>
                </a:lnTo>
                <a:lnTo>
                  <a:pt x="3506481" y="470674"/>
                </a:lnTo>
                <a:lnTo>
                  <a:pt x="3502078" y="469413"/>
                </a:lnTo>
                <a:lnTo>
                  <a:pt x="3497676" y="468152"/>
                </a:lnTo>
                <a:lnTo>
                  <a:pt x="3497337" y="468152"/>
                </a:lnTo>
                <a:lnTo>
                  <a:pt x="3453989" y="479505"/>
                </a:lnTo>
                <a:lnTo>
                  <a:pt x="3452296" y="473197"/>
                </a:lnTo>
                <a:lnTo>
                  <a:pt x="3451280" y="473197"/>
                </a:lnTo>
                <a:lnTo>
                  <a:pt x="3453989" y="479505"/>
                </a:lnTo>
                <a:lnTo>
                  <a:pt x="3456359" y="485811"/>
                </a:lnTo>
                <a:lnTo>
                  <a:pt x="3458730" y="491277"/>
                </a:lnTo>
                <a:lnTo>
                  <a:pt x="3461439" y="496323"/>
                </a:lnTo>
                <a:lnTo>
                  <a:pt x="3464149" y="500527"/>
                </a:lnTo>
                <a:lnTo>
                  <a:pt x="3466519" y="505152"/>
                </a:lnTo>
                <a:lnTo>
                  <a:pt x="3469906" y="508936"/>
                </a:lnTo>
                <a:lnTo>
                  <a:pt x="3472954" y="512301"/>
                </a:lnTo>
                <a:lnTo>
                  <a:pt x="3476002" y="515664"/>
                </a:lnTo>
                <a:lnTo>
                  <a:pt x="3479726" y="518607"/>
                </a:lnTo>
                <a:lnTo>
                  <a:pt x="3483452" y="520709"/>
                </a:lnTo>
                <a:lnTo>
                  <a:pt x="3490903" y="525335"/>
                </a:lnTo>
                <a:lnTo>
                  <a:pt x="3499030" y="529119"/>
                </a:lnTo>
                <a:lnTo>
                  <a:pt x="3507497" y="531221"/>
                </a:lnTo>
                <a:lnTo>
                  <a:pt x="3516641" y="534165"/>
                </a:lnTo>
                <a:lnTo>
                  <a:pt x="3525784" y="535847"/>
                </a:lnTo>
                <a:lnTo>
                  <a:pt x="3545765" y="539210"/>
                </a:lnTo>
                <a:lnTo>
                  <a:pt x="3555587" y="541312"/>
                </a:lnTo>
                <a:lnTo>
                  <a:pt x="3566086" y="543416"/>
                </a:lnTo>
                <a:lnTo>
                  <a:pt x="3576584" y="546359"/>
                </a:lnTo>
                <a:lnTo>
                  <a:pt x="3587421" y="550143"/>
                </a:lnTo>
                <a:lnTo>
                  <a:pt x="3572520" y="558131"/>
                </a:lnTo>
                <a:lnTo>
                  <a:pt x="3558635" y="564439"/>
                </a:lnTo>
                <a:lnTo>
                  <a:pt x="3544411" y="569905"/>
                </a:lnTo>
                <a:lnTo>
                  <a:pt x="3530865" y="574108"/>
                </a:lnTo>
                <a:lnTo>
                  <a:pt x="3517319" y="577473"/>
                </a:lnTo>
                <a:lnTo>
                  <a:pt x="3504110" y="579996"/>
                </a:lnTo>
                <a:lnTo>
                  <a:pt x="3490903" y="580836"/>
                </a:lnTo>
                <a:lnTo>
                  <a:pt x="3478033" y="582098"/>
                </a:lnTo>
                <a:lnTo>
                  <a:pt x="3465165" y="582098"/>
                </a:lnTo>
                <a:lnTo>
                  <a:pt x="3452296" y="581677"/>
                </a:lnTo>
                <a:lnTo>
                  <a:pt x="3440103" y="580417"/>
                </a:lnTo>
                <a:lnTo>
                  <a:pt x="3427574" y="578734"/>
                </a:lnTo>
                <a:lnTo>
                  <a:pt x="3415042" y="576633"/>
                </a:lnTo>
                <a:lnTo>
                  <a:pt x="3402851" y="573689"/>
                </a:lnTo>
                <a:lnTo>
                  <a:pt x="3378129" y="568223"/>
                </a:lnTo>
                <a:lnTo>
                  <a:pt x="3376098" y="566541"/>
                </a:lnTo>
                <a:lnTo>
                  <a:pt x="3374065" y="566121"/>
                </a:lnTo>
                <a:lnTo>
                  <a:pt x="3372371" y="565280"/>
                </a:lnTo>
                <a:lnTo>
                  <a:pt x="3370001" y="565280"/>
                </a:lnTo>
                <a:lnTo>
                  <a:pt x="3368307" y="565280"/>
                </a:lnTo>
                <a:lnTo>
                  <a:pt x="3366614" y="566541"/>
                </a:lnTo>
                <a:lnTo>
                  <a:pt x="3362551" y="569064"/>
                </a:lnTo>
                <a:lnTo>
                  <a:pt x="3358487" y="572427"/>
                </a:lnTo>
                <a:lnTo>
                  <a:pt x="3354423" y="577053"/>
                </a:lnTo>
                <a:lnTo>
                  <a:pt x="3346633" y="585882"/>
                </a:lnTo>
                <a:lnTo>
                  <a:pt x="3342569" y="590087"/>
                </a:lnTo>
                <a:lnTo>
                  <a:pt x="3338844" y="592610"/>
                </a:lnTo>
                <a:lnTo>
                  <a:pt x="3336812" y="593871"/>
                </a:lnTo>
                <a:lnTo>
                  <a:pt x="3334781" y="594292"/>
                </a:lnTo>
                <a:lnTo>
                  <a:pt x="3332749" y="594292"/>
                </a:lnTo>
                <a:lnTo>
                  <a:pt x="3330716" y="593871"/>
                </a:lnTo>
                <a:lnTo>
                  <a:pt x="3328684" y="593451"/>
                </a:lnTo>
                <a:lnTo>
                  <a:pt x="3326991" y="591769"/>
                </a:lnTo>
                <a:lnTo>
                  <a:pt x="3324621" y="589246"/>
                </a:lnTo>
                <a:lnTo>
                  <a:pt x="3322927" y="587144"/>
                </a:lnTo>
                <a:lnTo>
                  <a:pt x="3321234" y="583359"/>
                </a:lnTo>
                <a:lnTo>
                  <a:pt x="3318864" y="579155"/>
                </a:lnTo>
                <a:lnTo>
                  <a:pt x="3317170" y="574108"/>
                </a:lnTo>
                <a:lnTo>
                  <a:pt x="3314799" y="568223"/>
                </a:lnTo>
                <a:lnTo>
                  <a:pt x="3290755" y="552665"/>
                </a:lnTo>
                <a:lnTo>
                  <a:pt x="3282965" y="553507"/>
                </a:lnTo>
                <a:lnTo>
                  <a:pt x="3275854" y="556029"/>
                </a:lnTo>
                <a:lnTo>
                  <a:pt x="3272128" y="557711"/>
                </a:lnTo>
                <a:lnTo>
                  <a:pt x="3269080" y="559393"/>
                </a:lnTo>
                <a:lnTo>
                  <a:pt x="3266371" y="561495"/>
                </a:lnTo>
                <a:lnTo>
                  <a:pt x="3263661" y="563597"/>
                </a:lnTo>
                <a:lnTo>
                  <a:pt x="3261291" y="566121"/>
                </a:lnTo>
                <a:lnTo>
                  <a:pt x="3259259" y="569064"/>
                </a:lnTo>
                <a:lnTo>
                  <a:pt x="3257565" y="572007"/>
                </a:lnTo>
                <a:lnTo>
                  <a:pt x="3256550" y="575791"/>
                </a:lnTo>
                <a:lnTo>
                  <a:pt x="3255195" y="579996"/>
                </a:lnTo>
                <a:lnTo>
                  <a:pt x="3254856" y="583780"/>
                </a:lnTo>
                <a:lnTo>
                  <a:pt x="3254856" y="588826"/>
                </a:lnTo>
                <a:lnTo>
                  <a:pt x="3255195" y="593871"/>
                </a:lnTo>
                <a:lnTo>
                  <a:pt x="3256550" y="605644"/>
                </a:lnTo>
                <a:lnTo>
                  <a:pt x="3256550" y="616156"/>
                </a:lnTo>
                <a:lnTo>
                  <a:pt x="3255195" y="625406"/>
                </a:lnTo>
                <a:lnTo>
                  <a:pt x="3253502" y="633816"/>
                </a:lnTo>
                <a:lnTo>
                  <a:pt x="3250793" y="641804"/>
                </a:lnTo>
                <a:lnTo>
                  <a:pt x="3247067" y="648531"/>
                </a:lnTo>
                <a:lnTo>
                  <a:pt x="3243004" y="654419"/>
                </a:lnTo>
                <a:lnTo>
                  <a:pt x="3238600" y="660305"/>
                </a:lnTo>
                <a:lnTo>
                  <a:pt x="3233182" y="665350"/>
                </a:lnTo>
                <a:lnTo>
                  <a:pt x="3227425" y="669555"/>
                </a:lnTo>
                <a:lnTo>
                  <a:pt x="3221330" y="673340"/>
                </a:lnTo>
                <a:lnTo>
                  <a:pt x="3215233" y="677544"/>
                </a:lnTo>
                <a:lnTo>
                  <a:pt x="3202703" y="684693"/>
                </a:lnTo>
                <a:lnTo>
                  <a:pt x="3189494" y="691841"/>
                </a:lnTo>
                <a:lnTo>
                  <a:pt x="3140051" y="677544"/>
                </a:lnTo>
                <a:lnTo>
                  <a:pt x="3133955" y="679226"/>
                </a:lnTo>
                <a:lnTo>
                  <a:pt x="3128197" y="681328"/>
                </a:lnTo>
                <a:lnTo>
                  <a:pt x="3122101" y="683431"/>
                </a:lnTo>
                <a:lnTo>
                  <a:pt x="3116683" y="686374"/>
                </a:lnTo>
                <a:lnTo>
                  <a:pt x="3105168" y="692680"/>
                </a:lnTo>
                <a:lnTo>
                  <a:pt x="3093655" y="698988"/>
                </a:lnTo>
                <a:lnTo>
                  <a:pt x="3081801" y="704875"/>
                </a:lnTo>
                <a:lnTo>
                  <a:pt x="3075367" y="706977"/>
                </a:lnTo>
                <a:lnTo>
                  <a:pt x="3069271" y="709079"/>
                </a:lnTo>
                <a:lnTo>
                  <a:pt x="3062497" y="710761"/>
                </a:lnTo>
                <a:lnTo>
                  <a:pt x="3055386" y="712023"/>
                </a:lnTo>
                <a:lnTo>
                  <a:pt x="3048274" y="712023"/>
                </a:lnTo>
                <a:lnTo>
                  <a:pt x="3040485" y="711602"/>
                </a:lnTo>
                <a:lnTo>
                  <a:pt x="3044210" y="718330"/>
                </a:lnTo>
                <a:lnTo>
                  <a:pt x="3048274" y="723795"/>
                </a:lnTo>
                <a:lnTo>
                  <a:pt x="3051660" y="728001"/>
                </a:lnTo>
                <a:lnTo>
                  <a:pt x="3055724" y="731364"/>
                </a:lnTo>
                <a:lnTo>
                  <a:pt x="3059449" y="734307"/>
                </a:lnTo>
                <a:lnTo>
                  <a:pt x="3063513" y="736409"/>
                </a:lnTo>
                <a:lnTo>
                  <a:pt x="3067578" y="737672"/>
                </a:lnTo>
                <a:lnTo>
                  <a:pt x="3071641" y="738092"/>
                </a:lnTo>
                <a:lnTo>
                  <a:pt x="3075367" y="738933"/>
                </a:lnTo>
                <a:lnTo>
                  <a:pt x="3079430" y="738933"/>
                </a:lnTo>
                <a:lnTo>
                  <a:pt x="3087558" y="738933"/>
                </a:lnTo>
                <a:lnTo>
                  <a:pt x="3095347" y="738092"/>
                </a:lnTo>
                <a:lnTo>
                  <a:pt x="3098734" y="738933"/>
                </a:lnTo>
                <a:lnTo>
                  <a:pt x="3102460" y="739353"/>
                </a:lnTo>
                <a:lnTo>
                  <a:pt x="3101104" y="755331"/>
                </a:lnTo>
                <a:lnTo>
                  <a:pt x="3100089" y="763320"/>
                </a:lnTo>
                <a:lnTo>
                  <a:pt x="3099412" y="771309"/>
                </a:lnTo>
                <a:lnTo>
                  <a:pt x="3097379" y="778877"/>
                </a:lnTo>
                <a:lnTo>
                  <a:pt x="3095686" y="786025"/>
                </a:lnTo>
                <a:lnTo>
                  <a:pt x="3093655" y="792333"/>
                </a:lnTo>
                <a:lnTo>
                  <a:pt x="3091284" y="798639"/>
                </a:lnTo>
                <a:lnTo>
                  <a:pt x="3088235" y="804105"/>
                </a:lnTo>
                <a:lnTo>
                  <a:pt x="3084171" y="808310"/>
                </a:lnTo>
                <a:lnTo>
                  <a:pt x="3080108" y="812515"/>
                </a:lnTo>
                <a:lnTo>
                  <a:pt x="3075028" y="815038"/>
                </a:lnTo>
                <a:lnTo>
                  <a:pt x="3069610" y="816720"/>
                </a:lnTo>
                <a:lnTo>
                  <a:pt x="3062836" y="816720"/>
                </a:lnTo>
                <a:lnTo>
                  <a:pt x="3056063" y="816299"/>
                </a:lnTo>
                <a:lnTo>
                  <a:pt x="3048274" y="814196"/>
                </a:lnTo>
                <a:lnTo>
                  <a:pt x="3039468" y="811253"/>
                </a:lnTo>
                <a:lnTo>
                  <a:pt x="3031002" y="809151"/>
                </a:lnTo>
                <a:lnTo>
                  <a:pt x="3022536" y="807469"/>
                </a:lnTo>
                <a:lnTo>
                  <a:pt x="3014069" y="806208"/>
                </a:lnTo>
                <a:lnTo>
                  <a:pt x="3005603" y="805787"/>
                </a:lnTo>
                <a:lnTo>
                  <a:pt x="2996796" y="805787"/>
                </a:lnTo>
                <a:lnTo>
                  <a:pt x="2989008" y="805787"/>
                </a:lnTo>
                <a:lnTo>
                  <a:pt x="2980204" y="806208"/>
                </a:lnTo>
                <a:lnTo>
                  <a:pt x="2964285" y="807889"/>
                </a:lnTo>
                <a:lnTo>
                  <a:pt x="2947692" y="810832"/>
                </a:lnTo>
                <a:lnTo>
                  <a:pt x="2914164" y="816299"/>
                </a:lnTo>
                <a:lnTo>
                  <a:pt x="2911116" y="817560"/>
                </a:lnTo>
                <a:lnTo>
                  <a:pt x="2908069" y="818401"/>
                </a:lnTo>
                <a:lnTo>
                  <a:pt x="2901634" y="819663"/>
                </a:lnTo>
                <a:lnTo>
                  <a:pt x="2894861" y="819663"/>
                </a:lnTo>
                <a:lnTo>
                  <a:pt x="2888087" y="818401"/>
                </a:lnTo>
                <a:lnTo>
                  <a:pt x="2874203" y="816299"/>
                </a:lnTo>
                <a:lnTo>
                  <a:pt x="2867429" y="815038"/>
                </a:lnTo>
                <a:lnTo>
                  <a:pt x="2860995" y="814617"/>
                </a:lnTo>
                <a:lnTo>
                  <a:pt x="2854221" y="814196"/>
                </a:lnTo>
                <a:lnTo>
                  <a:pt x="2847449" y="814617"/>
                </a:lnTo>
                <a:lnTo>
                  <a:pt x="2841013" y="816299"/>
                </a:lnTo>
                <a:lnTo>
                  <a:pt x="2837965" y="817560"/>
                </a:lnTo>
                <a:lnTo>
                  <a:pt x="2834918" y="819242"/>
                </a:lnTo>
                <a:lnTo>
                  <a:pt x="2832209" y="820923"/>
                </a:lnTo>
                <a:lnTo>
                  <a:pt x="2829500" y="823448"/>
                </a:lnTo>
                <a:lnTo>
                  <a:pt x="2826113" y="826390"/>
                </a:lnTo>
                <a:lnTo>
                  <a:pt x="2824081" y="829754"/>
                </a:lnTo>
                <a:lnTo>
                  <a:pt x="2821372" y="833118"/>
                </a:lnTo>
                <a:lnTo>
                  <a:pt x="2818662" y="837323"/>
                </a:lnTo>
                <a:lnTo>
                  <a:pt x="2816291" y="842368"/>
                </a:lnTo>
                <a:lnTo>
                  <a:pt x="2814259" y="848254"/>
                </a:lnTo>
                <a:lnTo>
                  <a:pt x="2864381" y="894926"/>
                </a:lnTo>
                <a:lnTo>
                  <a:pt x="2868107" y="888620"/>
                </a:lnTo>
                <a:lnTo>
                  <a:pt x="2871493" y="883153"/>
                </a:lnTo>
                <a:lnTo>
                  <a:pt x="2875558" y="878108"/>
                </a:lnTo>
                <a:lnTo>
                  <a:pt x="2879282" y="874323"/>
                </a:lnTo>
                <a:lnTo>
                  <a:pt x="2883346" y="870540"/>
                </a:lnTo>
                <a:lnTo>
                  <a:pt x="2887410" y="867597"/>
                </a:lnTo>
                <a:lnTo>
                  <a:pt x="2891474" y="864652"/>
                </a:lnTo>
                <a:lnTo>
                  <a:pt x="2895538" y="862550"/>
                </a:lnTo>
                <a:lnTo>
                  <a:pt x="2899602" y="860869"/>
                </a:lnTo>
                <a:lnTo>
                  <a:pt x="2904004" y="859607"/>
                </a:lnTo>
                <a:lnTo>
                  <a:pt x="2908069" y="859187"/>
                </a:lnTo>
                <a:lnTo>
                  <a:pt x="2912471" y="858766"/>
                </a:lnTo>
                <a:lnTo>
                  <a:pt x="2921615" y="857925"/>
                </a:lnTo>
                <a:lnTo>
                  <a:pt x="2930419" y="859187"/>
                </a:lnTo>
                <a:lnTo>
                  <a:pt x="2939564" y="860448"/>
                </a:lnTo>
                <a:lnTo>
                  <a:pt x="2948369" y="862130"/>
                </a:lnTo>
                <a:lnTo>
                  <a:pt x="2957852" y="862971"/>
                </a:lnTo>
                <a:lnTo>
                  <a:pt x="2966996" y="864232"/>
                </a:lnTo>
                <a:lnTo>
                  <a:pt x="2975800" y="864652"/>
                </a:lnTo>
                <a:lnTo>
                  <a:pt x="2984944" y="864232"/>
                </a:lnTo>
                <a:lnTo>
                  <a:pt x="2989347" y="863811"/>
                </a:lnTo>
                <a:lnTo>
                  <a:pt x="2993749" y="862550"/>
                </a:lnTo>
                <a:lnTo>
                  <a:pt x="2997813" y="860869"/>
                </a:lnTo>
                <a:lnTo>
                  <a:pt x="3002216" y="859187"/>
                </a:lnTo>
                <a:lnTo>
                  <a:pt x="3001878" y="863811"/>
                </a:lnTo>
                <a:lnTo>
                  <a:pt x="3001539" y="867597"/>
                </a:lnTo>
                <a:lnTo>
                  <a:pt x="3000184" y="870960"/>
                </a:lnTo>
                <a:lnTo>
                  <a:pt x="2998829" y="873903"/>
                </a:lnTo>
                <a:lnTo>
                  <a:pt x="2996796" y="876006"/>
                </a:lnTo>
                <a:lnTo>
                  <a:pt x="2995104" y="877688"/>
                </a:lnTo>
                <a:lnTo>
                  <a:pt x="2990701" y="881051"/>
                </a:lnTo>
                <a:lnTo>
                  <a:pt x="2986637" y="883153"/>
                </a:lnTo>
                <a:lnTo>
                  <a:pt x="2982574" y="886096"/>
                </a:lnTo>
                <a:lnTo>
                  <a:pt x="2980881" y="887779"/>
                </a:lnTo>
                <a:lnTo>
                  <a:pt x="2979526" y="889461"/>
                </a:lnTo>
                <a:lnTo>
                  <a:pt x="2978171" y="891562"/>
                </a:lnTo>
                <a:lnTo>
                  <a:pt x="2977493" y="894506"/>
                </a:lnTo>
                <a:lnTo>
                  <a:pt x="2982235" y="893665"/>
                </a:lnTo>
                <a:lnTo>
                  <a:pt x="2986976" y="893244"/>
                </a:lnTo>
                <a:lnTo>
                  <a:pt x="2992056" y="893244"/>
                </a:lnTo>
                <a:lnTo>
                  <a:pt x="2996796" y="893665"/>
                </a:lnTo>
                <a:lnTo>
                  <a:pt x="3005941" y="896187"/>
                </a:lnTo>
                <a:lnTo>
                  <a:pt x="3015424" y="898711"/>
                </a:lnTo>
                <a:lnTo>
                  <a:pt x="3033711" y="905018"/>
                </a:lnTo>
                <a:lnTo>
                  <a:pt x="3043194" y="907541"/>
                </a:lnTo>
                <a:lnTo>
                  <a:pt x="3052676" y="910064"/>
                </a:lnTo>
                <a:lnTo>
                  <a:pt x="3057078" y="905018"/>
                </a:lnTo>
                <a:lnTo>
                  <a:pt x="3062159" y="900393"/>
                </a:lnTo>
                <a:lnTo>
                  <a:pt x="3066900" y="896609"/>
                </a:lnTo>
                <a:lnTo>
                  <a:pt x="3072319" y="892824"/>
                </a:lnTo>
                <a:lnTo>
                  <a:pt x="3077399" y="889461"/>
                </a:lnTo>
                <a:lnTo>
                  <a:pt x="3082817" y="886517"/>
                </a:lnTo>
                <a:lnTo>
                  <a:pt x="3088235" y="884415"/>
                </a:lnTo>
                <a:lnTo>
                  <a:pt x="3093655" y="881892"/>
                </a:lnTo>
                <a:lnTo>
                  <a:pt x="3099412" y="880210"/>
                </a:lnTo>
                <a:lnTo>
                  <a:pt x="3104830" y="879369"/>
                </a:lnTo>
                <a:lnTo>
                  <a:pt x="3110587" y="878108"/>
                </a:lnTo>
                <a:lnTo>
                  <a:pt x="3116345" y="877688"/>
                </a:lnTo>
                <a:lnTo>
                  <a:pt x="3128536" y="877688"/>
                </a:lnTo>
                <a:lnTo>
                  <a:pt x="3141066" y="878108"/>
                </a:lnTo>
                <a:lnTo>
                  <a:pt x="3156646" y="880210"/>
                </a:lnTo>
                <a:lnTo>
                  <a:pt x="3172562" y="882733"/>
                </a:lnTo>
                <a:lnTo>
                  <a:pt x="3204058" y="887779"/>
                </a:lnTo>
                <a:lnTo>
                  <a:pt x="3235553" y="893244"/>
                </a:lnTo>
                <a:lnTo>
                  <a:pt x="3251470" y="895346"/>
                </a:lnTo>
                <a:lnTo>
                  <a:pt x="3267387" y="897870"/>
                </a:lnTo>
                <a:lnTo>
                  <a:pt x="3283304" y="899552"/>
                </a:lnTo>
                <a:lnTo>
                  <a:pt x="3299221" y="900393"/>
                </a:lnTo>
                <a:lnTo>
                  <a:pt x="3315477" y="901234"/>
                </a:lnTo>
                <a:lnTo>
                  <a:pt x="3332072" y="901234"/>
                </a:lnTo>
                <a:lnTo>
                  <a:pt x="3347988" y="899972"/>
                </a:lnTo>
                <a:lnTo>
                  <a:pt x="3364582" y="898291"/>
                </a:lnTo>
                <a:lnTo>
                  <a:pt x="3381516" y="894926"/>
                </a:lnTo>
                <a:lnTo>
                  <a:pt x="3387273" y="893665"/>
                </a:lnTo>
                <a:lnTo>
                  <a:pt x="3380161" y="896187"/>
                </a:lnTo>
                <a:lnTo>
                  <a:pt x="3372710" y="899972"/>
                </a:lnTo>
                <a:lnTo>
                  <a:pt x="3369662" y="902074"/>
                </a:lnTo>
                <a:lnTo>
                  <a:pt x="3366953" y="904177"/>
                </a:lnTo>
                <a:lnTo>
                  <a:pt x="3364244" y="907120"/>
                </a:lnTo>
                <a:lnTo>
                  <a:pt x="3362551" y="910064"/>
                </a:lnTo>
                <a:lnTo>
                  <a:pt x="3358825" y="915529"/>
                </a:lnTo>
                <a:lnTo>
                  <a:pt x="3356116" y="921837"/>
                </a:lnTo>
                <a:lnTo>
                  <a:pt x="3354085" y="928144"/>
                </a:lnTo>
                <a:lnTo>
                  <a:pt x="3353068" y="934870"/>
                </a:lnTo>
                <a:lnTo>
                  <a:pt x="3352052" y="942439"/>
                </a:lnTo>
                <a:lnTo>
                  <a:pt x="3352052" y="949587"/>
                </a:lnTo>
                <a:lnTo>
                  <a:pt x="3352052" y="957156"/>
                </a:lnTo>
                <a:lnTo>
                  <a:pt x="3352730" y="973134"/>
                </a:lnTo>
                <a:lnTo>
                  <a:pt x="3353407" y="987850"/>
                </a:lnTo>
                <a:lnTo>
                  <a:pt x="3465842" y="1003407"/>
                </a:lnTo>
                <a:lnTo>
                  <a:pt x="3469906" y="999623"/>
                </a:lnTo>
                <a:lnTo>
                  <a:pt x="3473970" y="996259"/>
                </a:lnTo>
                <a:lnTo>
                  <a:pt x="3477356" y="992895"/>
                </a:lnTo>
                <a:lnTo>
                  <a:pt x="3481420" y="990793"/>
                </a:lnTo>
                <a:lnTo>
                  <a:pt x="3485484" y="988691"/>
                </a:lnTo>
                <a:lnTo>
                  <a:pt x="3489549" y="987430"/>
                </a:lnTo>
                <a:lnTo>
                  <a:pt x="3493273" y="986168"/>
                </a:lnTo>
                <a:lnTo>
                  <a:pt x="3497337" y="986168"/>
                </a:lnTo>
                <a:lnTo>
                  <a:pt x="3501401" y="987009"/>
                </a:lnTo>
                <a:lnTo>
                  <a:pt x="3504787" y="987430"/>
                </a:lnTo>
                <a:lnTo>
                  <a:pt x="3508852" y="988691"/>
                </a:lnTo>
                <a:lnTo>
                  <a:pt x="3512916" y="990793"/>
                </a:lnTo>
                <a:lnTo>
                  <a:pt x="3516980" y="992895"/>
                </a:lnTo>
                <a:lnTo>
                  <a:pt x="3520704" y="996259"/>
                </a:lnTo>
                <a:lnTo>
                  <a:pt x="3524769" y="999623"/>
                </a:lnTo>
                <a:lnTo>
                  <a:pt x="3528494" y="1003407"/>
                </a:lnTo>
                <a:lnTo>
                  <a:pt x="3534929" y="1004249"/>
                </a:lnTo>
                <a:lnTo>
                  <a:pt x="3541363" y="1005931"/>
                </a:lnTo>
                <a:lnTo>
                  <a:pt x="3546443" y="1008033"/>
                </a:lnTo>
                <a:lnTo>
                  <a:pt x="3551523" y="1011396"/>
                </a:lnTo>
                <a:lnTo>
                  <a:pt x="3555925" y="1016020"/>
                </a:lnTo>
                <a:lnTo>
                  <a:pt x="3559651" y="1021487"/>
                </a:lnTo>
                <a:lnTo>
                  <a:pt x="3562699" y="1027795"/>
                </a:lnTo>
                <a:lnTo>
                  <a:pt x="3565408" y="1035363"/>
                </a:lnTo>
                <a:lnTo>
                  <a:pt x="3577600" y="1033681"/>
                </a:lnTo>
                <a:lnTo>
                  <a:pt x="3580309" y="1030317"/>
                </a:lnTo>
                <a:lnTo>
                  <a:pt x="3583357" y="1027795"/>
                </a:lnTo>
                <a:lnTo>
                  <a:pt x="3586066" y="1024851"/>
                </a:lnTo>
                <a:lnTo>
                  <a:pt x="3589114" y="1023169"/>
                </a:lnTo>
                <a:lnTo>
                  <a:pt x="3592501" y="1021487"/>
                </a:lnTo>
                <a:lnTo>
                  <a:pt x="3595887" y="1020226"/>
                </a:lnTo>
                <a:lnTo>
                  <a:pt x="3602661" y="1019385"/>
                </a:lnTo>
                <a:lnTo>
                  <a:pt x="3609434" y="1018545"/>
                </a:lnTo>
                <a:lnTo>
                  <a:pt x="3616207" y="1019385"/>
                </a:lnTo>
                <a:lnTo>
                  <a:pt x="3623319" y="1019385"/>
                </a:lnTo>
                <a:lnTo>
                  <a:pt x="3630092" y="1019385"/>
                </a:lnTo>
                <a:lnTo>
                  <a:pt x="3636865" y="1019385"/>
                </a:lnTo>
                <a:lnTo>
                  <a:pt x="3643639" y="1019385"/>
                </a:lnTo>
                <a:lnTo>
                  <a:pt x="3650411" y="1020226"/>
                </a:lnTo>
                <a:lnTo>
                  <a:pt x="3657185" y="1021908"/>
                </a:lnTo>
                <a:lnTo>
                  <a:pt x="3659894" y="1023169"/>
                </a:lnTo>
                <a:lnTo>
                  <a:pt x="3662604" y="1024851"/>
                </a:lnTo>
                <a:lnTo>
                  <a:pt x="3665313" y="1026532"/>
                </a:lnTo>
                <a:lnTo>
                  <a:pt x="3667006" y="1029056"/>
                </a:lnTo>
                <a:lnTo>
                  <a:pt x="3668700" y="1031579"/>
                </a:lnTo>
                <a:lnTo>
                  <a:pt x="3670054" y="1034942"/>
                </a:lnTo>
                <a:lnTo>
                  <a:pt x="3671070" y="1038307"/>
                </a:lnTo>
                <a:lnTo>
                  <a:pt x="3671409" y="1042510"/>
                </a:lnTo>
                <a:lnTo>
                  <a:pt x="3671409" y="1048818"/>
                </a:lnTo>
                <a:lnTo>
                  <a:pt x="3670393" y="1054284"/>
                </a:lnTo>
                <a:lnTo>
                  <a:pt x="3669376" y="1058068"/>
                </a:lnTo>
                <a:lnTo>
                  <a:pt x="3667345" y="1061432"/>
                </a:lnTo>
                <a:lnTo>
                  <a:pt x="3665313" y="1063954"/>
                </a:lnTo>
                <a:lnTo>
                  <a:pt x="3662604" y="1064796"/>
                </a:lnTo>
                <a:lnTo>
                  <a:pt x="3659894" y="1066057"/>
                </a:lnTo>
                <a:lnTo>
                  <a:pt x="3656168" y="1066057"/>
                </a:lnTo>
                <a:lnTo>
                  <a:pt x="3649396" y="1066057"/>
                </a:lnTo>
                <a:lnTo>
                  <a:pt x="3642284" y="1064796"/>
                </a:lnTo>
                <a:lnTo>
                  <a:pt x="3635172" y="1064796"/>
                </a:lnTo>
                <a:lnTo>
                  <a:pt x="3631785" y="1064796"/>
                </a:lnTo>
                <a:lnTo>
                  <a:pt x="3628737" y="1066057"/>
                </a:lnTo>
                <a:lnTo>
                  <a:pt x="3625690" y="1069420"/>
                </a:lnTo>
                <a:lnTo>
                  <a:pt x="3621965" y="1072364"/>
                </a:lnTo>
                <a:lnTo>
                  <a:pt x="3618917" y="1074466"/>
                </a:lnTo>
                <a:lnTo>
                  <a:pt x="3615190" y="1076568"/>
                </a:lnTo>
                <a:lnTo>
                  <a:pt x="3611805" y="1078250"/>
                </a:lnTo>
                <a:lnTo>
                  <a:pt x="3607740" y="1079931"/>
                </a:lnTo>
                <a:lnTo>
                  <a:pt x="3599952" y="1081615"/>
                </a:lnTo>
                <a:lnTo>
                  <a:pt x="3592501" y="1082875"/>
                </a:lnTo>
                <a:lnTo>
                  <a:pt x="3584373" y="1082875"/>
                </a:lnTo>
                <a:lnTo>
                  <a:pt x="3567778" y="1083296"/>
                </a:lnTo>
                <a:lnTo>
                  <a:pt x="3559312" y="1083716"/>
                </a:lnTo>
                <a:lnTo>
                  <a:pt x="3550507" y="1084978"/>
                </a:lnTo>
                <a:lnTo>
                  <a:pt x="3542040" y="1087080"/>
                </a:lnTo>
                <a:lnTo>
                  <a:pt x="3537977" y="1088342"/>
                </a:lnTo>
                <a:lnTo>
                  <a:pt x="3533912" y="1090023"/>
                </a:lnTo>
                <a:lnTo>
                  <a:pt x="3529849" y="1092127"/>
                </a:lnTo>
                <a:lnTo>
                  <a:pt x="3525784" y="1095069"/>
                </a:lnTo>
                <a:lnTo>
                  <a:pt x="3522059" y="1098012"/>
                </a:lnTo>
                <a:lnTo>
                  <a:pt x="3518334" y="1101796"/>
                </a:lnTo>
                <a:lnTo>
                  <a:pt x="3514271" y="1105581"/>
                </a:lnTo>
                <a:lnTo>
                  <a:pt x="3510545" y="1110206"/>
                </a:lnTo>
                <a:lnTo>
                  <a:pt x="3507159" y="1115673"/>
                </a:lnTo>
                <a:lnTo>
                  <a:pt x="3503433" y="1121138"/>
                </a:lnTo>
                <a:lnTo>
                  <a:pt x="3516980" y="1122399"/>
                </a:lnTo>
                <a:lnTo>
                  <a:pt x="3530527" y="1123660"/>
                </a:lnTo>
                <a:lnTo>
                  <a:pt x="3543395" y="1125764"/>
                </a:lnTo>
                <a:lnTo>
                  <a:pt x="3556603" y="1128707"/>
                </a:lnTo>
                <a:lnTo>
                  <a:pt x="3569133" y="1131229"/>
                </a:lnTo>
                <a:lnTo>
                  <a:pt x="3581664" y="1134593"/>
                </a:lnTo>
                <a:lnTo>
                  <a:pt x="3606386" y="1142582"/>
                </a:lnTo>
                <a:lnTo>
                  <a:pt x="3631108" y="1150991"/>
                </a:lnTo>
                <a:lnTo>
                  <a:pt x="3655153" y="1158981"/>
                </a:lnTo>
                <a:lnTo>
                  <a:pt x="3679537" y="1167390"/>
                </a:lnTo>
                <a:lnTo>
                  <a:pt x="3703920" y="1174958"/>
                </a:lnTo>
                <a:lnTo>
                  <a:pt x="3707307" y="1172015"/>
                </a:lnTo>
                <a:lnTo>
                  <a:pt x="3711032" y="1169913"/>
                </a:lnTo>
                <a:lnTo>
                  <a:pt x="3722208" y="1160662"/>
                </a:lnTo>
                <a:lnTo>
                  <a:pt x="3733045" y="1151412"/>
                </a:lnTo>
                <a:lnTo>
                  <a:pt x="3738802" y="1146788"/>
                </a:lnTo>
                <a:lnTo>
                  <a:pt x="3744221" y="1143003"/>
                </a:lnTo>
                <a:lnTo>
                  <a:pt x="3749979" y="1140059"/>
                </a:lnTo>
                <a:lnTo>
                  <a:pt x="3755736" y="1137536"/>
                </a:lnTo>
                <a:lnTo>
                  <a:pt x="3761831" y="1135855"/>
                </a:lnTo>
                <a:lnTo>
                  <a:pt x="3767926" y="1135014"/>
                </a:lnTo>
                <a:lnTo>
                  <a:pt x="3774362" y="1136276"/>
                </a:lnTo>
                <a:lnTo>
                  <a:pt x="3777410" y="1136695"/>
                </a:lnTo>
                <a:lnTo>
                  <a:pt x="3780457" y="1137957"/>
                </a:lnTo>
                <a:lnTo>
                  <a:pt x="3784182" y="1139638"/>
                </a:lnTo>
                <a:lnTo>
                  <a:pt x="3787230" y="1141741"/>
                </a:lnTo>
                <a:lnTo>
                  <a:pt x="3790955" y="1144263"/>
                </a:lnTo>
                <a:lnTo>
                  <a:pt x="3794343" y="1146788"/>
                </a:lnTo>
                <a:lnTo>
                  <a:pt x="3801792" y="1154354"/>
                </a:lnTo>
                <a:lnTo>
                  <a:pt x="3809243" y="1163605"/>
                </a:lnTo>
                <a:lnTo>
                  <a:pt x="3812968" y="1166970"/>
                </a:lnTo>
                <a:lnTo>
                  <a:pt x="3816356" y="1169913"/>
                </a:lnTo>
                <a:lnTo>
                  <a:pt x="3821096" y="1172015"/>
                </a:lnTo>
                <a:lnTo>
                  <a:pt x="3825838" y="1173696"/>
                </a:lnTo>
                <a:lnTo>
                  <a:pt x="3836336" y="1176640"/>
                </a:lnTo>
                <a:lnTo>
                  <a:pt x="3847851" y="1179163"/>
                </a:lnTo>
                <a:lnTo>
                  <a:pt x="3859704" y="1182527"/>
                </a:lnTo>
                <a:lnTo>
                  <a:pt x="3865461" y="1184208"/>
                </a:lnTo>
                <a:lnTo>
                  <a:pt x="3871218" y="1187152"/>
                </a:lnTo>
                <a:lnTo>
                  <a:pt x="3876637" y="1190516"/>
                </a:lnTo>
                <a:lnTo>
                  <a:pt x="3881717" y="1194299"/>
                </a:lnTo>
                <a:lnTo>
                  <a:pt x="3886119" y="1199346"/>
                </a:lnTo>
                <a:lnTo>
                  <a:pt x="3890522" y="1205652"/>
                </a:lnTo>
                <a:lnTo>
                  <a:pt x="3922357" y="1204390"/>
                </a:lnTo>
                <a:lnTo>
                  <a:pt x="3941659" y="1221630"/>
                </a:lnTo>
                <a:lnTo>
                  <a:pt x="3961641" y="1237608"/>
                </a:lnTo>
                <a:lnTo>
                  <a:pt x="3954529" y="1242233"/>
                </a:lnTo>
                <a:lnTo>
                  <a:pt x="3946740" y="1246017"/>
                </a:lnTo>
                <a:lnTo>
                  <a:pt x="3938612" y="1249381"/>
                </a:lnTo>
                <a:lnTo>
                  <a:pt x="3931162" y="1252323"/>
                </a:lnTo>
                <a:lnTo>
                  <a:pt x="3915244" y="1257791"/>
                </a:lnTo>
                <a:lnTo>
                  <a:pt x="3898988" y="1262415"/>
                </a:lnTo>
                <a:lnTo>
                  <a:pt x="3883410" y="1266620"/>
                </a:lnTo>
                <a:lnTo>
                  <a:pt x="3867154" y="1271245"/>
                </a:lnTo>
                <a:lnTo>
                  <a:pt x="3851576" y="1276712"/>
                </a:lnTo>
                <a:lnTo>
                  <a:pt x="3843787" y="1280075"/>
                </a:lnTo>
                <a:lnTo>
                  <a:pt x="3836336" y="1284280"/>
                </a:lnTo>
                <a:lnTo>
                  <a:pt x="3833966" y="1284280"/>
                </a:lnTo>
                <a:lnTo>
                  <a:pt x="3833627" y="1286803"/>
                </a:lnTo>
                <a:lnTo>
                  <a:pt x="3833288" y="1288905"/>
                </a:lnTo>
                <a:lnTo>
                  <a:pt x="3832272" y="1291428"/>
                </a:lnTo>
                <a:lnTo>
                  <a:pt x="3831256" y="1293530"/>
                </a:lnTo>
                <a:lnTo>
                  <a:pt x="3828209" y="1298156"/>
                </a:lnTo>
                <a:lnTo>
                  <a:pt x="3825161" y="1301519"/>
                </a:lnTo>
                <a:lnTo>
                  <a:pt x="3821435" y="1305302"/>
                </a:lnTo>
                <a:lnTo>
                  <a:pt x="3818387" y="1309087"/>
                </a:lnTo>
                <a:lnTo>
                  <a:pt x="3815678" y="1312871"/>
                </a:lnTo>
                <a:lnTo>
                  <a:pt x="3815001" y="1314552"/>
                </a:lnTo>
                <a:lnTo>
                  <a:pt x="3815000" y="1314553"/>
                </a:lnTo>
                <a:lnTo>
                  <a:pt x="3815000" y="1314556"/>
                </a:lnTo>
                <a:lnTo>
                  <a:pt x="3814662" y="1315394"/>
                </a:lnTo>
                <a:lnTo>
                  <a:pt x="3813984" y="1317918"/>
                </a:lnTo>
                <a:lnTo>
                  <a:pt x="3814662" y="1317076"/>
                </a:lnTo>
                <a:lnTo>
                  <a:pt x="3815000" y="1314556"/>
                </a:lnTo>
                <a:lnTo>
                  <a:pt x="3815001" y="1314552"/>
                </a:lnTo>
                <a:lnTo>
                  <a:pt x="3820081" y="1310769"/>
                </a:lnTo>
                <a:lnTo>
                  <a:pt x="3825161" y="1307406"/>
                </a:lnTo>
                <a:lnTo>
                  <a:pt x="3829901" y="1305723"/>
                </a:lnTo>
                <a:lnTo>
                  <a:pt x="3834981" y="1305302"/>
                </a:lnTo>
                <a:lnTo>
                  <a:pt x="3839723" y="1305723"/>
                </a:lnTo>
                <a:lnTo>
                  <a:pt x="3844803" y="1307406"/>
                </a:lnTo>
                <a:lnTo>
                  <a:pt x="3849205" y="1310769"/>
                </a:lnTo>
                <a:lnTo>
                  <a:pt x="3854285" y="1314553"/>
                </a:lnTo>
                <a:lnTo>
                  <a:pt x="3862413" y="1308667"/>
                </a:lnTo>
                <a:lnTo>
                  <a:pt x="3866477" y="1306564"/>
                </a:lnTo>
                <a:lnTo>
                  <a:pt x="3869863" y="1304042"/>
                </a:lnTo>
                <a:lnTo>
                  <a:pt x="3873589" y="1303201"/>
                </a:lnTo>
                <a:lnTo>
                  <a:pt x="3876975" y="1301939"/>
                </a:lnTo>
                <a:lnTo>
                  <a:pt x="3880701" y="1301519"/>
                </a:lnTo>
                <a:lnTo>
                  <a:pt x="3883749" y="1301939"/>
                </a:lnTo>
                <a:lnTo>
                  <a:pt x="3887135" y="1302359"/>
                </a:lnTo>
                <a:lnTo>
                  <a:pt x="3890183" y="1304042"/>
                </a:lnTo>
                <a:lnTo>
                  <a:pt x="3892893" y="1306564"/>
                </a:lnTo>
                <a:lnTo>
                  <a:pt x="3895602" y="1309928"/>
                </a:lnTo>
                <a:lnTo>
                  <a:pt x="3898311" y="1313712"/>
                </a:lnTo>
                <a:lnTo>
                  <a:pt x="3900343" y="1318759"/>
                </a:lnTo>
                <a:lnTo>
                  <a:pt x="3902714" y="1324224"/>
                </a:lnTo>
                <a:lnTo>
                  <a:pt x="3904408" y="1330952"/>
                </a:lnTo>
                <a:lnTo>
                  <a:pt x="3941659" y="1315394"/>
                </a:lnTo>
                <a:lnTo>
                  <a:pt x="3947756" y="1311190"/>
                </a:lnTo>
                <a:lnTo>
                  <a:pt x="3953512" y="1308246"/>
                </a:lnTo>
                <a:lnTo>
                  <a:pt x="3959608" y="1305302"/>
                </a:lnTo>
                <a:lnTo>
                  <a:pt x="3966044" y="1302359"/>
                </a:lnTo>
                <a:lnTo>
                  <a:pt x="3972478" y="1300258"/>
                </a:lnTo>
                <a:lnTo>
                  <a:pt x="3978912" y="1298575"/>
                </a:lnTo>
                <a:lnTo>
                  <a:pt x="3985686" y="1296894"/>
                </a:lnTo>
                <a:lnTo>
                  <a:pt x="3992459" y="1295632"/>
                </a:lnTo>
                <a:lnTo>
                  <a:pt x="4006343" y="1293950"/>
                </a:lnTo>
                <a:lnTo>
                  <a:pt x="4020229" y="1293950"/>
                </a:lnTo>
                <a:lnTo>
                  <a:pt x="4034791" y="1295212"/>
                </a:lnTo>
                <a:lnTo>
                  <a:pt x="4048676" y="1297315"/>
                </a:lnTo>
                <a:lnTo>
                  <a:pt x="4073737" y="1310769"/>
                </a:lnTo>
                <a:lnTo>
                  <a:pt x="4086268" y="1317497"/>
                </a:lnTo>
                <a:lnTo>
                  <a:pt x="4099138" y="1322963"/>
                </a:lnTo>
                <a:lnTo>
                  <a:pt x="4111667" y="1329270"/>
                </a:lnTo>
                <a:lnTo>
                  <a:pt x="4124199" y="1334315"/>
                </a:lnTo>
                <a:lnTo>
                  <a:pt x="4136728" y="1339361"/>
                </a:lnTo>
                <a:lnTo>
                  <a:pt x="4149597" y="1343566"/>
                </a:lnTo>
                <a:lnTo>
                  <a:pt x="4163822" y="1347770"/>
                </a:lnTo>
                <a:lnTo>
                  <a:pt x="4178045" y="1351555"/>
                </a:lnTo>
                <a:lnTo>
                  <a:pt x="4191930" y="1354919"/>
                </a:lnTo>
                <a:lnTo>
                  <a:pt x="4206153" y="1357861"/>
                </a:lnTo>
                <a:lnTo>
                  <a:pt x="4220716" y="1359543"/>
                </a:lnTo>
                <a:lnTo>
                  <a:pt x="4234940" y="1361226"/>
                </a:lnTo>
                <a:lnTo>
                  <a:pt x="4249840" y="1361646"/>
                </a:lnTo>
                <a:lnTo>
                  <a:pt x="4264403" y="1361646"/>
                </a:lnTo>
                <a:lnTo>
                  <a:pt x="4276256" y="1361226"/>
                </a:lnTo>
                <a:lnTo>
                  <a:pt x="4288109" y="1359963"/>
                </a:lnTo>
                <a:lnTo>
                  <a:pt x="4300301" y="1358703"/>
                </a:lnTo>
                <a:lnTo>
                  <a:pt x="4311815" y="1357020"/>
                </a:lnTo>
                <a:lnTo>
                  <a:pt x="4324347" y="1354919"/>
                </a:lnTo>
                <a:lnTo>
                  <a:pt x="4336537" y="1351976"/>
                </a:lnTo>
                <a:lnTo>
                  <a:pt x="4348730" y="1348610"/>
                </a:lnTo>
                <a:lnTo>
                  <a:pt x="4361260" y="1344407"/>
                </a:lnTo>
                <a:lnTo>
                  <a:pt x="4371081" y="1341043"/>
                </a:lnTo>
                <a:lnTo>
                  <a:pt x="4380902" y="1336417"/>
                </a:lnTo>
                <a:lnTo>
                  <a:pt x="4399867" y="1336838"/>
                </a:lnTo>
                <a:lnTo>
                  <a:pt x="4418155" y="1338520"/>
                </a:lnTo>
                <a:lnTo>
                  <a:pt x="4437120" y="1341043"/>
                </a:lnTo>
                <a:lnTo>
                  <a:pt x="4446602" y="1343145"/>
                </a:lnTo>
                <a:lnTo>
                  <a:pt x="4455408" y="1344827"/>
                </a:lnTo>
                <a:lnTo>
                  <a:pt x="4471325" y="1348191"/>
                </a:lnTo>
                <a:lnTo>
                  <a:pt x="4478437" y="1349873"/>
                </a:lnTo>
                <a:lnTo>
                  <a:pt x="4485548" y="1352816"/>
                </a:lnTo>
                <a:lnTo>
                  <a:pt x="4488935" y="1354498"/>
                </a:lnTo>
                <a:lnTo>
                  <a:pt x="4491644" y="1356600"/>
                </a:lnTo>
                <a:lnTo>
                  <a:pt x="4494693" y="1359543"/>
                </a:lnTo>
                <a:lnTo>
                  <a:pt x="4496724" y="1362067"/>
                </a:lnTo>
                <a:lnTo>
                  <a:pt x="4499434" y="1365850"/>
                </a:lnTo>
                <a:lnTo>
                  <a:pt x="4501465" y="1370055"/>
                </a:lnTo>
                <a:lnTo>
                  <a:pt x="4503159" y="1375101"/>
                </a:lnTo>
                <a:lnTo>
                  <a:pt x="4504513" y="1380566"/>
                </a:lnTo>
                <a:lnTo>
                  <a:pt x="4508239" y="1383510"/>
                </a:lnTo>
                <a:lnTo>
                  <a:pt x="4511287" y="1386033"/>
                </a:lnTo>
                <a:lnTo>
                  <a:pt x="4518060" y="1390658"/>
                </a:lnTo>
                <a:lnTo>
                  <a:pt x="4525172" y="1394022"/>
                </a:lnTo>
                <a:lnTo>
                  <a:pt x="4531945" y="1396124"/>
                </a:lnTo>
                <a:lnTo>
                  <a:pt x="4539057" y="1397386"/>
                </a:lnTo>
                <a:lnTo>
                  <a:pt x="4546846" y="1397806"/>
                </a:lnTo>
                <a:lnTo>
                  <a:pt x="4553958" y="1397806"/>
                </a:lnTo>
                <a:lnTo>
                  <a:pt x="4561408" y="1397386"/>
                </a:lnTo>
                <a:lnTo>
                  <a:pt x="4576309" y="1396544"/>
                </a:lnTo>
                <a:lnTo>
                  <a:pt x="4584099" y="1396544"/>
                </a:lnTo>
                <a:lnTo>
                  <a:pt x="4591210" y="1396544"/>
                </a:lnTo>
                <a:lnTo>
                  <a:pt x="4598321" y="1397806"/>
                </a:lnTo>
                <a:lnTo>
                  <a:pt x="4605435" y="1399488"/>
                </a:lnTo>
                <a:lnTo>
                  <a:pt x="4612885" y="1401590"/>
                </a:lnTo>
                <a:lnTo>
                  <a:pt x="4619319" y="1405796"/>
                </a:lnTo>
                <a:lnTo>
                  <a:pt x="4685019" y="1411681"/>
                </a:lnTo>
                <a:lnTo>
                  <a:pt x="4718208" y="1414625"/>
                </a:lnTo>
                <a:lnTo>
                  <a:pt x="4751058" y="1417989"/>
                </a:lnTo>
                <a:lnTo>
                  <a:pt x="4783908" y="1421773"/>
                </a:lnTo>
                <a:lnTo>
                  <a:pt x="4816758" y="1426818"/>
                </a:lnTo>
                <a:lnTo>
                  <a:pt x="4848931" y="1432285"/>
                </a:lnTo>
                <a:lnTo>
                  <a:pt x="4865525" y="1435649"/>
                </a:lnTo>
                <a:lnTo>
                  <a:pt x="4881781" y="1439433"/>
                </a:lnTo>
                <a:lnTo>
                  <a:pt x="5026389" y="1451205"/>
                </a:lnTo>
                <a:lnTo>
                  <a:pt x="5037903" y="1452047"/>
                </a:lnTo>
                <a:lnTo>
                  <a:pt x="5049757" y="1452888"/>
                </a:lnTo>
                <a:lnTo>
                  <a:pt x="5091411" y="1467603"/>
                </a:lnTo>
                <a:lnTo>
                  <a:pt x="5095137" y="1462979"/>
                </a:lnTo>
                <a:lnTo>
                  <a:pt x="5098524" y="1459195"/>
                </a:lnTo>
                <a:lnTo>
                  <a:pt x="5102248" y="1456251"/>
                </a:lnTo>
                <a:lnTo>
                  <a:pt x="5106312" y="1454569"/>
                </a:lnTo>
                <a:lnTo>
                  <a:pt x="5110038" y="1453728"/>
                </a:lnTo>
                <a:lnTo>
                  <a:pt x="5113763" y="1452467"/>
                </a:lnTo>
                <a:lnTo>
                  <a:pt x="5117827" y="1452467"/>
                </a:lnTo>
                <a:lnTo>
                  <a:pt x="5121891" y="1452888"/>
                </a:lnTo>
                <a:lnTo>
                  <a:pt x="5130018" y="1454148"/>
                </a:lnTo>
                <a:lnTo>
                  <a:pt x="5138147" y="1455830"/>
                </a:lnTo>
                <a:lnTo>
                  <a:pt x="5146613" y="1457091"/>
                </a:lnTo>
                <a:lnTo>
                  <a:pt x="5150338" y="1457091"/>
                </a:lnTo>
                <a:lnTo>
                  <a:pt x="5154403" y="1457091"/>
                </a:lnTo>
                <a:lnTo>
                  <a:pt x="5257016" y="1454569"/>
                </a:lnTo>
                <a:lnTo>
                  <a:pt x="5267177" y="1454569"/>
                </a:lnTo>
                <a:lnTo>
                  <a:pt x="5271918" y="1455410"/>
                </a:lnTo>
                <a:lnTo>
                  <a:pt x="5276320" y="1456251"/>
                </a:lnTo>
                <a:lnTo>
                  <a:pt x="5280384" y="1457513"/>
                </a:lnTo>
                <a:lnTo>
                  <a:pt x="5284447" y="1458774"/>
                </a:lnTo>
                <a:lnTo>
                  <a:pt x="5288513" y="1460876"/>
                </a:lnTo>
                <a:lnTo>
                  <a:pt x="5291898" y="1462979"/>
                </a:lnTo>
                <a:lnTo>
                  <a:pt x="5295285" y="1465922"/>
                </a:lnTo>
                <a:lnTo>
                  <a:pt x="5297994" y="1469286"/>
                </a:lnTo>
                <a:lnTo>
                  <a:pt x="5300703" y="1473070"/>
                </a:lnTo>
                <a:lnTo>
                  <a:pt x="5302397" y="1477694"/>
                </a:lnTo>
                <a:lnTo>
                  <a:pt x="5304429" y="1483162"/>
                </a:lnTo>
                <a:lnTo>
                  <a:pt x="5305783" y="1488627"/>
                </a:lnTo>
                <a:lnTo>
                  <a:pt x="5307138" y="1495355"/>
                </a:lnTo>
                <a:lnTo>
                  <a:pt x="5307477" y="1502503"/>
                </a:lnTo>
                <a:lnTo>
                  <a:pt x="5309848" y="1506708"/>
                </a:lnTo>
                <a:lnTo>
                  <a:pt x="5311880" y="1510071"/>
                </a:lnTo>
                <a:lnTo>
                  <a:pt x="5315266" y="1512594"/>
                </a:lnTo>
                <a:lnTo>
                  <a:pt x="5318314" y="1514275"/>
                </a:lnTo>
                <a:lnTo>
                  <a:pt x="5321362" y="1515537"/>
                </a:lnTo>
                <a:lnTo>
                  <a:pt x="5325087" y="1516378"/>
                </a:lnTo>
                <a:lnTo>
                  <a:pt x="5332539" y="1517218"/>
                </a:lnTo>
                <a:lnTo>
                  <a:pt x="5337618" y="1517639"/>
                </a:lnTo>
                <a:lnTo>
                  <a:pt x="5342359" y="1517639"/>
                </a:lnTo>
                <a:lnTo>
                  <a:pt x="5352858" y="1517639"/>
                </a:lnTo>
                <a:lnTo>
                  <a:pt x="5363017" y="1517218"/>
                </a:lnTo>
                <a:lnTo>
                  <a:pt x="5373855" y="1517639"/>
                </a:lnTo>
                <a:lnTo>
                  <a:pt x="5379273" y="1518059"/>
                </a:lnTo>
                <a:lnTo>
                  <a:pt x="5385030" y="1519321"/>
                </a:lnTo>
                <a:lnTo>
                  <a:pt x="5390448" y="1521002"/>
                </a:lnTo>
                <a:lnTo>
                  <a:pt x="5396545" y="1523947"/>
                </a:lnTo>
                <a:lnTo>
                  <a:pt x="5402302" y="1526470"/>
                </a:lnTo>
                <a:lnTo>
                  <a:pt x="5407721" y="1530674"/>
                </a:lnTo>
                <a:lnTo>
                  <a:pt x="5413816" y="1535720"/>
                </a:lnTo>
                <a:lnTo>
                  <a:pt x="5419573" y="1541605"/>
                </a:lnTo>
                <a:lnTo>
                  <a:pt x="5388417" y="1546652"/>
                </a:lnTo>
                <a:lnTo>
                  <a:pt x="5373516" y="1548754"/>
                </a:lnTo>
                <a:lnTo>
                  <a:pt x="5359631" y="1550016"/>
                </a:lnTo>
                <a:lnTo>
                  <a:pt x="5352858" y="1550016"/>
                </a:lnTo>
                <a:lnTo>
                  <a:pt x="5346083" y="1549595"/>
                </a:lnTo>
                <a:lnTo>
                  <a:pt x="5339650" y="1548333"/>
                </a:lnTo>
                <a:lnTo>
                  <a:pt x="5333215" y="1547073"/>
                </a:lnTo>
                <a:lnTo>
                  <a:pt x="5326781" y="1544970"/>
                </a:lnTo>
                <a:lnTo>
                  <a:pt x="5320346" y="1542026"/>
                </a:lnTo>
                <a:lnTo>
                  <a:pt x="5314250" y="1539083"/>
                </a:lnTo>
                <a:lnTo>
                  <a:pt x="5307815" y="1534879"/>
                </a:lnTo>
                <a:lnTo>
                  <a:pt x="5283093" y="1534039"/>
                </a:lnTo>
                <a:lnTo>
                  <a:pt x="5284447" y="1537401"/>
                </a:lnTo>
                <a:lnTo>
                  <a:pt x="5285802" y="1541185"/>
                </a:lnTo>
                <a:lnTo>
                  <a:pt x="5289867" y="1547073"/>
                </a:lnTo>
                <a:lnTo>
                  <a:pt x="5293931" y="1553800"/>
                </a:lnTo>
                <a:lnTo>
                  <a:pt x="5297655" y="1560527"/>
                </a:lnTo>
                <a:lnTo>
                  <a:pt x="5299010" y="1563891"/>
                </a:lnTo>
                <a:lnTo>
                  <a:pt x="5300365" y="1567255"/>
                </a:lnTo>
                <a:lnTo>
                  <a:pt x="5301042" y="1571039"/>
                </a:lnTo>
                <a:lnTo>
                  <a:pt x="5301720" y="1575243"/>
                </a:lnTo>
                <a:lnTo>
                  <a:pt x="5301042" y="1579028"/>
                </a:lnTo>
                <a:lnTo>
                  <a:pt x="5300365" y="1583653"/>
                </a:lnTo>
                <a:lnTo>
                  <a:pt x="5299010" y="1587858"/>
                </a:lnTo>
                <a:lnTo>
                  <a:pt x="5296640" y="1592482"/>
                </a:lnTo>
                <a:lnTo>
                  <a:pt x="5311202" y="1593324"/>
                </a:lnTo>
                <a:lnTo>
                  <a:pt x="5325764" y="1594585"/>
                </a:lnTo>
                <a:lnTo>
                  <a:pt x="5340327" y="1595005"/>
                </a:lnTo>
                <a:lnTo>
                  <a:pt x="5347439" y="1596266"/>
                </a:lnTo>
                <a:lnTo>
                  <a:pt x="5354551" y="1596687"/>
                </a:lnTo>
                <a:lnTo>
                  <a:pt x="5361663" y="1598369"/>
                </a:lnTo>
                <a:lnTo>
                  <a:pt x="5368435" y="1600893"/>
                </a:lnTo>
                <a:lnTo>
                  <a:pt x="5375210" y="1602994"/>
                </a:lnTo>
                <a:lnTo>
                  <a:pt x="5381982" y="1606358"/>
                </a:lnTo>
                <a:lnTo>
                  <a:pt x="5388755" y="1610143"/>
                </a:lnTo>
                <a:lnTo>
                  <a:pt x="5395190" y="1615187"/>
                </a:lnTo>
                <a:lnTo>
                  <a:pt x="5400947" y="1621495"/>
                </a:lnTo>
                <a:lnTo>
                  <a:pt x="5407043" y="1628223"/>
                </a:lnTo>
                <a:lnTo>
                  <a:pt x="5405688" y="1653030"/>
                </a:lnTo>
                <a:lnTo>
                  <a:pt x="5405688" y="1662280"/>
                </a:lnTo>
                <a:lnTo>
                  <a:pt x="5405350" y="1669848"/>
                </a:lnTo>
                <a:lnTo>
                  <a:pt x="5404334" y="1676997"/>
                </a:lnTo>
                <a:lnTo>
                  <a:pt x="5402980" y="1683303"/>
                </a:lnTo>
                <a:lnTo>
                  <a:pt x="5401625" y="1689610"/>
                </a:lnTo>
                <a:lnTo>
                  <a:pt x="5399932" y="1694237"/>
                </a:lnTo>
                <a:lnTo>
                  <a:pt x="5398238" y="1699281"/>
                </a:lnTo>
                <a:lnTo>
                  <a:pt x="5395868" y="1703486"/>
                </a:lnTo>
                <a:lnTo>
                  <a:pt x="5393835" y="1706850"/>
                </a:lnTo>
                <a:lnTo>
                  <a:pt x="5391126" y="1710214"/>
                </a:lnTo>
                <a:lnTo>
                  <a:pt x="5388417" y="1712736"/>
                </a:lnTo>
                <a:lnTo>
                  <a:pt x="5385030" y="1714418"/>
                </a:lnTo>
                <a:lnTo>
                  <a:pt x="5381982" y="1716941"/>
                </a:lnTo>
                <a:lnTo>
                  <a:pt x="5378934" y="1717783"/>
                </a:lnTo>
                <a:lnTo>
                  <a:pt x="5375210" y="1719044"/>
                </a:lnTo>
                <a:lnTo>
                  <a:pt x="5371822" y="1719884"/>
                </a:lnTo>
                <a:lnTo>
                  <a:pt x="5364033" y="1720725"/>
                </a:lnTo>
                <a:lnTo>
                  <a:pt x="5356583" y="1721146"/>
                </a:lnTo>
                <a:lnTo>
                  <a:pt x="5347777" y="1720725"/>
                </a:lnTo>
                <a:lnTo>
                  <a:pt x="5339650" y="1719884"/>
                </a:lnTo>
                <a:lnTo>
                  <a:pt x="5323055" y="1719044"/>
                </a:lnTo>
                <a:lnTo>
                  <a:pt x="5315605" y="1719044"/>
                </a:lnTo>
                <a:lnTo>
                  <a:pt x="5307815" y="1719464"/>
                </a:lnTo>
                <a:lnTo>
                  <a:pt x="5306460" y="1724089"/>
                </a:lnTo>
                <a:lnTo>
                  <a:pt x="5306122" y="1727874"/>
                </a:lnTo>
                <a:lnTo>
                  <a:pt x="5306122" y="1732498"/>
                </a:lnTo>
                <a:lnTo>
                  <a:pt x="5306460" y="1736283"/>
                </a:lnTo>
                <a:lnTo>
                  <a:pt x="5307477" y="1739646"/>
                </a:lnTo>
                <a:lnTo>
                  <a:pt x="5308832" y="1743430"/>
                </a:lnTo>
                <a:lnTo>
                  <a:pt x="5311880" y="1750579"/>
                </a:lnTo>
                <a:lnTo>
                  <a:pt x="5315605" y="1758568"/>
                </a:lnTo>
                <a:lnTo>
                  <a:pt x="5318314" y="1766976"/>
                </a:lnTo>
                <a:lnTo>
                  <a:pt x="5319668" y="1771182"/>
                </a:lnTo>
                <a:lnTo>
                  <a:pt x="5320007" y="1775807"/>
                </a:lnTo>
                <a:lnTo>
                  <a:pt x="5320346" y="1780853"/>
                </a:lnTo>
                <a:lnTo>
                  <a:pt x="5320346" y="1786319"/>
                </a:lnTo>
                <a:lnTo>
                  <a:pt x="5320007" y="1791364"/>
                </a:lnTo>
                <a:lnTo>
                  <a:pt x="5320346" y="1794728"/>
                </a:lnTo>
                <a:lnTo>
                  <a:pt x="5321701" y="1796830"/>
                </a:lnTo>
                <a:lnTo>
                  <a:pt x="5323055" y="1798091"/>
                </a:lnTo>
                <a:lnTo>
                  <a:pt x="5325087" y="1798091"/>
                </a:lnTo>
                <a:lnTo>
                  <a:pt x="5327119" y="1797671"/>
                </a:lnTo>
                <a:lnTo>
                  <a:pt x="5329828" y="1796409"/>
                </a:lnTo>
                <a:lnTo>
                  <a:pt x="5333215" y="1794728"/>
                </a:lnTo>
                <a:lnTo>
                  <a:pt x="5339311" y="1790523"/>
                </a:lnTo>
                <a:lnTo>
                  <a:pt x="5345746" y="1785898"/>
                </a:lnTo>
                <a:lnTo>
                  <a:pt x="5349131" y="1783795"/>
                </a:lnTo>
                <a:lnTo>
                  <a:pt x="5352519" y="1782534"/>
                </a:lnTo>
                <a:lnTo>
                  <a:pt x="5355228" y="1782114"/>
                </a:lnTo>
                <a:lnTo>
                  <a:pt x="5358276" y="1782114"/>
                </a:lnTo>
                <a:lnTo>
                  <a:pt x="5364372" y="1782114"/>
                </a:lnTo>
                <a:lnTo>
                  <a:pt x="5370468" y="1783795"/>
                </a:lnTo>
                <a:lnTo>
                  <a:pt x="5376225" y="1785898"/>
                </a:lnTo>
                <a:lnTo>
                  <a:pt x="5380967" y="1789263"/>
                </a:lnTo>
                <a:lnTo>
                  <a:pt x="5385030" y="1793887"/>
                </a:lnTo>
                <a:lnTo>
                  <a:pt x="5389094" y="1799353"/>
                </a:lnTo>
                <a:lnTo>
                  <a:pt x="5392819" y="1805240"/>
                </a:lnTo>
                <a:lnTo>
                  <a:pt x="5395529" y="1812809"/>
                </a:lnTo>
                <a:lnTo>
                  <a:pt x="5545894" y="1875037"/>
                </a:lnTo>
                <a:lnTo>
                  <a:pt x="5550297" y="1878401"/>
                </a:lnTo>
                <a:lnTo>
                  <a:pt x="5555037" y="1880504"/>
                </a:lnTo>
                <a:lnTo>
                  <a:pt x="5559779" y="1882185"/>
                </a:lnTo>
                <a:lnTo>
                  <a:pt x="5565198" y="1883866"/>
                </a:lnTo>
                <a:lnTo>
                  <a:pt x="5575696" y="1885548"/>
                </a:lnTo>
                <a:lnTo>
                  <a:pt x="5585856" y="1887231"/>
                </a:lnTo>
                <a:lnTo>
                  <a:pt x="5596354" y="1888913"/>
                </a:lnTo>
                <a:lnTo>
                  <a:pt x="5601095" y="1890174"/>
                </a:lnTo>
                <a:lnTo>
                  <a:pt x="5606175" y="1891856"/>
                </a:lnTo>
                <a:lnTo>
                  <a:pt x="5610917" y="1893537"/>
                </a:lnTo>
                <a:lnTo>
                  <a:pt x="5615658" y="1896480"/>
                </a:lnTo>
                <a:lnTo>
                  <a:pt x="5620399" y="1899425"/>
                </a:lnTo>
                <a:lnTo>
                  <a:pt x="5624463" y="1904050"/>
                </a:lnTo>
                <a:lnTo>
                  <a:pt x="5683390" y="1905310"/>
                </a:lnTo>
                <a:lnTo>
                  <a:pt x="5690501" y="1903629"/>
                </a:lnTo>
                <a:lnTo>
                  <a:pt x="5697275" y="1902368"/>
                </a:lnTo>
                <a:lnTo>
                  <a:pt x="5704048" y="1902788"/>
                </a:lnTo>
                <a:lnTo>
                  <a:pt x="5709805" y="1904050"/>
                </a:lnTo>
                <a:lnTo>
                  <a:pt x="5715562" y="1905731"/>
                </a:lnTo>
                <a:lnTo>
                  <a:pt x="5721658" y="1908675"/>
                </a:lnTo>
                <a:lnTo>
                  <a:pt x="5727078" y="1912037"/>
                </a:lnTo>
                <a:lnTo>
                  <a:pt x="5732157" y="1915402"/>
                </a:lnTo>
                <a:lnTo>
                  <a:pt x="5737575" y="1919607"/>
                </a:lnTo>
                <a:lnTo>
                  <a:pt x="5742655" y="1923812"/>
                </a:lnTo>
                <a:lnTo>
                  <a:pt x="5752476" y="1933062"/>
                </a:lnTo>
                <a:lnTo>
                  <a:pt x="5762298" y="1942733"/>
                </a:lnTo>
                <a:lnTo>
                  <a:pt x="5767716" y="1946517"/>
                </a:lnTo>
                <a:lnTo>
                  <a:pt x="5772797" y="1950300"/>
                </a:lnTo>
                <a:lnTo>
                  <a:pt x="5773135" y="1950300"/>
                </a:lnTo>
                <a:lnTo>
                  <a:pt x="5776861" y="1950300"/>
                </a:lnTo>
                <a:lnTo>
                  <a:pt x="5780246" y="1950720"/>
                </a:lnTo>
                <a:lnTo>
                  <a:pt x="5783972" y="1952404"/>
                </a:lnTo>
                <a:lnTo>
                  <a:pt x="5786681" y="1954926"/>
                </a:lnTo>
                <a:lnTo>
                  <a:pt x="5789390" y="1957448"/>
                </a:lnTo>
                <a:lnTo>
                  <a:pt x="5792100" y="1960391"/>
                </a:lnTo>
                <a:lnTo>
                  <a:pt x="5796841" y="1967119"/>
                </a:lnTo>
                <a:lnTo>
                  <a:pt x="5845947" y="1984780"/>
                </a:lnTo>
                <a:lnTo>
                  <a:pt x="5858477" y="1984360"/>
                </a:lnTo>
                <a:lnTo>
                  <a:pt x="5908938" y="1999496"/>
                </a:lnTo>
                <a:lnTo>
                  <a:pt x="5914695" y="1999916"/>
                </a:lnTo>
                <a:lnTo>
                  <a:pt x="5920451" y="1999916"/>
                </a:lnTo>
                <a:lnTo>
                  <a:pt x="5926209" y="1999916"/>
                </a:lnTo>
                <a:lnTo>
                  <a:pt x="5932305" y="2001177"/>
                </a:lnTo>
                <a:lnTo>
                  <a:pt x="5934676" y="2002018"/>
                </a:lnTo>
                <a:lnTo>
                  <a:pt x="5937385" y="2003700"/>
                </a:lnTo>
                <a:lnTo>
                  <a:pt x="5940094" y="2005383"/>
                </a:lnTo>
                <a:lnTo>
                  <a:pt x="5942464" y="2008325"/>
                </a:lnTo>
                <a:lnTo>
                  <a:pt x="5945174" y="2011690"/>
                </a:lnTo>
                <a:lnTo>
                  <a:pt x="5946868" y="2015474"/>
                </a:lnTo>
                <a:lnTo>
                  <a:pt x="5949239" y="2020098"/>
                </a:lnTo>
                <a:lnTo>
                  <a:pt x="5950932" y="2025563"/>
                </a:lnTo>
                <a:lnTo>
                  <a:pt x="5929935" y="2029348"/>
                </a:lnTo>
                <a:lnTo>
                  <a:pt x="5919436" y="2031030"/>
                </a:lnTo>
                <a:lnTo>
                  <a:pt x="5909615" y="2031871"/>
                </a:lnTo>
                <a:lnTo>
                  <a:pt x="5904196" y="2031871"/>
                </a:lnTo>
                <a:lnTo>
                  <a:pt x="5899455" y="2031030"/>
                </a:lnTo>
                <a:lnTo>
                  <a:pt x="5894375" y="2030189"/>
                </a:lnTo>
                <a:lnTo>
                  <a:pt x="5889973" y="2028508"/>
                </a:lnTo>
                <a:lnTo>
                  <a:pt x="5884893" y="2026827"/>
                </a:lnTo>
                <a:lnTo>
                  <a:pt x="5880152" y="2023882"/>
                </a:lnTo>
                <a:lnTo>
                  <a:pt x="5875071" y="2020519"/>
                </a:lnTo>
                <a:lnTo>
                  <a:pt x="5870669" y="2016734"/>
                </a:lnTo>
                <a:lnTo>
                  <a:pt x="5864234" y="2015474"/>
                </a:lnTo>
                <a:lnTo>
                  <a:pt x="5858477" y="2013790"/>
                </a:lnTo>
                <a:lnTo>
                  <a:pt x="5786342" y="2013371"/>
                </a:lnTo>
                <a:lnTo>
                  <a:pt x="5776183" y="2015054"/>
                </a:lnTo>
                <a:lnTo>
                  <a:pt x="5766023" y="2016315"/>
                </a:lnTo>
                <a:lnTo>
                  <a:pt x="5756202" y="2016734"/>
                </a:lnTo>
                <a:lnTo>
                  <a:pt x="5746380" y="2018416"/>
                </a:lnTo>
                <a:lnTo>
                  <a:pt x="5741301" y="2020098"/>
                </a:lnTo>
                <a:lnTo>
                  <a:pt x="5736220" y="2021359"/>
                </a:lnTo>
                <a:lnTo>
                  <a:pt x="5731480" y="2023462"/>
                </a:lnTo>
                <a:lnTo>
                  <a:pt x="5726400" y="2025563"/>
                </a:lnTo>
                <a:lnTo>
                  <a:pt x="5721658" y="2028929"/>
                </a:lnTo>
                <a:lnTo>
                  <a:pt x="5716579" y="2032292"/>
                </a:lnTo>
                <a:lnTo>
                  <a:pt x="5711499" y="2036919"/>
                </a:lnTo>
                <a:lnTo>
                  <a:pt x="5706757" y="2041962"/>
                </a:lnTo>
                <a:lnTo>
                  <a:pt x="5704048" y="2044485"/>
                </a:lnTo>
                <a:lnTo>
                  <a:pt x="5701000" y="2047008"/>
                </a:lnTo>
                <a:lnTo>
                  <a:pt x="5697614" y="2049111"/>
                </a:lnTo>
                <a:lnTo>
                  <a:pt x="5694566" y="2050793"/>
                </a:lnTo>
                <a:lnTo>
                  <a:pt x="5690840" y="2052054"/>
                </a:lnTo>
                <a:lnTo>
                  <a:pt x="5687454" y="2052895"/>
                </a:lnTo>
                <a:lnTo>
                  <a:pt x="5680341" y="2054157"/>
                </a:lnTo>
                <a:lnTo>
                  <a:pt x="5672553" y="2054157"/>
                </a:lnTo>
                <a:lnTo>
                  <a:pt x="5665103" y="2052895"/>
                </a:lnTo>
                <a:lnTo>
                  <a:pt x="5657313" y="2051213"/>
                </a:lnTo>
                <a:lnTo>
                  <a:pt x="5649523" y="2049111"/>
                </a:lnTo>
                <a:lnTo>
                  <a:pt x="5642412" y="2046168"/>
                </a:lnTo>
                <a:lnTo>
                  <a:pt x="5635300" y="2042803"/>
                </a:lnTo>
                <a:lnTo>
                  <a:pt x="5628865" y="2039440"/>
                </a:lnTo>
                <a:lnTo>
                  <a:pt x="5623108" y="2036076"/>
                </a:lnTo>
                <a:lnTo>
                  <a:pt x="5613626" y="2029348"/>
                </a:lnTo>
                <a:lnTo>
                  <a:pt x="5610239" y="2026827"/>
                </a:lnTo>
                <a:lnTo>
                  <a:pt x="5607869" y="2024723"/>
                </a:lnTo>
                <a:lnTo>
                  <a:pt x="5603804" y="2020098"/>
                </a:lnTo>
                <a:lnTo>
                  <a:pt x="5599402" y="2015474"/>
                </a:lnTo>
                <a:lnTo>
                  <a:pt x="5595338" y="2012108"/>
                </a:lnTo>
                <a:lnTo>
                  <a:pt x="5590935" y="2008747"/>
                </a:lnTo>
                <a:lnTo>
                  <a:pt x="5586872" y="2006223"/>
                </a:lnTo>
                <a:lnTo>
                  <a:pt x="5582808" y="2003700"/>
                </a:lnTo>
                <a:lnTo>
                  <a:pt x="5578744" y="2002018"/>
                </a:lnTo>
                <a:lnTo>
                  <a:pt x="5574680" y="2001177"/>
                </a:lnTo>
                <a:lnTo>
                  <a:pt x="5570616" y="1999916"/>
                </a:lnTo>
                <a:lnTo>
                  <a:pt x="5566552" y="1999496"/>
                </a:lnTo>
                <a:lnTo>
                  <a:pt x="5558424" y="1999496"/>
                </a:lnTo>
                <a:lnTo>
                  <a:pt x="5550974" y="1999916"/>
                </a:lnTo>
                <a:lnTo>
                  <a:pt x="5543185" y="2002018"/>
                </a:lnTo>
                <a:lnTo>
                  <a:pt x="5535057" y="2004542"/>
                </a:lnTo>
                <a:lnTo>
                  <a:pt x="5527606" y="2007906"/>
                </a:lnTo>
                <a:lnTo>
                  <a:pt x="5512366" y="2015054"/>
                </a:lnTo>
                <a:lnTo>
                  <a:pt x="5497127" y="2021781"/>
                </a:lnTo>
                <a:lnTo>
                  <a:pt x="5489338" y="2024723"/>
                </a:lnTo>
                <a:lnTo>
                  <a:pt x="5481210" y="2026827"/>
                </a:lnTo>
                <a:lnTo>
                  <a:pt x="5521171" y="2044065"/>
                </a:lnTo>
                <a:lnTo>
                  <a:pt x="5561811" y="2061305"/>
                </a:lnTo>
                <a:lnTo>
                  <a:pt x="5563504" y="2061724"/>
                </a:lnTo>
                <a:lnTo>
                  <a:pt x="5565198" y="2062566"/>
                </a:lnTo>
                <a:lnTo>
                  <a:pt x="5569600" y="2061724"/>
                </a:lnTo>
                <a:lnTo>
                  <a:pt x="5574680" y="2061724"/>
                </a:lnTo>
                <a:lnTo>
                  <a:pt x="5578744" y="2061724"/>
                </a:lnTo>
                <a:lnTo>
                  <a:pt x="5580437" y="2062566"/>
                </a:lnTo>
                <a:lnTo>
                  <a:pt x="5582469" y="2062985"/>
                </a:lnTo>
                <a:lnTo>
                  <a:pt x="5583824" y="2064667"/>
                </a:lnTo>
                <a:lnTo>
                  <a:pt x="5584500" y="2066350"/>
                </a:lnTo>
                <a:lnTo>
                  <a:pt x="5584839" y="2068451"/>
                </a:lnTo>
                <a:lnTo>
                  <a:pt x="5584839" y="2071816"/>
                </a:lnTo>
                <a:lnTo>
                  <a:pt x="5584500" y="2076021"/>
                </a:lnTo>
                <a:lnTo>
                  <a:pt x="5583146" y="2080647"/>
                </a:lnTo>
                <a:lnTo>
                  <a:pt x="5581792" y="2085692"/>
                </a:lnTo>
                <a:lnTo>
                  <a:pt x="5579760" y="2089895"/>
                </a:lnTo>
                <a:lnTo>
                  <a:pt x="5577051" y="2092419"/>
                </a:lnTo>
                <a:lnTo>
                  <a:pt x="5575019" y="2093681"/>
                </a:lnTo>
                <a:lnTo>
                  <a:pt x="5573326" y="2094942"/>
                </a:lnTo>
                <a:lnTo>
                  <a:pt x="5571632" y="2095362"/>
                </a:lnTo>
                <a:lnTo>
                  <a:pt x="5569600" y="2095362"/>
                </a:lnTo>
                <a:lnTo>
                  <a:pt x="5565198" y="2094942"/>
                </a:lnTo>
                <a:lnTo>
                  <a:pt x="5559779" y="2093261"/>
                </a:lnTo>
                <a:lnTo>
                  <a:pt x="5554361" y="2089054"/>
                </a:lnTo>
                <a:lnTo>
                  <a:pt x="5549619" y="2086532"/>
                </a:lnTo>
                <a:lnTo>
                  <a:pt x="5545555" y="2084010"/>
                </a:lnTo>
                <a:lnTo>
                  <a:pt x="5541829" y="2083588"/>
                </a:lnTo>
                <a:lnTo>
                  <a:pt x="5538782" y="2083169"/>
                </a:lnTo>
                <a:lnTo>
                  <a:pt x="5535734" y="2084010"/>
                </a:lnTo>
                <a:lnTo>
                  <a:pt x="5533363" y="2085270"/>
                </a:lnTo>
                <a:lnTo>
                  <a:pt x="5530993" y="2087373"/>
                </a:lnTo>
                <a:lnTo>
                  <a:pt x="5529300" y="2089895"/>
                </a:lnTo>
                <a:lnTo>
                  <a:pt x="5527606" y="2093261"/>
                </a:lnTo>
                <a:lnTo>
                  <a:pt x="5526251" y="2096623"/>
                </a:lnTo>
                <a:lnTo>
                  <a:pt x="5523881" y="2104613"/>
                </a:lnTo>
                <a:lnTo>
                  <a:pt x="5522188" y="2113863"/>
                </a:lnTo>
                <a:lnTo>
                  <a:pt x="5520833" y="2122692"/>
                </a:lnTo>
                <a:lnTo>
                  <a:pt x="5518124" y="2125637"/>
                </a:lnTo>
                <a:lnTo>
                  <a:pt x="5519140" y="2126056"/>
                </a:lnTo>
                <a:lnTo>
                  <a:pt x="5520833" y="2122692"/>
                </a:lnTo>
                <a:lnTo>
                  <a:pt x="5570616" y="2123955"/>
                </a:lnTo>
                <a:lnTo>
                  <a:pt x="5593984" y="2131943"/>
                </a:lnTo>
                <a:lnTo>
                  <a:pt x="5617351" y="2139931"/>
                </a:lnTo>
                <a:lnTo>
                  <a:pt x="5641058" y="2146238"/>
                </a:lnTo>
                <a:lnTo>
                  <a:pt x="5665441" y="2152125"/>
                </a:lnTo>
                <a:lnTo>
                  <a:pt x="5689486" y="2157170"/>
                </a:lnTo>
                <a:lnTo>
                  <a:pt x="5714885" y="2160955"/>
                </a:lnTo>
                <a:lnTo>
                  <a:pt x="5740285" y="2165159"/>
                </a:lnTo>
                <a:lnTo>
                  <a:pt x="5766361" y="2168524"/>
                </a:lnTo>
                <a:lnTo>
                  <a:pt x="5759589" y="2173990"/>
                </a:lnTo>
                <a:lnTo>
                  <a:pt x="5752815" y="2179034"/>
                </a:lnTo>
                <a:lnTo>
                  <a:pt x="5746719" y="2182819"/>
                </a:lnTo>
                <a:lnTo>
                  <a:pt x="5739946" y="2186182"/>
                </a:lnTo>
                <a:lnTo>
                  <a:pt x="5733512" y="2189126"/>
                </a:lnTo>
                <a:lnTo>
                  <a:pt x="5727416" y="2191228"/>
                </a:lnTo>
                <a:lnTo>
                  <a:pt x="5720642" y="2192911"/>
                </a:lnTo>
                <a:lnTo>
                  <a:pt x="5714208" y="2194172"/>
                </a:lnTo>
                <a:lnTo>
                  <a:pt x="5708112" y="2194593"/>
                </a:lnTo>
                <a:lnTo>
                  <a:pt x="5702354" y="2194593"/>
                </a:lnTo>
                <a:lnTo>
                  <a:pt x="5695920" y="2194593"/>
                </a:lnTo>
                <a:lnTo>
                  <a:pt x="5689486" y="2193332"/>
                </a:lnTo>
                <a:lnTo>
                  <a:pt x="5677632" y="2191650"/>
                </a:lnTo>
                <a:lnTo>
                  <a:pt x="5665441" y="2188286"/>
                </a:lnTo>
                <a:lnTo>
                  <a:pt x="5653249" y="2184921"/>
                </a:lnTo>
                <a:lnTo>
                  <a:pt x="5641735" y="2181138"/>
                </a:lnTo>
                <a:lnTo>
                  <a:pt x="5629882" y="2177354"/>
                </a:lnTo>
                <a:lnTo>
                  <a:pt x="5617690" y="2173990"/>
                </a:lnTo>
                <a:lnTo>
                  <a:pt x="5606175" y="2171047"/>
                </a:lnTo>
                <a:lnTo>
                  <a:pt x="5594323" y="2169364"/>
                </a:lnTo>
                <a:lnTo>
                  <a:pt x="5588565" y="2168945"/>
                </a:lnTo>
                <a:lnTo>
                  <a:pt x="5582808" y="2168945"/>
                </a:lnTo>
                <a:lnTo>
                  <a:pt x="5577051" y="2169364"/>
                </a:lnTo>
                <a:lnTo>
                  <a:pt x="5570616" y="2170626"/>
                </a:lnTo>
                <a:lnTo>
                  <a:pt x="5571632" y="2176091"/>
                </a:lnTo>
                <a:lnTo>
                  <a:pt x="5572310" y="2181138"/>
                </a:lnTo>
                <a:lnTo>
                  <a:pt x="5573326" y="2185763"/>
                </a:lnTo>
                <a:lnTo>
                  <a:pt x="5574680" y="2188286"/>
                </a:lnTo>
                <a:lnTo>
                  <a:pt x="5576374" y="2191228"/>
                </a:lnTo>
                <a:lnTo>
                  <a:pt x="5578406" y="2192911"/>
                </a:lnTo>
                <a:lnTo>
                  <a:pt x="5580437" y="2194172"/>
                </a:lnTo>
                <a:lnTo>
                  <a:pt x="5582808" y="2194593"/>
                </a:lnTo>
                <a:lnTo>
                  <a:pt x="5585517" y="2194593"/>
                </a:lnTo>
                <a:lnTo>
                  <a:pt x="5588226" y="2194593"/>
                </a:lnTo>
                <a:lnTo>
                  <a:pt x="5593645" y="2193332"/>
                </a:lnTo>
                <a:lnTo>
                  <a:pt x="5606175" y="2189548"/>
                </a:lnTo>
                <a:lnTo>
                  <a:pt x="5613287" y="2188286"/>
                </a:lnTo>
                <a:lnTo>
                  <a:pt x="5616336" y="2187866"/>
                </a:lnTo>
                <a:lnTo>
                  <a:pt x="5619045" y="2188286"/>
                </a:lnTo>
                <a:lnTo>
                  <a:pt x="5621415" y="2188286"/>
                </a:lnTo>
                <a:lnTo>
                  <a:pt x="5623786" y="2189548"/>
                </a:lnTo>
                <a:lnTo>
                  <a:pt x="5625479" y="2190809"/>
                </a:lnTo>
                <a:lnTo>
                  <a:pt x="5627172" y="2192490"/>
                </a:lnTo>
                <a:lnTo>
                  <a:pt x="5628865" y="2194593"/>
                </a:lnTo>
                <a:lnTo>
                  <a:pt x="5629882" y="2197534"/>
                </a:lnTo>
                <a:lnTo>
                  <a:pt x="5631236" y="2200900"/>
                </a:lnTo>
                <a:lnTo>
                  <a:pt x="5632252" y="2204684"/>
                </a:lnTo>
                <a:lnTo>
                  <a:pt x="5633606" y="2213515"/>
                </a:lnTo>
                <a:lnTo>
                  <a:pt x="5634284" y="2225287"/>
                </a:lnTo>
                <a:lnTo>
                  <a:pt x="5634961" y="2236218"/>
                </a:lnTo>
                <a:lnTo>
                  <a:pt x="5634961" y="2244628"/>
                </a:lnTo>
                <a:lnTo>
                  <a:pt x="5634284" y="2247992"/>
                </a:lnTo>
                <a:lnTo>
                  <a:pt x="5633606" y="2250936"/>
                </a:lnTo>
                <a:lnTo>
                  <a:pt x="5632591" y="2253037"/>
                </a:lnTo>
                <a:lnTo>
                  <a:pt x="5631574" y="2254720"/>
                </a:lnTo>
                <a:lnTo>
                  <a:pt x="5630220" y="2256401"/>
                </a:lnTo>
                <a:lnTo>
                  <a:pt x="5628527" y="2258084"/>
                </a:lnTo>
                <a:lnTo>
                  <a:pt x="5624463" y="2260185"/>
                </a:lnTo>
                <a:lnTo>
                  <a:pt x="5611932" y="2265231"/>
                </a:lnTo>
                <a:lnTo>
                  <a:pt x="5604821" y="2267754"/>
                </a:lnTo>
                <a:lnTo>
                  <a:pt x="5597032" y="2269435"/>
                </a:lnTo>
                <a:lnTo>
                  <a:pt x="5588903" y="2269857"/>
                </a:lnTo>
                <a:lnTo>
                  <a:pt x="5581454" y="2271117"/>
                </a:lnTo>
                <a:lnTo>
                  <a:pt x="5565536" y="2271538"/>
                </a:lnTo>
                <a:lnTo>
                  <a:pt x="5557747" y="2271538"/>
                </a:lnTo>
                <a:lnTo>
                  <a:pt x="5549958" y="2271958"/>
                </a:lnTo>
                <a:lnTo>
                  <a:pt x="5542507" y="2273642"/>
                </a:lnTo>
                <a:lnTo>
                  <a:pt x="5534718" y="2275323"/>
                </a:lnTo>
                <a:lnTo>
                  <a:pt x="5527606" y="2277846"/>
                </a:lnTo>
                <a:lnTo>
                  <a:pt x="5520494" y="2281629"/>
                </a:lnTo>
                <a:lnTo>
                  <a:pt x="5516769" y="2283732"/>
                </a:lnTo>
                <a:lnTo>
                  <a:pt x="5513722" y="2286674"/>
                </a:lnTo>
                <a:lnTo>
                  <a:pt x="5510335" y="2289199"/>
                </a:lnTo>
                <a:lnTo>
                  <a:pt x="5507287" y="2292561"/>
                </a:lnTo>
                <a:lnTo>
                  <a:pt x="5504238" y="2295927"/>
                </a:lnTo>
                <a:lnTo>
                  <a:pt x="5501190" y="2300550"/>
                </a:lnTo>
                <a:lnTo>
                  <a:pt x="5498481" y="2305175"/>
                </a:lnTo>
                <a:lnTo>
                  <a:pt x="5495772" y="2309801"/>
                </a:lnTo>
                <a:lnTo>
                  <a:pt x="5520494" y="2310641"/>
                </a:lnTo>
                <a:lnTo>
                  <a:pt x="5537089" y="2317370"/>
                </a:lnTo>
                <a:lnTo>
                  <a:pt x="5553683" y="2322837"/>
                </a:lnTo>
                <a:lnTo>
                  <a:pt x="5570277" y="2327880"/>
                </a:lnTo>
                <a:lnTo>
                  <a:pt x="5587211" y="2332506"/>
                </a:lnTo>
                <a:lnTo>
                  <a:pt x="5604482" y="2336290"/>
                </a:lnTo>
                <a:lnTo>
                  <a:pt x="5621415" y="2339655"/>
                </a:lnTo>
                <a:lnTo>
                  <a:pt x="5655619" y="2345120"/>
                </a:lnTo>
                <a:lnTo>
                  <a:pt x="5689486" y="2350586"/>
                </a:lnTo>
                <a:lnTo>
                  <a:pt x="5723690" y="2356893"/>
                </a:lnTo>
                <a:lnTo>
                  <a:pt x="5740962" y="2360257"/>
                </a:lnTo>
                <a:lnTo>
                  <a:pt x="5757895" y="2364042"/>
                </a:lnTo>
                <a:lnTo>
                  <a:pt x="5774489" y="2368667"/>
                </a:lnTo>
                <a:lnTo>
                  <a:pt x="5791423" y="2373712"/>
                </a:lnTo>
                <a:lnTo>
                  <a:pt x="5799212" y="2376235"/>
                </a:lnTo>
                <a:lnTo>
                  <a:pt x="5802937" y="2378757"/>
                </a:lnTo>
                <a:lnTo>
                  <a:pt x="5805985" y="2380860"/>
                </a:lnTo>
                <a:lnTo>
                  <a:pt x="5809033" y="2383804"/>
                </a:lnTo>
                <a:lnTo>
                  <a:pt x="5810726" y="2386747"/>
                </a:lnTo>
                <a:lnTo>
                  <a:pt x="5811742" y="2389269"/>
                </a:lnTo>
                <a:lnTo>
                  <a:pt x="5812080" y="2391372"/>
                </a:lnTo>
                <a:lnTo>
                  <a:pt x="5812758" y="2393474"/>
                </a:lnTo>
                <a:lnTo>
                  <a:pt x="5812758" y="2396417"/>
                </a:lnTo>
                <a:lnTo>
                  <a:pt x="5811742" y="2401884"/>
                </a:lnTo>
                <a:lnTo>
                  <a:pt x="5810048" y="2406509"/>
                </a:lnTo>
                <a:lnTo>
                  <a:pt x="5807678" y="2409872"/>
                </a:lnTo>
                <a:lnTo>
                  <a:pt x="5804969" y="2411974"/>
                </a:lnTo>
                <a:lnTo>
                  <a:pt x="5801582" y="2413656"/>
                </a:lnTo>
                <a:lnTo>
                  <a:pt x="5797857" y="2414077"/>
                </a:lnTo>
                <a:lnTo>
                  <a:pt x="5793454" y="2414077"/>
                </a:lnTo>
                <a:lnTo>
                  <a:pt x="5789390" y="2413656"/>
                </a:lnTo>
                <a:lnTo>
                  <a:pt x="5508303" y="2341757"/>
                </a:lnTo>
                <a:lnTo>
                  <a:pt x="5433119" y="2345120"/>
                </a:lnTo>
                <a:lnTo>
                  <a:pt x="5431765" y="2341337"/>
                </a:lnTo>
                <a:lnTo>
                  <a:pt x="5430410" y="2337131"/>
                </a:lnTo>
                <a:lnTo>
                  <a:pt x="5429734" y="2337971"/>
                </a:lnTo>
                <a:lnTo>
                  <a:pt x="5431426" y="2341337"/>
                </a:lnTo>
                <a:lnTo>
                  <a:pt x="5433119" y="2345120"/>
                </a:lnTo>
                <a:lnTo>
                  <a:pt x="5437184" y="2351849"/>
                </a:lnTo>
                <a:lnTo>
                  <a:pt x="5441248" y="2357314"/>
                </a:lnTo>
                <a:lnTo>
                  <a:pt x="5445312" y="2361940"/>
                </a:lnTo>
                <a:lnTo>
                  <a:pt x="5449714" y="2365723"/>
                </a:lnTo>
                <a:lnTo>
                  <a:pt x="5454455" y="2368667"/>
                </a:lnTo>
                <a:lnTo>
                  <a:pt x="5459197" y="2370769"/>
                </a:lnTo>
                <a:lnTo>
                  <a:pt x="5464277" y="2372030"/>
                </a:lnTo>
                <a:lnTo>
                  <a:pt x="5469695" y="2372870"/>
                </a:lnTo>
                <a:lnTo>
                  <a:pt x="5474436" y="2373712"/>
                </a:lnTo>
                <a:lnTo>
                  <a:pt x="5479855" y="2373712"/>
                </a:lnTo>
                <a:lnTo>
                  <a:pt x="5490692" y="2372870"/>
                </a:lnTo>
                <a:lnTo>
                  <a:pt x="5501529" y="2372451"/>
                </a:lnTo>
                <a:lnTo>
                  <a:pt x="5511689" y="2372451"/>
                </a:lnTo>
                <a:lnTo>
                  <a:pt x="5534379" y="2372870"/>
                </a:lnTo>
                <a:lnTo>
                  <a:pt x="5556731" y="2372870"/>
                </a:lnTo>
                <a:lnTo>
                  <a:pt x="5601095" y="2372451"/>
                </a:lnTo>
                <a:lnTo>
                  <a:pt x="5601095" y="2391792"/>
                </a:lnTo>
                <a:lnTo>
                  <a:pt x="5408059" y="2403566"/>
                </a:lnTo>
                <a:lnTo>
                  <a:pt x="5410430" y="2410713"/>
                </a:lnTo>
                <a:lnTo>
                  <a:pt x="5413139" y="2418281"/>
                </a:lnTo>
                <a:lnTo>
                  <a:pt x="5416187" y="2424168"/>
                </a:lnTo>
                <a:lnTo>
                  <a:pt x="5419236" y="2430475"/>
                </a:lnTo>
                <a:lnTo>
                  <a:pt x="5422960" y="2435521"/>
                </a:lnTo>
                <a:lnTo>
                  <a:pt x="5426347" y="2440566"/>
                </a:lnTo>
                <a:lnTo>
                  <a:pt x="5430410" y="2444770"/>
                </a:lnTo>
                <a:lnTo>
                  <a:pt x="5434474" y="2449396"/>
                </a:lnTo>
                <a:lnTo>
                  <a:pt x="5439216" y="2452760"/>
                </a:lnTo>
                <a:lnTo>
                  <a:pt x="5443957" y="2456123"/>
                </a:lnTo>
                <a:lnTo>
                  <a:pt x="5449037" y="2459068"/>
                </a:lnTo>
                <a:lnTo>
                  <a:pt x="5454455" y="2461168"/>
                </a:lnTo>
                <a:lnTo>
                  <a:pt x="5459873" y="2462851"/>
                </a:lnTo>
                <a:lnTo>
                  <a:pt x="5465970" y="2464533"/>
                </a:lnTo>
                <a:lnTo>
                  <a:pt x="5471727" y="2465374"/>
                </a:lnTo>
                <a:lnTo>
                  <a:pt x="5478500" y="2466214"/>
                </a:lnTo>
                <a:lnTo>
                  <a:pt x="5531670" y="2470420"/>
                </a:lnTo>
                <a:lnTo>
                  <a:pt x="5558085" y="2471680"/>
                </a:lnTo>
                <a:lnTo>
                  <a:pt x="5584500" y="2473363"/>
                </a:lnTo>
                <a:lnTo>
                  <a:pt x="5610917" y="2473783"/>
                </a:lnTo>
                <a:lnTo>
                  <a:pt x="5637671" y="2473783"/>
                </a:lnTo>
                <a:lnTo>
                  <a:pt x="5664425" y="2473363"/>
                </a:lnTo>
                <a:lnTo>
                  <a:pt x="5690840" y="2471680"/>
                </a:lnTo>
                <a:lnTo>
                  <a:pt x="5699645" y="2471261"/>
                </a:lnTo>
                <a:lnTo>
                  <a:pt x="5707435" y="2472101"/>
                </a:lnTo>
                <a:lnTo>
                  <a:pt x="5715224" y="2474623"/>
                </a:lnTo>
                <a:lnTo>
                  <a:pt x="5722336" y="2477147"/>
                </a:lnTo>
                <a:lnTo>
                  <a:pt x="5728770" y="2480510"/>
                </a:lnTo>
                <a:lnTo>
                  <a:pt x="5734528" y="2485556"/>
                </a:lnTo>
                <a:lnTo>
                  <a:pt x="5739607" y="2490602"/>
                </a:lnTo>
                <a:lnTo>
                  <a:pt x="5743671" y="2496909"/>
                </a:lnTo>
                <a:lnTo>
                  <a:pt x="5747058" y="2502796"/>
                </a:lnTo>
                <a:lnTo>
                  <a:pt x="5749768" y="2510363"/>
                </a:lnTo>
                <a:lnTo>
                  <a:pt x="5751461" y="2517512"/>
                </a:lnTo>
                <a:lnTo>
                  <a:pt x="5752476" y="2525081"/>
                </a:lnTo>
                <a:lnTo>
                  <a:pt x="5752476" y="2533489"/>
                </a:lnTo>
                <a:lnTo>
                  <a:pt x="5751122" y="2541899"/>
                </a:lnTo>
                <a:lnTo>
                  <a:pt x="5749429" y="2550728"/>
                </a:lnTo>
                <a:lnTo>
                  <a:pt x="5746380" y="2559138"/>
                </a:lnTo>
                <a:lnTo>
                  <a:pt x="5749768" y="2562501"/>
                </a:lnTo>
                <a:lnTo>
                  <a:pt x="5753493" y="2564605"/>
                </a:lnTo>
                <a:lnTo>
                  <a:pt x="5756879" y="2567127"/>
                </a:lnTo>
                <a:lnTo>
                  <a:pt x="5760943" y="2569229"/>
                </a:lnTo>
                <a:lnTo>
                  <a:pt x="5768732" y="2572173"/>
                </a:lnTo>
                <a:lnTo>
                  <a:pt x="5776183" y="2573854"/>
                </a:lnTo>
                <a:lnTo>
                  <a:pt x="5784311" y="2574695"/>
                </a:lnTo>
                <a:lnTo>
                  <a:pt x="5792439" y="2574695"/>
                </a:lnTo>
                <a:lnTo>
                  <a:pt x="5809033" y="2574274"/>
                </a:lnTo>
                <a:lnTo>
                  <a:pt x="5825289" y="2573854"/>
                </a:lnTo>
                <a:lnTo>
                  <a:pt x="5833416" y="2574274"/>
                </a:lnTo>
                <a:lnTo>
                  <a:pt x="5841545" y="2574695"/>
                </a:lnTo>
                <a:lnTo>
                  <a:pt x="5848995" y="2577217"/>
                </a:lnTo>
                <a:lnTo>
                  <a:pt x="5856783" y="2579741"/>
                </a:lnTo>
                <a:lnTo>
                  <a:pt x="5860848" y="2582264"/>
                </a:lnTo>
                <a:lnTo>
                  <a:pt x="5864234" y="2584366"/>
                </a:lnTo>
                <a:lnTo>
                  <a:pt x="5867960" y="2587310"/>
                </a:lnTo>
                <a:lnTo>
                  <a:pt x="5871684" y="2590254"/>
                </a:lnTo>
                <a:lnTo>
                  <a:pt x="5885570" y="2591935"/>
                </a:lnTo>
                <a:lnTo>
                  <a:pt x="5898777" y="2595298"/>
                </a:lnTo>
                <a:lnTo>
                  <a:pt x="5926209" y="2602026"/>
                </a:lnTo>
                <a:lnTo>
                  <a:pt x="5939755" y="2604969"/>
                </a:lnTo>
                <a:lnTo>
                  <a:pt x="5953641" y="2607072"/>
                </a:lnTo>
                <a:lnTo>
                  <a:pt x="5960753" y="2607913"/>
                </a:lnTo>
                <a:lnTo>
                  <a:pt x="5967526" y="2607913"/>
                </a:lnTo>
                <a:lnTo>
                  <a:pt x="5974976" y="2607913"/>
                </a:lnTo>
                <a:lnTo>
                  <a:pt x="5982088" y="2607072"/>
                </a:lnTo>
                <a:lnTo>
                  <a:pt x="5986490" y="2606651"/>
                </a:lnTo>
                <a:lnTo>
                  <a:pt x="5991571" y="2607072"/>
                </a:lnTo>
                <a:lnTo>
                  <a:pt x="5995635" y="2608753"/>
                </a:lnTo>
                <a:lnTo>
                  <a:pt x="5999022" y="2611697"/>
                </a:lnTo>
                <a:lnTo>
                  <a:pt x="6000715" y="2612958"/>
                </a:lnTo>
                <a:lnTo>
                  <a:pt x="6002069" y="2615060"/>
                </a:lnTo>
                <a:lnTo>
                  <a:pt x="6003424" y="2617162"/>
                </a:lnTo>
                <a:lnTo>
                  <a:pt x="6004440" y="2619264"/>
                </a:lnTo>
                <a:lnTo>
                  <a:pt x="6004778" y="2622209"/>
                </a:lnTo>
                <a:lnTo>
                  <a:pt x="6005455" y="2625572"/>
                </a:lnTo>
                <a:lnTo>
                  <a:pt x="6005794" y="2628936"/>
                </a:lnTo>
                <a:lnTo>
                  <a:pt x="6005455" y="2632720"/>
                </a:lnTo>
                <a:lnTo>
                  <a:pt x="6004778" y="2635663"/>
                </a:lnTo>
                <a:lnTo>
                  <a:pt x="6004440" y="2638606"/>
                </a:lnTo>
                <a:lnTo>
                  <a:pt x="6003424" y="2640708"/>
                </a:lnTo>
                <a:lnTo>
                  <a:pt x="6002746" y="2642391"/>
                </a:lnTo>
                <a:lnTo>
                  <a:pt x="6000376" y="2645755"/>
                </a:lnTo>
                <a:lnTo>
                  <a:pt x="5997328" y="2647857"/>
                </a:lnTo>
                <a:lnTo>
                  <a:pt x="5993603" y="2649539"/>
                </a:lnTo>
                <a:lnTo>
                  <a:pt x="5990217" y="2650800"/>
                </a:lnTo>
                <a:lnTo>
                  <a:pt x="5982427" y="2651641"/>
                </a:lnTo>
                <a:lnTo>
                  <a:pt x="5975992" y="2652903"/>
                </a:lnTo>
                <a:lnTo>
                  <a:pt x="5972945" y="2652903"/>
                </a:lnTo>
                <a:lnTo>
                  <a:pt x="5969897" y="2652481"/>
                </a:lnTo>
                <a:lnTo>
                  <a:pt x="5947545" y="2646596"/>
                </a:lnTo>
                <a:lnTo>
                  <a:pt x="5936031" y="2644073"/>
                </a:lnTo>
                <a:lnTo>
                  <a:pt x="5924855" y="2641549"/>
                </a:lnTo>
                <a:lnTo>
                  <a:pt x="5913679" y="2640289"/>
                </a:lnTo>
                <a:lnTo>
                  <a:pt x="5902503" y="2638606"/>
                </a:lnTo>
                <a:lnTo>
                  <a:pt x="5891327" y="2637765"/>
                </a:lnTo>
                <a:lnTo>
                  <a:pt x="5880152" y="2637765"/>
                </a:lnTo>
                <a:lnTo>
                  <a:pt x="5869314" y="2638606"/>
                </a:lnTo>
                <a:lnTo>
                  <a:pt x="5858139" y="2640289"/>
                </a:lnTo>
                <a:lnTo>
                  <a:pt x="5846963" y="2642812"/>
                </a:lnTo>
                <a:lnTo>
                  <a:pt x="5836126" y="2646175"/>
                </a:lnTo>
                <a:lnTo>
                  <a:pt x="5824950" y="2650800"/>
                </a:lnTo>
                <a:lnTo>
                  <a:pt x="5814113" y="2656686"/>
                </a:lnTo>
                <a:lnTo>
                  <a:pt x="5803276" y="2664255"/>
                </a:lnTo>
                <a:lnTo>
                  <a:pt x="5792100" y="2672243"/>
                </a:lnTo>
                <a:lnTo>
                  <a:pt x="5791423" y="2662573"/>
                </a:lnTo>
                <a:lnTo>
                  <a:pt x="5791423" y="2654164"/>
                </a:lnTo>
                <a:lnTo>
                  <a:pt x="5792439" y="2646596"/>
                </a:lnTo>
                <a:lnTo>
                  <a:pt x="5794132" y="2641128"/>
                </a:lnTo>
                <a:lnTo>
                  <a:pt x="5796841" y="2636084"/>
                </a:lnTo>
                <a:lnTo>
                  <a:pt x="5799550" y="2632300"/>
                </a:lnTo>
                <a:lnTo>
                  <a:pt x="5803276" y="2629356"/>
                </a:lnTo>
                <a:lnTo>
                  <a:pt x="5807000" y="2626833"/>
                </a:lnTo>
                <a:lnTo>
                  <a:pt x="5814791" y="2622629"/>
                </a:lnTo>
                <a:lnTo>
                  <a:pt x="5822580" y="2618424"/>
                </a:lnTo>
                <a:lnTo>
                  <a:pt x="5826304" y="2615901"/>
                </a:lnTo>
                <a:lnTo>
                  <a:pt x="5829352" y="2613379"/>
                </a:lnTo>
                <a:lnTo>
                  <a:pt x="5832061" y="2610014"/>
                </a:lnTo>
                <a:lnTo>
                  <a:pt x="5833754" y="2606230"/>
                </a:lnTo>
                <a:lnTo>
                  <a:pt x="5809033" y="2606230"/>
                </a:lnTo>
                <a:lnTo>
                  <a:pt x="5804969" y="2605390"/>
                </a:lnTo>
                <a:lnTo>
                  <a:pt x="5800905" y="2605390"/>
                </a:lnTo>
                <a:lnTo>
                  <a:pt x="5792439" y="2605390"/>
                </a:lnTo>
                <a:lnTo>
                  <a:pt x="5784311" y="2606230"/>
                </a:lnTo>
                <a:lnTo>
                  <a:pt x="5776183" y="2606651"/>
                </a:lnTo>
                <a:lnTo>
                  <a:pt x="5772119" y="2606230"/>
                </a:lnTo>
                <a:lnTo>
                  <a:pt x="5768394" y="2605390"/>
                </a:lnTo>
                <a:lnTo>
                  <a:pt x="5764329" y="2604969"/>
                </a:lnTo>
                <a:lnTo>
                  <a:pt x="5760605" y="2603287"/>
                </a:lnTo>
                <a:lnTo>
                  <a:pt x="5756541" y="2601185"/>
                </a:lnTo>
                <a:lnTo>
                  <a:pt x="5752815" y="2598242"/>
                </a:lnTo>
                <a:lnTo>
                  <a:pt x="5749429" y="2594878"/>
                </a:lnTo>
                <a:lnTo>
                  <a:pt x="5746380" y="2590254"/>
                </a:lnTo>
                <a:lnTo>
                  <a:pt x="5739607" y="2591094"/>
                </a:lnTo>
                <a:lnTo>
                  <a:pt x="5732835" y="2590254"/>
                </a:lnTo>
                <a:lnTo>
                  <a:pt x="5726400" y="2589411"/>
                </a:lnTo>
                <a:lnTo>
                  <a:pt x="5720303" y="2587730"/>
                </a:lnTo>
                <a:lnTo>
                  <a:pt x="5713870" y="2584787"/>
                </a:lnTo>
                <a:lnTo>
                  <a:pt x="5708112" y="2582264"/>
                </a:lnTo>
                <a:lnTo>
                  <a:pt x="5701677" y="2578901"/>
                </a:lnTo>
                <a:lnTo>
                  <a:pt x="5695920" y="2574695"/>
                </a:lnTo>
                <a:lnTo>
                  <a:pt x="5691857" y="2571332"/>
                </a:lnTo>
                <a:lnTo>
                  <a:pt x="5687454" y="2569649"/>
                </a:lnTo>
                <a:lnTo>
                  <a:pt x="5682374" y="2568809"/>
                </a:lnTo>
                <a:lnTo>
                  <a:pt x="5677971" y="2567968"/>
                </a:lnTo>
                <a:lnTo>
                  <a:pt x="5672891" y="2568809"/>
                </a:lnTo>
                <a:lnTo>
                  <a:pt x="5668151" y="2569229"/>
                </a:lnTo>
                <a:lnTo>
                  <a:pt x="5658328" y="2570911"/>
                </a:lnTo>
                <a:lnTo>
                  <a:pt x="5653249" y="2572173"/>
                </a:lnTo>
                <a:lnTo>
                  <a:pt x="5648169" y="2572592"/>
                </a:lnTo>
                <a:lnTo>
                  <a:pt x="5643428" y="2572592"/>
                </a:lnTo>
                <a:lnTo>
                  <a:pt x="5639025" y="2572173"/>
                </a:lnTo>
                <a:lnTo>
                  <a:pt x="5634284" y="2570490"/>
                </a:lnTo>
                <a:lnTo>
                  <a:pt x="5629882" y="2567548"/>
                </a:lnTo>
                <a:lnTo>
                  <a:pt x="5625479" y="2563763"/>
                </a:lnTo>
                <a:lnTo>
                  <a:pt x="5621415" y="2558298"/>
                </a:lnTo>
                <a:lnTo>
                  <a:pt x="5621415" y="2558718"/>
                </a:lnTo>
                <a:lnTo>
                  <a:pt x="5604482" y="2562082"/>
                </a:lnTo>
                <a:lnTo>
                  <a:pt x="5586872" y="2564605"/>
                </a:lnTo>
                <a:lnTo>
                  <a:pt x="5569600" y="2566285"/>
                </a:lnTo>
                <a:lnTo>
                  <a:pt x="5552328" y="2567127"/>
                </a:lnTo>
                <a:lnTo>
                  <a:pt x="5535057" y="2566285"/>
                </a:lnTo>
                <a:lnTo>
                  <a:pt x="5517785" y="2565446"/>
                </a:lnTo>
                <a:lnTo>
                  <a:pt x="5500514" y="2562501"/>
                </a:lnTo>
                <a:lnTo>
                  <a:pt x="5482902" y="2559138"/>
                </a:lnTo>
                <a:lnTo>
                  <a:pt x="5472405" y="2555354"/>
                </a:lnTo>
                <a:lnTo>
                  <a:pt x="5462922" y="2553253"/>
                </a:lnTo>
                <a:lnTo>
                  <a:pt x="5454455" y="2551990"/>
                </a:lnTo>
                <a:lnTo>
                  <a:pt x="5450392" y="2552410"/>
                </a:lnTo>
                <a:lnTo>
                  <a:pt x="5447005" y="2552410"/>
                </a:lnTo>
                <a:lnTo>
                  <a:pt x="5443618" y="2553253"/>
                </a:lnTo>
                <a:lnTo>
                  <a:pt x="5440232" y="2554092"/>
                </a:lnTo>
                <a:lnTo>
                  <a:pt x="5437861" y="2555773"/>
                </a:lnTo>
                <a:lnTo>
                  <a:pt x="5435152" y="2557036"/>
                </a:lnTo>
                <a:lnTo>
                  <a:pt x="5432781" y="2559138"/>
                </a:lnTo>
                <a:lnTo>
                  <a:pt x="5430410" y="2561661"/>
                </a:lnTo>
                <a:lnTo>
                  <a:pt x="5428717" y="2563763"/>
                </a:lnTo>
                <a:lnTo>
                  <a:pt x="5427024" y="2566285"/>
                </a:lnTo>
                <a:lnTo>
                  <a:pt x="5424315" y="2572592"/>
                </a:lnTo>
                <a:lnTo>
                  <a:pt x="5421944" y="2579321"/>
                </a:lnTo>
                <a:lnTo>
                  <a:pt x="5420590" y="2587310"/>
                </a:lnTo>
                <a:lnTo>
                  <a:pt x="5419573" y="2595298"/>
                </a:lnTo>
                <a:lnTo>
                  <a:pt x="5419236" y="2604969"/>
                </a:lnTo>
                <a:lnTo>
                  <a:pt x="5419236" y="2615060"/>
                </a:lnTo>
                <a:lnTo>
                  <a:pt x="5419573" y="2625152"/>
                </a:lnTo>
                <a:lnTo>
                  <a:pt x="5420590" y="2635663"/>
                </a:lnTo>
                <a:lnTo>
                  <a:pt x="5508303" y="2652481"/>
                </a:lnTo>
                <a:lnTo>
                  <a:pt x="5520833" y="2652481"/>
                </a:lnTo>
                <a:lnTo>
                  <a:pt x="5525574" y="2641549"/>
                </a:lnTo>
                <a:lnTo>
                  <a:pt x="5528284" y="2636924"/>
                </a:lnTo>
                <a:lnTo>
                  <a:pt x="5531670" y="2632300"/>
                </a:lnTo>
                <a:lnTo>
                  <a:pt x="5535057" y="2628936"/>
                </a:lnTo>
                <a:lnTo>
                  <a:pt x="5537089" y="2627253"/>
                </a:lnTo>
                <a:lnTo>
                  <a:pt x="5538782" y="2626833"/>
                </a:lnTo>
                <a:lnTo>
                  <a:pt x="5541152" y="2625993"/>
                </a:lnTo>
                <a:lnTo>
                  <a:pt x="5542846" y="2626833"/>
                </a:lnTo>
                <a:lnTo>
                  <a:pt x="5545555" y="2627253"/>
                </a:lnTo>
                <a:lnTo>
                  <a:pt x="5547587" y="2628515"/>
                </a:lnTo>
                <a:lnTo>
                  <a:pt x="5550297" y="2630197"/>
                </a:lnTo>
                <a:lnTo>
                  <a:pt x="5552328" y="2632300"/>
                </a:lnTo>
                <a:lnTo>
                  <a:pt x="5553683" y="2634402"/>
                </a:lnTo>
                <a:lnTo>
                  <a:pt x="5554361" y="2636924"/>
                </a:lnTo>
                <a:lnTo>
                  <a:pt x="5555037" y="2639027"/>
                </a:lnTo>
                <a:lnTo>
                  <a:pt x="5555037" y="2641549"/>
                </a:lnTo>
                <a:lnTo>
                  <a:pt x="5554361" y="2644073"/>
                </a:lnTo>
                <a:lnTo>
                  <a:pt x="5553683" y="2646596"/>
                </a:lnTo>
                <a:lnTo>
                  <a:pt x="5551652" y="2651641"/>
                </a:lnTo>
                <a:lnTo>
                  <a:pt x="5549619" y="2657527"/>
                </a:lnTo>
                <a:lnTo>
                  <a:pt x="5547248" y="2662993"/>
                </a:lnTo>
                <a:lnTo>
                  <a:pt x="5545894" y="2668039"/>
                </a:lnTo>
                <a:lnTo>
                  <a:pt x="5551652" y="2671823"/>
                </a:lnTo>
                <a:lnTo>
                  <a:pt x="5556731" y="2675608"/>
                </a:lnTo>
                <a:lnTo>
                  <a:pt x="5561133" y="2680654"/>
                </a:lnTo>
                <a:lnTo>
                  <a:pt x="5564181" y="2686541"/>
                </a:lnTo>
                <a:lnTo>
                  <a:pt x="5567568" y="2692426"/>
                </a:lnTo>
                <a:lnTo>
                  <a:pt x="5569261" y="2699154"/>
                </a:lnTo>
                <a:lnTo>
                  <a:pt x="5570616" y="2706301"/>
                </a:lnTo>
                <a:lnTo>
                  <a:pt x="5570955" y="2714711"/>
                </a:lnTo>
                <a:lnTo>
                  <a:pt x="5577051" y="2718076"/>
                </a:lnTo>
                <a:lnTo>
                  <a:pt x="5583146" y="2720178"/>
                </a:lnTo>
                <a:lnTo>
                  <a:pt x="5589581" y="2722700"/>
                </a:lnTo>
                <a:lnTo>
                  <a:pt x="5595677" y="2724382"/>
                </a:lnTo>
                <a:lnTo>
                  <a:pt x="5608885" y="2726063"/>
                </a:lnTo>
                <a:lnTo>
                  <a:pt x="5621754" y="2727745"/>
                </a:lnTo>
                <a:lnTo>
                  <a:pt x="5634284" y="2729428"/>
                </a:lnTo>
                <a:lnTo>
                  <a:pt x="5641058" y="2730269"/>
                </a:lnTo>
                <a:lnTo>
                  <a:pt x="5647492" y="2732791"/>
                </a:lnTo>
                <a:lnTo>
                  <a:pt x="5653249" y="2734894"/>
                </a:lnTo>
                <a:lnTo>
                  <a:pt x="5659683" y="2737837"/>
                </a:lnTo>
                <a:lnTo>
                  <a:pt x="5665441" y="2741621"/>
                </a:lnTo>
                <a:lnTo>
                  <a:pt x="5671198" y="2745825"/>
                </a:lnTo>
                <a:lnTo>
                  <a:pt x="5682035" y="2746667"/>
                </a:lnTo>
                <a:lnTo>
                  <a:pt x="5687454" y="2747087"/>
                </a:lnTo>
                <a:lnTo>
                  <a:pt x="5692872" y="2748348"/>
                </a:lnTo>
                <a:lnTo>
                  <a:pt x="5695582" y="2749189"/>
                </a:lnTo>
                <a:lnTo>
                  <a:pt x="5698629" y="2750872"/>
                </a:lnTo>
                <a:lnTo>
                  <a:pt x="5701338" y="2752553"/>
                </a:lnTo>
                <a:lnTo>
                  <a:pt x="5704048" y="2755077"/>
                </a:lnTo>
                <a:lnTo>
                  <a:pt x="5706757" y="2757598"/>
                </a:lnTo>
                <a:lnTo>
                  <a:pt x="5709467" y="2760963"/>
                </a:lnTo>
                <a:lnTo>
                  <a:pt x="5712176" y="2765167"/>
                </a:lnTo>
                <a:lnTo>
                  <a:pt x="5714885" y="2769371"/>
                </a:lnTo>
                <a:lnTo>
                  <a:pt x="5686438" y="2774418"/>
                </a:lnTo>
                <a:lnTo>
                  <a:pt x="5658667" y="2779042"/>
                </a:lnTo>
                <a:lnTo>
                  <a:pt x="5644783" y="2779883"/>
                </a:lnTo>
                <a:lnTo>
                  <a:pt x="5630897" y="2781565"/>
                </a:lnTo>
                <a:lnTo>
                  <a:pt x="5617351" y="2782407"/>
                </a:lnTo>
                <a:lnTo>
                  <a:pt x="5603467" y="2782827"/>
                </a:lnTo>
                <a:lnTo>
                  <a:pt x="5589919" y="2782827"/>
                </a:lnTo>
                <a:lnTo>
                  <a:pt x="5576374" y="2782407"/>
                </a:lnTo>
                <a:lnTo>
                  <a:pt x="5562488" y="2780725"/>
                </a:lnTo>
                <a:lnTo>
                  <a:pt x="5548942" y="2779042"/>
                </a:lnTo>
                <a:lnTo>
                  <a:pt x="5535734" y="2775679"/>
                </a:lnTo>
                <a:lnTo>
                  <a:pt x="5522188" y="2772317"/>
                </a:lnTo>
                <a:lnTo>
                  <a:pt x="5508641" y="2767690"/>
                </a:lnTo>
                <a:lnTo>
                  <a:pt x="5495772" y="2762224"/>
                </a:lnTo>
                <a:lnTo>
                  <a:pt x="5496111" y="2760543"/>
                </a:lnTo>
                <a:lnTo>
                  <a:pt x="5496111" y="2760121"/>
                </a:lnTo>
                <a:lnTo>
                  <a:pt x="5495772" y="2762224"/>
                </a:lnTo>
                <a:lnTo>
                  <a:pt x="5484258" y="2769371"/>
                </a:lnTo>
                <a:lnTo>
                  <a:pt x="5473082" y="2775679"/>
                </a:lnTo>
                <a:lnTo>
                  <a:pt x="5467325" y="2777781"/>
                </a:lnTo>
                <a:lnTo>
                  <a:pt x="5461906" y="2779883"/>
                </a:lnTo>
                <a:lnTo>
                  <a:pt x="5456149" y="2782407"/>
                </a:lnTo>
                <a:lnTo>
                  <a:pt x="5450392" y="2783248"/>
                </a:lnTo>
                <a:lnTo>
                  <a:pt x="5444296" y="2784509"/>
                </a:lnTo>
                <a:lnTo>
                  <a:pt x="5438539" y="2785770"/>
                </a:lnTo>
                <a:lnTo>
                  <a:pt x="5432781" y="2785770"/>
                </a:lnTo>
                <a:lnTo>
                  <a:pt x="5426347" y="2785770"/>
                </a:lnTo>
                <a:lnTo>
                  <a:pt x="5420251" y="2784930"/>
                </a:lnTo>
                <a:lnTo>
                  <a:pt x="5413478" y="2784509"/>
                </a:lnTo>
                <a:lnTo>
                  <a:pt x="5406704" y="2782827"/>
                </a:lnTo>
                <a:lnTo>
                  <a:pt x="5399593" y="2781144"/>
                </a:lnTo>
                <a:lnTo>
                  <a:pt x="5390448" y="2778201"/>
                </a:lnTo>
                <a:lnTo>
                  <a:pt x="5381643" y="2776520"/>
                </a:lnTo>
                <a:lnTo>
                  <a:pt x="5372161" y="2774838"/>
                </a:lnTo>
                <a:lnTo>
                  <a:pt x="5362678" y="2774418"/>
                </a:lnTo>
                <a:lnTo>
                  <a:pt x="5353874" y="2774418"/>
                </a:lnTo>
                <a:lnTo>
                  <a:pt x="5344391" y="2774838"/>
                </a:lnTo>
                <a:lnTo>
                  <a:pt x="5335247" y="2776100"/>
                </a:lnTo>
                <a:lnTo>
                  <a:pt x="5326442" y="2777781"/>
                </a:lnTo>
                <a:lnTo>
                  <a:pt x="5316959" y="2780725"/>
                </a:lnTo>
                <a:lnTo>
                  <a:pt x="5308493" y="2783248"/>
                </a:lnTo>
                <a:lnTo>
                  <a:pt x="5299349" y="2787873"/>
                </a:lnTo>
                <a:lnTo>
                  <a:pt x="5290883" y="2792499"/>
                </a:lnTo>
                <a:lnTo>
                  <a:pt x="5282416" y="2797963"/>
                </a:lnTo>
                <a:lnTo>
                  <a:pt x="5273949" y="2803851"/>
                </a:lnTo>
                <a:lnTo>
                  <a:pt x="5265822" y="2811419"/>
                </a:lnTo>
                <a:lnTo>
                  <a:pt x="5257693" y="2818988"/>
                </a:lnTo>
                <a:lnTo>
                  <a:pt x="5293931" y="2824453"/>
                </a:lnTo>
                <a:lnTo>
                  <a:pt x="5297994" y="2824453"/>
                </a:lnTo>
                <a:lnTo>
                  <a:pt x="5302058" y="2824453"/>
                </a:lnTo>
                <a:lnTo>
                  <a:pt x="5310526" y="2824033"/>
                </a:lnTo>
                <a:lnTo>
                  <a:pt x="5318991" y="2823612"/>
                </a:lnTo>
                <a:lnTo>
                  <a:pt x="5327119" y="2822771"/>
                </a:lnTo>
                <a:lnTo>
                  <a:pt x="5331184" y="2822771"/>
                </a:lnTo>
                <a:lnTo>
                  <a:pt x="5335247" y="2823612"/>
                </a:lnTo>
                <a:lnTo>
                  <a:pt x="5339311" y="2824453"/>
                </a:lnTo>
                <a:lnTo>
                  <a:pt x="5343375" y="2826135"/>
                </a:lnTo>
                <a:lnTo>
                  <a:pt x="5347100" y="2829078"/>
                </a:lnTo>
                <a:lnTo>
                  <a:pt x="5350486" y="2832021"/>
                </a:lnTo>
                <a:lnTo>
                  <a:pt x="5354213" y="2835805"/>
                </a:lnTo>
                <a:lnTo>
                  <a:pt x="5357260" y="2840852"/>
                </a:lnTo>
                <a:lnTo>
                  <a:pt x="5367758" y="2847579"/>
                </a:lnTo>
                <a:lnTo>
                  <a:pt x="5378258" y="2853465"/>
                </a:lnTo>
                <a:lnTo>
                  <a:pt x="5388755" y="2858511"/>
                </a:lnTo>
                <a:lnTo>
                  <a:pt x="5399932" y="2863136"/>
                </a:lnTo>
                <a:lnTo>
                  <a:pt x="5410768" y="2866500"/>
                </a:lnTo>
                <a:lnTo>
                  <a:pt x="5422283" y="2868603"/>
                </a:lnTo>
                <a:lnTo>
                  <a:pt x="5433797" y="2869864"/>
                </a:lnTo>
                <a:lnTo>
                  <a:pt x="5445312" y="2869864"/>
                </a:lnTo>
                <a:lnTo>
                  <a:pt x="5458858" y="2871125"/>
                </a:lnTo>
                <a:lnTo>
                  <a:pt x="5471727" y="2871966"/>
                </a:lnTo>
                <a:lnTo>
                  <a:pt x="5484935" y="2874068"/>
                </a:lnTo>
                <a:lnTo>
                  <a:pt x="5497803" y="2877011"/>
                </a:lnTo>
                <a:lnTo>
                  <a:pt x="5510335" y="2879955"/>
                </a:lnTo>
                <a:lnTo>
                  <a:pt x="5523542" y="2883319"/>
                </a:lnTo>
                <a:lnTo>
                  <a:pt x="5548603" y="2891728"/>
                </a:lnTo>
                <a:lnTo>
                  <a:pt x="5573664" y="2900558"/>
                </a:lnTo>
                <a:lnTo>
                  <a:pt x="5599064" y="2909808"/>
                </a:lnTo>
                <a:lnTo>
                  <a:pt x="5623786" y="2919478"/>
                </a:lnTo>
                <a:lnTo>
                  <a:pt x="5648847" y="2928309"/>
                </a:lnTo>
                <a:lnTo>
                  <a:pt x="5654604" y="2930411"/>
                </a:lnTo>
                <a:lnTo>
                  <a:pt x="5660022" y="2933354"/>
                </a:lnTo>
                <a:lnTo>
                  <a:pt x="5665103" y="2936298"/>
                </a:lnTo>
                <a:lnTo>
                  <a:pt x="5670182" y="2940081"/>
                </a:lnTo>
                <a:lnTo>
                  <a:pt x="5674923" y="2943866"/>
                </a:lnTo>
                <a:lnTo>
                  <a:pt x="5679326" y="2947650"/>
                </a:lnTo>
                <a:lnTo>
                  <a:pt x="5683729" y="2952695"/>
                </a:lnTo>
                <a:lnTo>
                  <a:pt x="5687792" y="2957741"/>
                </a:lnTo>
                <a:lnTo>
                  <a:pt x="5691518" y="2962786"/>
                </a:lnTo>
                <a:lnTo>
                  <a:pt x="5694904" y="2969095"/>
                </a:lnTo>
                <a:lnTo>
                  <a:pt x="5698290" y="2974560"/>
                </a:lnTo>
                <a:lnTo>
                  <a:pt x="5701338" y="2981287"/>
                </a:lnTo>
                <a:lnTo>
                  <a:pt x="5704048" y="2988016"/>
                </a:lnTo>
                <a:lnTo>
                  <a:pt x="5706420" y="2994742"/>
                </a:lnTo>
                <a:lnTo>
                  <a:pt x="5708451" y="3002311"/>
                </a:lnTo>
                <a:lnTo>
                  <a:pt x="5710144" y="3009879"/>
                </a:lnTo>
                <a:lnTo>
                  <a:pt x="5721658" y="3010300"/>
                </a:lnTo>
                <a:lnTo>
                  <a:pt x="5801921" y="3010300"/>
                </a:lnTo>
                <a:lnTo>
                  <a:pt x="5796502" y="3015344"/>
                </a:lnTo>
                <a:lnTo>
                  <a:pt x="5791084" y="3020391"/>
                </a:lnTo>
                <a:lnTo>
                  <a:pt x="5786342" y="3024175"/>
                </a:lnTo>
                <a:lnTo>
                  <a:pt x="5781263" y="3027959"/>
                </a:lnTo>
                <a:lnTo>
                  <a:pt x="5775844" y="3030903"/>
                </a:lnTo>
                <a:lnTo>
                  <a:pt x="5770765" y="3033846"/>
                </a:lnTo>
                <a:lnTo>
                  <a:pt x="5766023" y="3035948"/>
                </a:lnTo>
                <a:lnTo>
                  <a:pt x="5760943" y="3037630"/>
                </a:lnTo>
                <a:lnTo>
                  <a:pt x="5755524" y="3038892"/>
                </a:lnTo>
                <a:lnTo>
                  <a:pt x="5750783" y="3039732"/>
                </a:lnTo>
                <a:lnTo>
                  <a:pt x="5740962" y="3040995"/>
                </a:lnTo>
                <a:lnTo>
                  <a:pt x="5730464" y="3041415"/>
                </a:lnTo>
                <a:lnTo>
                  <a:pt x="5720642" y="3040995"/>
                </a:lnTo>
                <a:lnTo>
                  <a:pt x="5715224" y="3041415"/>
                </a:lnTo>
                <a:lnTo>
                  <a:pt x="5709805" y="3042256"/>
                </a:lnTo>
                <a:lnTo>
                  <a:pt x="5709805" y="3049403"/>
                </a:lnTo>
                <a:lnTo>
                  <a:pt x="5710822" y="3055290"/>
                </a:lnTo>
                <a:lnTo>
                  <a:pt x="5712514" y="3060335"/>
                </a:lnTo>
                <a:lnTo>
                  <a:pt x="5715224" y="3064961"/>
                </a:lnTo>
                <a:lnTo>
                  <a:pt x="5718272" y="3068324"/>
                </a:lnTo>
                <a:lnTo>
                  <a:pt x="5722336" y="3070426"/>
                </a:lnTo>
                <a:lnTo>
                  <a:pt x="5727416" y="3072108"/>
                </a:lnTo>
                <a:lnTo>
                  <a:pt x="5732835" y="3073370"/>
                </a:lnTo>
                <a:lnTo>
                  <a:pt x="5740285" y="3073370"/>
                </a:lnTo>
                <a:lnTo>
                  <a:pt x="5747736" y="3073792"/>
                </a:lnTo>
                <a:lnTo>
                  <a:pt x="5754848" y="3075052"/>
                </a:lnTo>
                <a:lnTo>
                  <a:pt x="5761959" y="3077154"/>
                </a:lnTo>
                <a:lnTo>
                  <a:pt x="5769071" y="3079256"/>
                </a:lnTo>
                <a:lnTo>
                  <a:pt x="5775844" y="3082200"/>
                </a:lnTo>
                <a:lnTo>
                  <a:pt x="5789390" y="3088926"/>
                </a:lnTo>
                <a:lnTo>
                  <a:pt x="5802937" y="3096076"/>
                </a:lnTo>
                <a:lnTo>
                  <a:pt x="5816823" y="3104063"/>
                </a:lnTo>
                <a:lnTo>
                  <a:pt x="5830368" y="3111632"/>
                </a:lnTo>
                <a:lnTo>
                  <a:pt x="5844592" y="3119201"/>
                </a:lnTo>
                <a:lnTo>
                  <a:pt x="5683390" y="3119201"/>
                </a:lnTo>
                <a:lnTo>
                  <a:pt x="5672553" y="3120883"/>
                </a:lnTo>
                <a:lnTo>
                  <a:pt x="5671198" y="3128031"/>
                </a:lnTo>
                <a:lnTo>
                  <a:pt x="5670182" y="3135178"/>
                </a:lnTo>
                <a:lnTo>
                  <a:pt x="5670182" y="3141906"/>
                </a:lnTo>
                <a:lnTo>
                  <a:pt x="5670860" y="3148213"/>
                </a:lnTo>
                <a:lnTo>
                  <a:pt x="5671198" y="3153680"/>
                </a:lnTo>
                <a:lnTo>
                  <a:pt x="5672553" y="3159146"/>
                </a:lnTo>
                <a:lnTo>
                  <a:pt x="5674246" y="3164192"/>
                </a:lnTo>
                <a:lnTo>
                  <a:pt x="5676616" y="3169236"/>
                </a:lnTo>
                <a:lnTo>
                  <a:pt x="5679326" y="3173862"/>
                </a:lnTo>
                <a:lnTo>
                  <a:pt x="5682035" y="3178067"/>
                </a:lnTo>
                <a:lnTo>
                  <a:pt x="5685761" y="3181851"/>
                </a:lnTo>
                <a:lnTo>
                  <a:pt x="5689486" y="3185214"/>
                </a:lnTo>
                <a:lnTo>
                  <a:pt x="5693549" y="3188578"/>
                </a:lnTo>
                <a:lnTo>
                  <a:pt x="5698290" y="3191942"/>
                </a:lnTo>
                <a:lnTo>
                  <a:pt x="5703032" y="3194885"/>
                </a:lnTo>
                <a:lnTo>
                  <a:pt x="5708451" y="3196988"/>
                </a:lnTo>
                <a:lnTo>
                  <a:pt x="5714885" y="3205397"/>
                </a:lnTo>
                <a:lnTo>
                  <a:pt x="5720981" y="3212544"/>
                </a:lnTo>
                <a:lnTo>
                  <a:pt x="5727755" y="3220113"/>
                </a:lnTo>
                <a:lnTo>
                  <a:pt x="5734866" y="3226841"/>
                </a:lnTo>
                <a:lnTo>
                  <a:pt x="5741639" y="3232728"/>
                </a:lnTo>
                <a:lnTo>
                  <a:pt x="5749429" y="3239035"/>
                </a:lnTo>
                <a:lnTo>
                  <a:pt x="5763652" y="3250807"/>
                </a:lnTo>
                <a:lnTo>
                  <a:pt x="5778892" y="3261739"/>
                </a:lnTo>
                <a:lnTo>
                  <a:pt x="5794132" y="3272251"/>
                </a:lnTo>
                <a:lnTo>
                  <a:pt x="5809709" y="3282763"/>
                </a:lnTo>
                <a:lnTo>
                  <a:pt x="5824950" y="3294115"/>
                </a:lnTo>
                <a:lnTo>
                  <a:pt x="5826982" y="3295797"/>
                </a:lnTo>
                <a:lnTo>
                  <a:pt x="5829691" y="3297057"/>
                </a:lnTo>
                <a:lnTo>
                  <a:pt x="5836126" y="3299161"/>
                </a:lnTo>
                <a:lnTo>
                  <a:pt x="5842221" y="3302104"/>
                </a:lnTo>
                <a:lnTo>
                  <a:pt x="5845608" y="3302945"/>
                </a:lnTo>
                <a:lnTo>
                  <a:pt x="5848317" y="3304627"/>
                </a:lnTo>
                <a:lnTo>
                  <a:pt x="5851026" y="3306729"/>
                </a:lnTo>
                <a:lnTo>
                  <a:pt x="5852720" y="3309251"/>
                </a:lnTo>
                <a:lnTo>
                  <a:pt x="5854074" y="3311775"/>
                </a:lnTo>
                <a:lnTo>
                  <a:pt x="5854413" y="3315979"/>
                </a:lnTo>
                <a:lnTo>
                  <a:pt x="5854074" y="3319764"/>
                </a:lnTo>
                <a:lnTo>
                  <a:pt x="5852720" y="3324809"/>
                </a:lnTo>
                <a:lnTo>
                  <a:pt x="5850010" y="3330275"/>
                </a:lnTo>
                <a:lnTo>
                  <a:pt x="5846286" y="3337003"/>
                </a:lnTo>
                <a:lnTo>
                  <a:pt x="5842899" y="3342048"/>
                </a:lnTo>
                <a:lnTo>
                  <a:pt x="5839512" y="3345833"/>
                </a:lnTo>
                <a:lnTo>
                  <a:pt x="5836126" y="3348355"/>
                </a:lnTo>
                <a:lnTo>
                  <a:pt x="5832400" y="3350037"/>
                </a:lnTo>
                <a:lnTo>
                  <a:pt x="5829013" y="3350458"/>
                </a:lnTo>
                <a:lnTo>
                  <a:pt x="5825289" y="3350458"/>
                </a:lnTo>
                <a:lnTo>
                  <a:pt x="5821563" y="3350037"/>
                </a:lnTo>
                <a:lnTo>
                  <a:pt x="5818177" y="3348775"/>
                </a:lnTo>
                <a:lnTo>
                  <a:pt x="5811403" y="3345833"/>
                </a:lnTo>
                <a:lnTo>
                  <a:pt x="5804291" y="3342469"/>
                </a:lnTo>
                <a:lnTo>
                  <a:pt x="5796841" y="3339946"/>
                </a:lnTo>
                <a:lnTo>
                  <a:pt x="5793454" y="3338684"/>
                </a:lnTo>
                <a:lnTo>
                  <a:pt x="5789729" y="3338684"/>
                </a:lnTo>
                <a:lnTo>
                  <a:pt x="5780246" y="3338684"/>
                </a:lnTo>
                <a:lnTo>
                  <a:pt x="5770426" y="3339105"/>
                </a:lnTo>
                <a:lnTo>
                  <a:pt x="5766023" y="3340367"/>
                </a:lnTo>
                <a:lnTo>
                  <a:pt x="5761620" y="3341627"/>
                </a:lnTo>
                <a:lnTo>
                  <a:pt x="5757895" y="3343731"/>
                </a:lnTo>
                <a:lnTo>
                  <a:pt x="5755186" y="3346674"/>
                </a:lnTo>
                <a:lnTo>
                  <a:pt x="5753493" y="3348775"/>
                </a:lnTo>
                <a:lnTo>
                  <a:pt x="5752139" y="3351718"/>
                </a:lnTo>
                <a:lnTo>
                  <a:pt x="5751122" y="3353822"/>
                </a:lnTo>
                <a:lnTo>
                  <a:pt x="5751122" y="3356765"/>
                </a:lnTo>
                <a:lnTo>
                  <a:pt x="5751122" y="3358867"/>
                </a:lnTo>
                <a:lnTo>
                  <a:pt x="5752139" y="3361389"/>
                </a:lnTo>
                <a:lnTo>
                  <a:pt x="5753831" y="3366015"/>
                </a:lnTo>
                <a:lnTo>
                  <a:pt x="5756541" y="3371060"/>
                </a:lnTo>
                <a:lnTo>
                  <a:pt x="5759589" y="3375686"/>
                </a:lnTo>
                <a:lnTo>
                  <a:pt x="5762975" y="3379891"/>
                </a:lnTo>
                <a:lnTo>
                  <a:pt x="5765684" y="3384935"/>
                </a:lnTo>
                <a:lnTo>
                  <a:pt x="5772119" y="3399653"/>
                </a:lnTo>
                <a:lnTo>
                  <a:pt x="5778554" y="3415209"/>
                </a:lnTo>
                <a:lnTo>
                  <a:pt x="5784987" y="3430347"/>
                </a:lnTo>
                <a:lnTo>
                  <a:pt x="5791423" y="3445062"/>
                </a:lnTo>
                <a:lnTo>
                  <a:pt x="5793454" y="3449267"/>
                </a:lnTo>
                <a:lnTo>
                  <a:pt x="5796164" y="3453052"/>
                </a:lnTo>
                <a:lnTo>
                  <a:pt x="5801582" y="3460199"/>
                </a:lnTo>
                <a:lnTo>
                  <a:pt x="5807339" y="3467348"/>
                </a:lnTo>
                <a:lnTo>
                  <a:pt x="5812758" y="3474917"/>
                </a:lnTo>
                <a:lnTo>
                  <a:pt x="5815468" y="3478700"/>
                </a:lnTo>
                <a:lnTo>
                  <a:pt x="5817161" y="3482485"/>
                </a:lnTo>
                <a:lnTo>
                  <a:pt x="5818854" y="3486269"/>
                </a:lnTo>
                <a:lnTo>
                  <a:pt x="5819871" y="3490473"/>
                </a:lnTo>
                <a:lnTo>
                  <a:pt x="5820209" y="3494679"/>
                </a:lnTo>
                <a:lnTo>
                  <a:pt x="5819871" y="3499303"/>
                </a:lnTo>
                <a:lnTo>
                  <a:pt x="5818515" y="3503929"/>
                </a:lnTo>
                <a:lnTo>
                  <a:pt x="5816145" y="3508974"/>
                </a:lnTo>
                <a:lnTo>
                  <a:pt x="5813436" y="3513178"/>
                </a:lnTo>
                <a:lnTo>
                  <a:pt x="5810726" y="3516122"/>
                </a:lnTo>
                <a:lnTo>
                  <a:pt x="5807678" y="3517804"/>
                </a:lnTo>
                <a:lnTo>
                  <a:pt x="5804630" y="3518225"/>
                </a:lnTo>
                <a:lnTo>
                  <a:pt x="5800905" y="3518225"/>
                </a:lnTo>
                <a:lnTo>
                  <a:pt x="5797519" y="3517804"/>
                </a:lnTo>
                <a:lnTo>
                  <a:pt x="5793793" y="3516542"/>
                </a:lnTo>
                <a:lnTo>
                  <a:pt x="5790068" y="3514861"/>
                </a:lnTo>
                <a:lnTo>
                  <a:pt x="5782279" y="3511497"/>
                </a:lnTo>
                <a:lnTo>
                  <a:pt x="5774489" y="3508134"/>
                </a:lnTo>
                <a:lnTo>
                  <a:pt x="5770426" y="3507713"/>
                </a:lnTo>
                <a:lnTo>
                  <a:pt x="5766361" y="3507292"/>
                </a:lnTo>
                <a:lnTo>
                  <a:pt x="5762975" y="3507713"/>
                </a:lnTo>
                <a:lnTo>
                  <a:pt x="5758911" y="3508974"/>
                </a:lnTo>
                <a:lnTo>
                  <a:pt x="5758911" y="3508134"/>
                </a:lnTo>
                <a:lnTo>
                  <a:pt x="5758233" y="3508134"/>
                </a:lnTo>
                <a:lnTo>
                  <a:pt x="5758911" y="3508974"/>
                </a:lnTo>
                <a:lnTo>
                  <a:pt x="5757895" y="3514861"/>
                </a:lnTo>
                <a:lnTo>
                  <a:pt x="5757895" y="3521168"/>
                </a:lnTo>
                <a:lnTo>
                  <a:pt x="5758233" y="3527054"/>
                </a:lnTo>
                <a:lnTo>
                  <a:pt x="5759250" y="3532940"/>
                </a:lnTo>
                <a:lnTo>
                  <a:pt x="5760605" y="3538407"/>
                </a:lnTo>
                <a:lnTo>
                  <a:pt x="5762975" y="3543452"/>
                </a:lnTo>
                <a:lnTo>
                  <a:pt x="5765684" y="3548919"/>
                </a:lnTo>
                <a:lnTo>
                  <a:pt x="5768394" y="3553964"/>
                </a:lnTo>
                <a:lnTo>
                  <a:pt x="5771780" y="3559430"/>
                </a:lnTo>
                <a:lnTo>
                  <a:pt x="5775844" y="3564476"/>
                </a:lnTo>
                <a:lnTo>
                  <a:pt x="5784987" y="3576248"/>
                </a:lnTo>
                <a:lnTo>
                  <a:pt x="5795148" y="3588442"/>
                </a:lnTo>
                <a:lnTo>
                  <a:pt x="5807000" y="3602318"/>
                </a:lnTo>
                <a:lnTo>
                  <a:pt x="5788374" y="3596431"/>
                </a:lnTo>
                <a:lnTo>
                  <a:pt x="5770426" y="3591807"/>
                </a:lnTo>
                <a:lnTo>
                  <a:pt x="5752815" y="3588442"/>
                </a:lnTo>
                <a:lnTo>
                  <a:pt x="5736220" y="3586339"/>
                </a:lnTo>
                <a:lnTo>
                  <a:pt x="5719627" y="3585079"/>
                </a:lnTo>
                <a:lnTo>
                  <a:pt x="5703032" y="3584658"/>
                </a:lnTo>
                <a:lnTo>
                  <a:pt x="5687454" y="3585079"/>
                </a:lnTo>
                <a:lnTo>
                  <a:pt x="5671536" y="3586760"/>
                </a:lnTo>
                <a:lnTo>
                  <a:pt x="5655958" y="3588863"/>
                </a:lnTo>
                <a:lnTo>
                  <a:pt x="5640719" y="3591386"/>
                </a:lnTo>
                <a:lnTo>
                  <a:pt x="5625817" y="3594749"/>
                </a:lnTo>
                <a:lnTo>
                  <a:pt x="5610578" y="3598113"/>
                </a:lnTo>
                <a:lnTo>
                  <a:pt x="5581454" y="3606522"/>
                </a:lnTo>
                <a:lnTo>
                  <a:pt x="5551652" y="3615773"/>
                </a:lnTo>
                <a:lnTo>
                  <a:pt x="5548264" y="3616194"/>
                </a:lnTo>
                <a:lnTo>
                  <a:pt x="5544200" y="3617454"/>
                </a:lnTo>
                <a:lnTo>
                  <a:pt x="5536411" y="3617454"/>
                </a:lnTo>
                <a:lnTo>
                  <a:pt x="5528961" y="3617034"/>
                </a:lnTo>
                <a:lnTo>
                  <a:pt x="5521171" y="3614511"/>
                </a:lnTo>
                <a:lnTo>
                  <a:pt x="5514059" y="3611989"/>
                </a:lnTo>
                <a:lnTo>
                  <a:pt x="5506948" y="3608625"/>
                </a:lnTo>
                <a:lnTo>
                  <a:pt x="5499836" y="3604841"/>
                </a:lnTo>
                <a:lnTo>
                  <a:pt x="5492385" y="3599794"/>
                </a:lnTo>
                <a:lnTo>
                  <a:pt x="5486967" y="3596431"/>
                </a:lnTo>
                <a:lnTo>
                  <a:pt x="5482225" y="3593908"/>
                </a:lnTo>
                <a:lnTo>
                  <a:pt x="5477823" y="3592227"/>
                </a:lnTo>
                <a:lnTo>
                  <a:pt x="5473759" y="3591807"/>
                </a:lnTo>
                <a:lnTo>
                  <a:pt x="5470373" y="3591807"/>
                </a:lnTo>
                <a:lnTo>
                  <a:pt x="5467664" y="3593067"/>
                </a:lnTo>
                <a:lnTo>
                  <a:pt x="5465631" y="3594749"/>
                </a:lnTo>
                <a:lnTo>
                  <a:pt x="5463261" y="3596851"/>
                </a:lnTo>
                <a:lnTo>
                  <a:pt x="5461906" y="3600215"/>
                </a:lnTo>
                <a:lnTo>
                  <a:pt x="5460551" y="3603579"/>
                </a:lnTo>
                <a:lnTo>
                  <a:pt x="5459873" y="3607363"/>
                </a:lnTo>
                <a:lnTo>
                  <a:pt x="5458858" y="3611989"/>
                </a:lnTo>
                <a:lnTo>
                  <a:pt x="5457842" y="3622080"/>
                </a:lnTo>
                <a:lnTo>
                  <a:pt x="5457842" y="3632591"/>
                </a:lnTo>
                <a:lnTo>
                  <a:pt x="5459197" y="3638478"/>
                </a:lnTo>
                <a:lnTo>
                  <a:pt x="5460551" y="3644785"/>
                </a:lnTo>
                <a:lnTo>
                  <a:pt x="5460889" y="3650251"/>
                </a:lnTo>
                <a:lnTo>
                  <a:pt x="5460889" y="3656138"/>
                </a:lnTo>
                <a:lnTo>
                  <a:pt x="5460551" y="3658240"/>
                </a:lnTo>
                <a:lnTo>
                  <a:pt x="5459873" y="3659922"/>
                </a:lnTo>
                <a:lnTo>
                  <a:pt x="5458519" y="3661603"/>
                </a:lnTo>
                <a:lnTo>
                  <a:pt x="5457165" y="3662865"/>
                </a:lnTo>
                <a:lnTo>
                  <a:pt x="5454794" y="3663705"/>
                </a:lnTo>
                <a:lnTo>
                  <a:pt x="5452423" y="3663705"/>
                </a:lnTo>
                <a:lnTo>
                  <a:pt x="5449375" y="3663705"/>
                </a:lnTo>
                <a:lnTo>
                  <a:pt x="5445651" y="3662865"/>
                </a:lnTo>
                <a:lnTo>
                  <a:pt x="5437184" y="3659922"/>
                </a:lnTo>
                <a:lnTo>
                  <a:pt x="5428717" y="3658240"/>
                </a:lnTo>
                <a:lnTo>
                  <a:pt x="5419573" y="3656559"/>
                </a:lnTo>
                <a:lnTo>
                  <a:pt x="5411106" y="3655297"/>
                </a:lnTo>
                <a:lnTo>
                  <a:pt x="5393835" y="3653614"/>
                </a:lnTo>
                <a:lnTo>
                  <a:pt x="5375887" y="3651933"/>
                </a:lnTo>
                <a:lnTo>
                  <a:pt x="5358276" y="3650251"/>
                </a:lnTo>
                <a:lnTo>
                  <a:pt x="5349809" y="3648569"/>
                </a:lnTo>
                <a:lnTo>
                  <a:pt x="5341004" y="3646887"/>
                </a:lnTo>
                <a:lnTo>
                  <a:pt x="5332539" y="3644785"/>
                </a:lnTo>
                <a:lnTo>
                  <a:pt x="5324071" y="3641421"/>
                </a:lnTo>
                <a:lnTo>
                  <a:pt x="5315605" y="3637637"/>
                </a:lnTo>
                <a:lnTo>
                  <a:pt x="5307477" y="3633013"/>
                </a:lnTo>
                <a:lnTo>
                  <a:pt x="5133067" y="3633853"/>
                </a:lnTo>
                <a:lnTo>
                  <a:pt x="5130696" y="3637216"/>
                </a:lnTo>
                <a:lnTo>
                  <a:pt x="5127987" y="3639740"/>
                </a:lnTo>
                <a:lnTo>
                  <a:pt x="5125277" y="3641841"/>
                </a:lnTo>
                <a:lnTo>
                  <a:pt x="5122907" y="3643103"/>
                </a:lnTo>
                <a:lnTo>
                  <a:pt x="5120537" y="3644365"/>
                </a:lnTo>
                <a:lnTo>
                  <a:pt x="5118504" y="3644365"/>
                </a:lnTo>
                <a:lnTo>
                  <a:pt x="5116472" y="3643523"/>
                </a:lnTo>
                <a:lnTo>
                  <a:pt x="5114780" y="3642683"/>
                </a:lnTo>
                <a:lnTo>
                  <a:pt x="5113424" y="3641000"/>
                </a:lnTo>
                <a:lnTo>
                  <a:pt x="5112070" y="3639319"/>
                </a:lnTo>
                <a:lnTo>
                  <a:pt x="5109360" y="3634273"/>
                </a:lnTo>
                <a:lnTo>
                  <a:pt x="5107329" y="3627966"/>
                </a:lnTo>
                <a:lnTo>
                  <a:pt x="5104958" y="3621238"/>
                </a:lnTo>
                <a:lnTo>
                  <a:pt x="5032146" y="3635535"/>
                </a:lnTo>
                <a:lnTo>
                  <a:pt x="5033162" y="3640159"/>
                </a:lnTo>
                <a:lnTo>
                  <a:pt x="5033840" y="3645206"/>
                </a:lnTo>
                <a:lnTo>
                  <a:pt x="5034855" y="3649410"/>
                </a:lnTo>
                <a:lnTo>
                  <a:pt x="5036549" y="3653194"/>
                </a:lnTo>
                <a:lnTo>
                  <a:pt x="5038919" y="3656559"/>
                </a:lnTo>
                <a:lnTo>
                  <a:pt x="5041290" y="3659502"/>
                </a:lnTo>
                <a:lnTo>
                  <a:pt x="5043322" y="3662024"/>
                </a:lnTo>
                <a:lnTo>
                  <a:pt x="5046031" y="3664126"/>
                </a:lnTo>
                <a:lnTo>
                  <a:pt x="5051788" y="3668752"/>
                </a:lnTo>
                <a:lnTo>
                  <a:pt x="5058223" y="3672115"/>
                </a:lnTo>
                <a:lnTo>
                  <a:pt x="5064658" y="3675900"/>
                </a:lnTo>
                <a:lnTo>
                  <a:pt x="5070415" y="3680105"/>
                </a:lnTo>
                <a:lnTo>
                  <a:pt x="5081590" y="3680105"/>
                </a:lnTo>
                <a:lnTo>
                  <a:pt x="5085992" y="3678423"/>
                </a:lnTo>
                <a:lnTo>
                  <a:pt x="5090057" y="3677582"/>
                </a:lnTo>
                <a:lnTo>
                  <a:pt x="5094122" y="3677161"/>
                </a:lnTo>
                <a:lnTo>
                  <a:pt x="5097846" y="3677161"/>
                </a:lnTo>
                <a:lnTo>
                  <a:pt x="5101233" y="3677582"/>
                </a:lnTo>
                <a:lnTo>
                  <a:pt x="5104619" y="3678843"/>
                </a:lnTo>
                <a:lnTo>
                  <a:pt x="5108005" y="3680524"/>
                </a:lnTo>
                <a:lnTo>
                  <a:pt x="5110715" y="3682207"/>
                </a:lnTo>
                <a:lnTo>
                  <a:pt x="5116472" y="3685991"/>
                </a:lnTo>
                <a:lnTo>
                  <a:pt x="5121891" y="3691457"/>
                </a:lnTo>
                <a:lnTo>
                  <a:pt x="5126970" y="3697764"/>
                </a:lnTo>
                <a:lnTo>
                  <a:pt x="5131712" y="3704070"/>
                </a:lnTo>
                <a:lnTo>
                  <a:pt x="5136793" y="3710798"/>
                </a:lnTo>
                <a:lnTo>
                  <a:pt x="5142211" y="3717106"/>
                </a:lnTo>
                <a:lnTo>
                  <a:pt x="5147629" y="3723413"/>
                </a:lnTo>
                <a:lnTo>
                  <a:pt x="5153386" y="3729720"/>
                </a:lnTo>
                <a:lnTo>
                  <a:pt x="5156434" y="3731822"/>
                </a:lnTo>
                <a:lnTo>
                  <a:pt x="5160160" y="3733925"/>
                </a:lnTo>
                <a:lnTo>
                  <a:pt x="5163885" y="3736447"/>
                </a:lnTo>
                <a:lnTo>
                  <a:pt x="5167948" y="3738128"/>
                </a:lnTo>
                <a:lnTo>
                  <a:pt x="5172013" y="3738969"/>
                </a:lnTo>
                <a:lnTo>
                  <a:pt x="5175738" y="3740231"/>
                </a:lnTo>
                <a:lnTo>
                  <a:pt x="5180480" y="3740653"/>
                </a:lnTo>
                <a:lnTo>
                  <a:pt x="5185221" y="3740653"/>
                </a:lnTo>
                <a:lnTo>
                  <a:pt x="5132728" y="3770925"/>
                </a:lnTo>
                <a:lnTo>
                  <a:pt x="5156096" y="3773449"/>
                </a:lnTo>
                <a:lnTo>
                  <a:pt x="5162869" y="3777653"/>
                </a:lnTo>
                <a:lnTo>
                  <a:pt x="5169642" y="3781857"/>
                </a:lnTo>
                <a:lnTo>
                  <a:pt x="5175399" y="3786483"/>
                </a:lnTo>
                <a:lnTo>
                  <a:pt x="5180480" y="3791108"/>
                </a:lnTo>
                <a:lnTo>
                  <a:pt x="5184543" y="3795313"/>
                </a:lnTo>
                <a:lnTo>
                  <a:pt x="5187930" y="3800358"/>
                </a:lnTo>
                <a:lnTo>
                  <a:pt x="5190639" y="3805404"/>
                </a:lnTo>
                <a:lnTo>
                  <a:pt x="5192671" y="3810449"/>
                </a:lnTo>
                <a:lnTo>
                  <a:pt x="5193348" y="3815915"/>
                </a:lnTo>
                <a:lnTo>
                  <a:pt x="5193348" y="3821382"/>
                </a:lnTo>
                <a:lnTo>
                  <a:pt x="5191993" y="3827269"/>
                </a:lnTo>
                <a:lnTo>
                  <a:pt x="5189962" y="3833154"/>
                </a:lnTo>
                <a:lnTo>
                  <a:pt x="5186237" y="3839882"/>
                </a:lnTo>
                <a:lnTo>
                  <a:pt x="5181834" y="3846609"/>
                </a:lnTo>
                <a:lnTo>
                  <a:pt x="5175399" y="3853337"/>
                </a:lnTo>
                <a:lnTo>
                  <a:pt x="5168287" y="3860485"/>
                </a:lnTo>
                <a:lnTo>
                  <a:pt x="5162869" y="3865530"/>
                </a:lnTo>
                <a:lnTo>
                  <a:pt x="5157789" y="3871838"/>
                </a:lnTo>
                <a:lnTo>
                  <a:pt x="5155758" y="3874361"/>
                </a:lnTo>
                <a:lnTo>
                  <a:pt x="5153725" y="3877724"/>
                </a:lnTo>
                <a:lnTo>
                  <a:pt x="5152370" y="3880668"/>
                </a:lnTo>
                <a:lnTo>
                  <a:pt x="5152370" y="3883611"/>
                </a:lnTo>
                <a:lnTo>
                  <a:pt x="5152370" y="3892440"/>
                </a:lnTo>
                <a:lnTo>
                  <a:pt x="5152370" y="3900008"/>
                </a:lnTo>
                <a:lnTo>
                  <a:pt x="5152031" y="3907577"/>
                </a:lnTo>
                <a:lnTo>
                  <a:pt x="5151354" y="3914305"/>
                </a:lnTo>
                <a:lnTo>
                  <a:pt x="5150338" y="3920191"/>
                </a:lnTo>
                <a:lnTo>
                  <a:pt x="5148983" y="3925238"/>
                </a:lnTo>
                <a:lnTo>
                  <a:pt x="5147290" y="3930282"/>
                </a:lnTo>
                <a:lnTo>
                  <a:pt x="5144920" y="3934067"/>
                </a:lnTo>
                <a:lnTo>
                  <a:pt x="5142550" y="3937431"/>
                </a:lnTo>
                <a:lnTo>
                  <a:pt x="5140517" y="3940794"/>
                </a:lnTo>
                <a:lnTo>
                  <a:pt x="5137808" y="3943737"/>
                </a:lnTo>
                <a:lnTo>
                  <a:pt x="5135099" y="3945841"/>
                </a:lnTo>
                <a:lnTo>
                  <a:pt x="5131712" y="3947522"/>
                </a:lnTo>
                <a:lnTo>
                  <a:pt x="5128664" y="3949204"/>
                </a:lnTo>
                <a:lnTo>
                  <a:pt x="5121552" y="3950885"/>
                </a:lnTo>
                <a:lnTo>
                  <a:pt x="5114441" y="3952147"/>
                </a:lnTo>
                <a:lnTo>
                  <a:pt x="5106312" y="3952568"/>
                </a:lnTo>
                <a:lnTo>
                  <a:pt x="5090396" y="3951306"/>
                </a:lnTo>
                <a:lnTo>
                  <a:pt x="5082606" y="3951306"/>
                </a:lnTo>
                <a:lnTo>
                  <a:pt x="5074479" y="3950885"/>
                </a:lnTo>
                <a:lnTo>
                  <a:pt x="5067367" y="3951306"/>
                </a:lnTo>
                <a:lnTo>
                  <a:pt x="5059916" y="3952987"/>
                </a:lnTo>
                <a:lnTo>
                  <a:pt x="5052805" y="3954249"/>
                </a:lnTo>
                <a:lnTo>
                  <a:pt x="5045355" y="3955512"/>
                </a:lnTo>
                <a:lnTo>
                  <a:pt x="5037903" y="3955932"/>
                </a:lnTo>
                <a:lnTo>
                  <a:pt x="5030792" y="3955932"/>
                </a:lnTo>
                <a:lnTo>
                  <a:pt x="5015890" y="3955932"/>
                </a:lnTo>
                <a:lnTo>
                  <a:pt x="5001329" y="3955932"/>
                </a:lnTo>
                <a:lnTo>
                  <a:pt x="4993539" y="3955932"/>
                </a:lnTo>
                <a:lnTo>
                  <a:pt x="4986427" y="3956352"/>
                </a:lnTo>
                <a:lnTo>
                  <a:pt x="4979316" y="3957613"/>
                </a:lnTo>
                <a:lnTo>
                  <a:pt x="4971865" y="3959296"/>
                </a:lnTo>
                <a:lnTo>
                  <a:pt x="4964752" y="3962238"/>
                </a:lnTo>
                <a:lnTo>
                  <a:pt x="4957641" y="3965603"/>
                </a:lnTo>
                <a:lnTo>
                  <a:pt x="4950867" y="3969387"/>
                </a:lnTo>
                <a:lnTo>
                  <a:pt x="4944095" y="3974852"/>
                </a:lnTo>
                <a:lnTo>
                  <a:pt x="4937999" y="3971909"/>
                </a:lnTo>
                <a:lnTo>
                  <a:pt x="4931225" y="3969806"/>
                </a:lnTo>
                <a:lnTo>
                  <a:pt x="4924791" y="3967705"/>
                </a:lnTo>
                <a:lnTo>
                  <a:pt x="4918695" y="3966443"/>
                </a:lnTo>
                <a:lnTo>
                  <a:pt x="4905487" y="3964340"/>
                </a:lnTo>
                <a:lnTo>
                  <a:pt x="4892618" y="3963079"/>
                </a:lnTo>
                <a:lnTo>
                  <a:pt x="4879072" y="3963079"/>
                </a:lnTo>
                <a:lnTo>
                  <a:pt x="4865864" y="3962659"/>
                </a:lnTo>
                <a:lnTo>
                  <a:pt x="4852657" y="3962659"/>
                </a:lnTo>
                <a:lnTo>
                  <a:pt x="4839110" y="3962238"/>
                </a:lnTo>
                <a:lnTo>
                  <a:pt x="4840464" y="3968125"/>
                </a:lnTo>
                <a:lnTo>
                  <a:pt x="4842157" y="3973170"/>
                </a:lnTo>
                <a:lnTo>
                  <a:pt x="4844528" y="3976955"/>
                </a:lnTo>
                <a:lnTo>
                  <a:pt x="4847238" y="3980318"/>
                </a:lnTo>
                <a:lnTo>
                  <a:pt x="4849947" y="3983261"/>
                </a:lnTo>
                <a:lnTo>
                  <a:pt x="4852994" y="3985364"/>
                </a:lnTo>
                <a:lnTo>
                  <a:pt x="4856042" y="3987046"/>
                </a:lnTo>
                <a:lnTo>
                  <a:pt x="4859768" y="3988728"/>
                </a:lnTo>
                <a:lnTo>
                  <a:pt x="4865864" y="3991671"/>
                </a:lnTo>
                <a:lnTo>
                  <a:pt x="4869589" y="3992933"/>
                </a:lnTo>
                <a:lnTo>
                  <a:pt x="4872298" y="3994614"/>
                </a:lnTo>
                <a:lnTo>
                  <a:pt x="4875346" y="3996716"/>
                </a:lnTo>
                <a:lnTo>
                  <a:pt x="4877717" y="3999240"/>
                </a:lnTo>
                <a:lnTo>
                  <a:pt x="4880087" y="4002183"/>
                </a:lnTo>
                <a:lnTo>
                  <a:pt x="4881781" y="4005967"/>
                </a:lnTo>
                <a:lnTo>
                  <a:pt x="4904809" y="4022786"/>
                </a:lnTo>
                <a:lnTo>
                  <a:pt x="4909890" y="4021945"/>
                </a:lnTo>
                <a:lnTo>
                  <a:pt x="4915986" y="4020263"/>
                </a:lnTo>
                <a:lnTo>
                  <a:pt x="4927161" y="4016058"/>
                </a:lnTo>
                <a:lnTo>
                  <a:pt x="4938337" y="4011013"/>
                </a:lnTo>
                <a:lnTo>
                  <a:pt x="4943756" y="4008911"/>
                </a:lnTo>
                <a:lnTo>
                  <a:pt x="4949513" y="4007228"/>
                </a:lnTo>
                <a:lnTo>
                  <a:pt x="4954931" y="4005546"/>
                </a:lnTo>
                <a:lnTo>
                  <a:pt x="4960689" y="4005126"/>
                </a:lnTo>
                <a:lnTo>
                  <a:pt x="4966108" y="4005126"/>
                </a:lnTo>
                <a:lnTo>
                  <a:pt x="4971865" y="4005546"/>
                </a:lnTo>
                <a:lnTo>
                  <a:pt x="4977283" y="4007648"/>
                </a:lnTo>
                <a:lnTo>
                  <a:pt x="4983379" y="4010592"/>
                </a:lnTo>
                <a:lnTo>
                  <a:pt x="4988458" y="4015638"/>
                </a:lnTo>
                <a:lnTo>
                  <a:pt x="4994554" y="4021945"/>
                </a:lnTo>
                <a:lnTo>
                  <a:pt x="4995232" y="4029513"/>
                </a:lnTo>
                <a:lnTo>
                  <a:pt x="4996587" y="4037922"/>
                </a:lnTo>
                <a:lnTo>
                  <a:pt x="4997602" y="4046332"/>
                </a:lnTo>
                <a:lnTo>
                  <a:pt x="4997941" y="4053900"/>
                </a:lnTo>
                <a:lnTo>
                  <a:pt x="4997602" y="4058105"/>
                </a:lnTo>
                <a:lnTo>
                  <a:pt x="4997263" y="4061468"/>
                </a:lnTo>
                <a:lnTo>
                  <a:pt x="4996248" y="4065253"/>
                </a:lnTo>
                <a:lnTo>
                  <a:pt x="4994554" y="4068617"/>
                </a:lnTo>
                <a:lnTo>
                  <a:pt x="4992523" y="4071980"/>
                </a:lnTo>
                <a:lnTo>
                  <a:pt x="4989813" y="4074503"/>
                </a:lnTo>
                <a:lnTo>
                  <a:pt x="4986766" y="4077867"/>
                </a:lnTo>
                <a:lnTo>
                  <a:pt x="4982702" y="4080390"/>
                </a:lnTo>
                <a:lnTo>
                  <a:pt x="4990491" y="4082912"/>
                </a:lnTo>
                <a:lnTo>
                  <a:pt x="4998618" y="4084595"/>
                </a:lnTo>
                <a:lnTo>
                  <a:pt x="5006747" y="4085856"/>
                </a:lnTo>
                <a:lnTo>
                  <a:pt x="5014197" y="4085856"/>
                </a:lnTo>
                <a:lnTo>
                  <a:pt x="5022325" y="4085856"/>
                </a:lnTo>
                <a:lnTo>
                  <a:pt x="5030453" y="4085436"/>
                </a:lnTo>
                <a:lnTo>
                  <a:pt x="5047048" y="4083754"/>
                </a:lnTo>
                <a:lnTo>
                  <a:pt x="5055175" y="4082912"/>
                </a:lnTo>
                <a:lnTo>
                  <a:pt x="5063303" y="4082912"/>
                </a:lnTo>
                <a:lnTo>
                  <a:pt x="5070753" y="4082912"/>
                </a:lnTo>
                <a:lnTo>
                  <a:pt x="5078881" y="4083754"/>
                </a:lnTo>
                <a:lnTo>
                  <a:pt x="5087008" y="4085436"/>
                </a:lnTo>
                <a:lnTo>
                  <a:pt x="5094459" y="4087958"/>
                </a:lnTo>
                <a:lnTo>
                  <a:pt x="5102587" y="4091321"/>
                </a:lnTo>
                <a:lnTo>
                  <a:pt x="5110377" y="4096368"/>
                </a:lnTo>
                <a:lnTo>
                  <a:pt x="5181834" y="4116130"/>
                </a:lnTo>
                <a:lnTo>
                  <a:pt x="5187591" y="4115288"/>
                </a:lnTo>
                <a:lnTo>
                  <a:pt x="5190639" y="4116130"/>
                </a:lnTo>
                <a:lnTo>
                  <a:pt x="5193348" y="4116551"/>
                </a:lnTo>
                <a:lnTo>
                  <a:pt x="5196057" y="4117811"/>
                </a:lnTo>
                <a:lnTo>
                  <a:pt x="5197751" y="4119494"/>
                </a:lnTo>
                <a:lnTo>
                  <a:pt x="5199783" y="4122857"/>
                </a:lnTo>
                <a:lnTo>
                  <a:pt x="5201138" y="4126642"/>
                </a:lnTo>
                <a:lnTo>
                  <a:pt x="5201138" y="4130426"/>
                </a:lnTo>
                <a:lnTo>
                  <a:pt x="5200460" y="4134210"/>
                </a:lnTo>
                <a:lnTo>
                  <a:pt x="5199783" y="4137153"/>
                </a:lnTo>
                <a:lnTo>
                  <a:pt x="5197751" y="4140097"/>
                </a:lnTo>
                <a:lnTo>
                  <a:pt x="5196057" y="4142619"/>
                </a:lnTo>
                <a:lnTo>
                  <a:pt x="5193348" y="4144301"/>
                </a:lnTo>
                <a:lnTo>
                  <a:pt x="5190639" y="4145562"/>
                </a:lnTo>
                <a:lnTo>
                  <a:pt x="5187591" y="4145982"/>
                </a:lnTo>
                <a:lnTo>
                  <a:pt x="5177093" y="4146823"/>
                </a:lnTo>
                <a:lnTo>
                  <a:pt x="5166933" y="4145982"/>
                </a:lnTo>
                <a:lnTo>
                  <a:pt x="5146274" y="4145141"/>
                </a:lnTo>
                <a:lnTo>
                  <a:pt x="5143904" y="4145141"/>
                </a:lnTo>
                <a:lnTo>
                  <a:pt x="5141872" y="4145562"/>
                </a:lnTo>
                <a:lnTo>
                  <a:pt x="5139841" y="4147665"/>
                </a:lnTo>
                <a:lnTo>
                  <a:pt x="5138485" y="4150188"/>
                </a:lnTo>
                <a:lnTo>
                  <a:pt x="5135438" y="4156494"/>
                </a:lnTo>
                <a:lnTo>
                  <a:pt x="5132728" y="4162802"/>
                </a:lnTo>
                <a:lnTo>
                  <a:pt x="5131035" y="4166165"/>
                </a:lnTo>
                <a:lnTo>
                  <a:pt x="5129341" y="4168267"/>
                </a:lnTo>
                <a:lnTo>
                  <a:pt x="5127309" y="4169528"/>
                </a:lnTo>
                <a:lnTo>
                  <a:pt x="5125277" y="4169950"/>
                </a:lnTo>
                <a:lnTo>
                  <a:pt x="5122568" y="4169528"/>
                </a:lnTo>
                <a:lnTo>
                  <a:pt x="5119182" y="4167427"/>
                </a:lnTo>
                <a:lnTo>
                  <a:pt x="5115796" y="4163222"/>
                </a:lnTo>
                <a:lnTo>
                  <a:pt x="5111732" y="4157756"/>
                </a:lnTo>
                <a:lnTo>
                  <a:pt x="5109022" y="4153972"/>
                </a:lnTo>
                <a:lnTo>
                  <a:pt x="5105974" y="4150608"/>
                </a:lnTo>
                <a:lnTo>
                  <a:pt x="5102248" y="4147665"/>
                </a:lnTo>
                <a:lnTo>
                  <a:pt x="5099201" y="4145562"/>
                </a:lnTo>
                <a:lnTo>
                  <a:pt x="5095476" y="4144301"/>
                </a:lnTo>
                <a:lnTo>
                  <a:pt x="5092428" y="4143881"/>
                </a:lnTo>
                <a:lnTo>
                  <a:pt x="5088703" y="4143460"/>
                </a:lnTo>
                <a:lnTo>
                  <a:pt x="5085316" y="4143881"/>
                </a:lnTo>
                <a:lnTo>
                  <a:pt x="5081590" y="4144301"/>
                </a:lnTo>
                <a:lnTo>
                  <a:pt x="5077866" y="4145562"/>
                </a:lnTo>
                <a:lnTo>
                  <a:pt x="5070415" y="4148926"/>
                </a:lnTo>
                <a:lnTo>
                  <a:pt x="5063303" y="4152710"/>
                </a:lnTo>
                <a:lnTo>
                  <a:pt x="5055853" y="4156494"/>
                </a:lnTo>
                <a:lnTo>
                  <a:pt x="5045355" y="4164063"/>
                </a:lnTo>
                <a:lnTo>
                  <a:pt x="5036549" y="4168267"/>
                </a:lnTo>
                <a:lnTo>
                  <a:pt x="5033162" y="4169528"/>
                </a:lnTo>
                <a:lnTo>
                  <a:pt x="5029437" y="4170791"/>
                </a:lnTo>
                <a:lnTo>
                  <a:pt x="5026389" y="4170791"/>
                </a:lnTo>
                <a:lnTo>
                  <a:pt x="5023680" y="4169950"/>
                </a:lnTo>
                <a:lnTo>
                  <a:pt x="5020632" y="4169108"/>
                </a:lnTo>
                <a:lnTo>
                  <a:pt x="5017922" y="4166586"/>
                </a:lnTo>
                <a:lnTo>
                  <a:pt x="5014536" y="4164063"/>
                </a:lnTo>
                <a:lnTo>
                  <a:pt x="5011488" y="4159859"/>
                </a:lnTo>
                <a:lnTo>
                  <a:pt x="5003360" y="4150608"/>
                </a:lnTo>
                <a:lnTo>
                  <a:pt x="4993539" y="4137153"/>
                </a:lnTo>
                <a:lnTo>
                  <a:pt x="4991169" y="4135050"/>
                </a:lnTo>
                <a:lnTo>
                  <a:pt x="4988458" y="4133369"/>
                </a:lnTo>
                <a:lnTo>
                  <a:pt x="4985073" y="4132107"/>
                </a:lnTo>
                <a:lnTo>
                  <a:pt x="4981347" y="4131687"/>
                </a:lnTo>
                <a:lnTo>
                  <a:pt x="4973896" y="4130846"/>
                </a:lnTo>
                <a:lnTo>
                  <a:pt x="4966108" y="4130426"/>
                </a:lnTo>
                <a:lnTo>
                  <a:pt x="4899391" y="4122857"/>
                </a:lnTo>
                <a:lnTo>
                  <a:pt x="4832336" y="4115288"/>
                </a:lnTo>
                <a:lnTo>
                  <a:pt x="4831998" y="4116130"/>
                </a:lnTo>
                <a:lnTo>
                  <a:pt x="4831998" y="4146823"/>
                </a:lnTo>
                <a:lnTo>
                  <a:pt x="4843173" y="4146823"/>
                </a:lnTo>
                <a:lnTo>
                  <a:pt x="4847576" y="4145982"/>
                </a:lnTo>
                <a:lnTo>
                  <a:pt x="4851979" y="4146823"/>
                </a:lnTo>
                <a:lnTo>
                  <a:pt x="4856042" y="4147244"/>
                </a:lnTo>
                <a:lnTo>
                  <a:pt x="4860107" y="4148506"/>
                </a:lnTo>
                <a:lnTo>
                  <a:pt x="4868235" y="4151029"/>
                </a:lnTo>
                <a:lnTo>
                  <a:pt x="4876024" y="4154392"/>
                </a:lnTo>
                <a:lnTo>
                  <a:pt x="4884151" y="4159017"/>
                </a:lnTo>
                <a:lnTo>
                  <a:pt x="4891602" y="4164063"/>
                </a:lnTo>
                <a:lnTo>
                  <a:pt x="4906842" y="4174154"/>
                </a:lnTo>
                <a:lnTo>
                  <a:pt x="4914970" y="4178779"/>
                </a:lnTo>
                <a:lnTo>
                  <a:pt x="4922759" y="4182984"/>
                </a:lnTo>
                <a:lnTo>
                  <a:pt x="4930548" y="4186348"/>
                </a:lnTo>
                <a:lnTo>
                  <a:pt x="4939354" y="4188449"/>
                </a:lnTo>
                <a:lnTo>
                  <a:pt x="4943756" y="4188870"/>
                </a:lnTo>
                <a:lnTo>
                  <a:pt x="4947820" y="4188870"/>
                </a:lnTo>
                <a:lnTo>
                  <a:pt x="4952222" y="4188449"/>
                </a:lnTo>
                <a:lnTo>
                  <a:pt x="4957303" y="4188030"/>
                </a:lnTo>
                <a:lnTo>
                  <a:pt x="4961705" y="4186768"/>
                </a:lnTo>
                <a:lnTo>
                  <a:pt x="4966446" y="4185086"/>
                </a:lnTo>
                <a:lnTo>
                  <a:pt x="4971187" y="4182984"/>
                </a:lnTo>
                <a:lnTo>
                  <a:pt x="4976605" y="4180040"/>
                </a:lnTo>
                <a:lnTo>
                  <a:pt x="4981008" y="4177938"/>
                </a:lnTo>
                <a:lnTo>
                  <a:pt x="4985411" y="4177097"/>
                </a:lnTo>
                <a:lnTo>
                  <a:pt x="4989475" y="4177938"/>
                </a:lnTo>
                <a:lnTo>
                  <a:pt x="4993877" y="4179620"/>
                </a:lnTo>
                <a:lnTo>
                  <a:pt x="4997941" y="4181722"/>
                </a:lnTo>
                <a:lnTo>
                  <a:pt x="5002006" y="4184666"/>
                </a:lnTo>
                <a:lnTo>
                  <a:pt x="5010471" y="4191814"/>
                </a:lnTo>
                <a:lnTo>
                  <a:pt x="5019276" y="4199802"/>
                </a:lnTo>
                <a:lnTo>
                  <a:pt x="5023680" y="4202746"/>
                </a:lnTo>
                <a:lnTo>
                  <a:pt x="5028421" y="4206110"/>
                </a:lnTo>
                <a:lnTo>
                  <a:pt x="5033501" y="4208632"/>
                </a:lnTo>
                <a:lnTo>
                  <a:pt x="5038580" y="4210314"/>
                </a:lnTo>
                <a:lnTo>
                  <a:pt x="5044000" y="4210735"/>
                </a:lnTo>
                <a:lnTo>
                  <a:pt x="5049757" y="4210314"/>
                </a:lnTo>
                <a:lnTo>
                  <a:pt x="5054159" y="4210314"/>
                </a:lnTo>
                <a:lnTo>
                  <a:pt x="5055514" y="4210314"/>
                </a:lnTo>
                <a:lnTo>
                  <a:pt x="5055853" y="4210735"/>
                </a:lnTo>
                <a:lnTo>
                  <a:pt x="5056529" y="4211155"/>
                </a:lnTo>
                <a:lnTo>
                  <a:pt x="5056529" y="4212416"/>
                </a:lnTo>
                <a:lnTo>
                  <a:pt x="5055175" y="4214520"/>
                </a:lnTo>
                <a:lnTo>
                  <a:pt x="5051111" y="4220406"/>
                </a:lnTo>
                <a:lnTo>
                  <a:pt x="5049079" y="4222928"/>
                </a:lnTo>
                <a:lnTo>
                  <a:pt x="5048402" y="4225451"/>
                </a:lnTo>
                <a:lnTo>
                  <a:pt x="5044677" y="4239747"/>
                </a:lnTo>
                <a:lnTo>
                  <a:pt x="5040612" y="4252781"/>
                </a:lnTo>
                <a:lnTo>
                  <a:pt x="5036549" y="4263714"/>
                </a:lnTo>
                <a:lnTo>
                  <a:pt x="5031807" y="4274225"/>
                </a:lnTo>
                <a:lnTo>
                  <a:pt x="5026727" y="4283896"/>
                </a:lnTo>
                <a:lnTo>
                  <a:pt x="5020970" y="4291465"/>
                </a:lnTo>
                <a:lnTo>
                  <a:pt x="5015213" y="4299034"/>
                </a:lnTo>
                <a:lnTo>
                  <a:pt x="5008440" y="4304499"/>
                </a:lnTo>
                <a:lnTo>
                  <a:pt x="5001329" y="4309544"/>
                </a:lnTo>
                <a:lnTo>
                  <a:pt x="4993877" y="4312908"/>
                </a:lnTo>
                <a:lnTo>
                  <a:pt x="4986088" y="4315011"/>
                </a:lnTo>
                <a:lnTo>
                  <a:pt x="4977961" y="4315432"/>
                </a:lnTo>
                <a:lnTo>
                  <a:pt x="4968817" y="4315432"/>
                </a:lnTo>
                <a:lnTo>
                  <a:pt x="4960012" y="4314591"/>
                </a:lnTo>
                <a:lnTo>
                  <a:pt x="4949852" y="4311648"/>
                </a:lnTo>
                <a:lnTo>
                  <a:pt x="4940030" y="4307863"/>
                </a:lnTo>
                <a:lnTo>
                  <a:pt x="4936983" y="4306601"/>
                </a:lnTo>
                <a:lnTo>
                  <a:pt x="4933257" y="4306180"/>
                </a:lnTo>
                <a:lnTo>
                  <a:pt x="4930548" y="4306180"/>
                </a:lnTo>
                <a:lnTo>
                  <a:pt x="4927500" y="4306601"/>
                </a:lnTo>
                <a:lnTo>
                  <a:pt x="4924791" y="4307022"/>
                </a:lnTo>
                <a:lnTo>
                  <a:pt x="4922081" y="4308704"/>
                </a:lnTo>
                <a:lnTo>
                  <a:pt x="4920050" y="4311227"/>
                </a:lnTo>
                <a:lnTo>
                  <a:pt x="4917679" y="4314591"/>
                </a:lnTo>
                <a:lnTo>
                  <a:pt x="4916663" y="4317113"/>
                </a:lnTo>
                <a:lnTo>
                  <a:pt x="4915986" y="4319635"/>
                </a:lnTo>
                <a:lnTo>
                  <a:pt x="4915986" y="4321739"/>
                </a:lnTo>
                <a:lnTo>
                  <a:pt x="4915986" y="4323420"/>
                </a:lnTo>
                <a:lnTo>
                  <a:pt x="4916663" y="4325102"/>
                </a:lnTo>
                <a:lnTo>
                  <a:pt x="4917679" y="4326363"/>
                </a:lnTo>
                <a:lnTo>
                  <a:pt x="4920050" y="4328466"/>
                </a:lnTo>
                <a:lnTo>
                  <a:pt x="4922759" y="4330147"/>
                </a:lnTo>
                <a:lnTo>
                  <a:pt x="4925468" y="4330988"/>
                </a:lnTo>
                <a:lnTo>
                  <a:pt x="4927161" y="4332251"/>
                </a:lnTo>
                <a:lnTo>
                  <a:pt x="4927500" y="4332671"/>
                </a:lnTo>
                <a:lnTo>
                  <a:pt x="4927839" y="4333511"/>
                </a:lnTo>
                <a:lnTo>
                  <a:pt x="4927839" y="4345706"/>
                </a:lnTo>
                <a:lnTo>
                  <a:pt x="4928854" y="4356637"/>
                </a:lnTo>
                <a:lnTo>
                  <a:pt x="4931225" y="4367569"/>
                </a:lnTo>
                <a:lnTo>
                  <a:pt x="4933934" y="4376400"/>
                </a:lnTo>
                <a:lnTo>
                  <a:pt x="4937321" y="4384808"/>
                </a:lnTo>
                <a:lnTo>
                  <a:pt x="4941385" y="4392377"/>
                </a:lnTo>
                <a:lnTo>
                  <a:pt x="4946465" y="4399105"/>
                </a:lnTo>
                <a:lnTo>
                  <a:pt x="4951883" y="4405411"/>
                </a:lnTo>
                <a:lnTo>
                  <a:pt x="4957980" y="4410877"/>
                </a:lnTo>
                <a:lnTo>
                  <a:pt x="4964414" y="4416344"/>
                </a:lnTo>
                <a:lnTo>
                  <a:pt x="4971187" y="4420969"/>
                </a:lnTo>
                <a:lnTo>
                  <a:pt x="4977961" y="4426014"/>
                </a:lnTo>
                <a:lnTo>
                  <a:pt x="4992184" y="4434423"/>
                </a:lnTo>
                <a:lnTo>
                  <a:pt x="5006747" y="4442833"/>
                </a:lnTo>
                <a:lnTo>
                  <a:pt x="5010133" y="4446617"/>
                </a:lnTo>
                <a:lnTo>
                  <a:pt x="5013858" y="4449982"/>
                </a:lnTo>
                <a:lnTo>
                  <a:pt x="5017245" y="4452925"/>
                </a:lnTo>
                <a:lnTo>
                  <a:pt x="5020970" y="4454606"/>
                </a:lnTo>
                <a:lnTo>
                  <a:pt x="5025035" y="4455447"/>
                </a:lnTo>
                <a:lnTo>
                  <a:pt x="5029099" y="4456709"/>
                </a:lnTo>
                <a:lnTo>
                  <a:pt x="5037564" y="4457129"/>
                </a:lnTo>
                <a:lnTo>
                  <a:pt x="5046709" y="4457129"/>
                </a:lnTo>
                <a:lnTo>
                  <a:pt x="5055514" y="4457549"/>
                </a:lnTo>
                <a:lnTo>
                  <a:pt x="5059916" y="4457549"/>
                </a:lnTo>
                <a:lnTo>
                  <a:pt x="5064658" y="4458811"/>
                </a:lnTo>
                <a:lnTo>
                  <a:pt x="5069061" y="4460072"/>
                </a:lnTo>
                <a:lnTo>
                  <a:pt x="5073463" y="4461754"/>
                </a:lnTo>
                <a:lnTo>
                  <a:pt x="5069399" y="4465118"/>
                </a:lnTo>
                <a:lnTo>
                  <a:pt x="5065335" y="4467640"/>
                </a:lnTo>
                <a:lnTo>
                  <a:pt x="5061271" y="4470163"/>
                </a:lnTo>
                <a:lnTo>
                  <a:pt x="5057207" y="4471004"/>
                </a:lnTo>
                <a:lnTo>
                  <a:pt x="5052805" y="4471846"/>
                </a:lnTo>
                <a:lnTo>
                  <a:pt x="5048740" y="4472266"/>
                </a:lnTo>
                <a:lnTo>
                  <a:pt x="5040273" y="4472266"/>
                </a:lnTo>
                <a:lnTo>
                  <a:pt x="5031807" y="4472266"/>
                </a:lnTo>
                <a:lnTo>
                  <a:pt x="5028082" y="4472687"/>
                </a:lnTo>
                <a:lnTo>
                  <a:pt x="5024018" y="4473948"/>
                </a:lnTo>
                <a:lnTo>
                  <a:pt x="5020632" y="4475630"/>
                </a:lnTo>
                <a:lnTo>
                  <a:pt x="5017245" y="4477731"/>
                </a:lnTo>
                <a:lnTo>
                  <a:pt x="5014197" y="4481095"/>
                </a:lnTo>
                <a:lnTo>
                  <a:pt x="5011488" y="4485721"/>
                </a:lnTo>
                <a:lnTo>
                  <a:pt x="5009117" y="4491186"/>
                </a:lnTo>
                <a:lnTo>
                  <a:pt x="5007762" y="4496233"/>
                </a:lnTo>
                <a:lnTo>
                  <a:pt x="5007424" y="4500858"/>
                </a:lnTo>
                <a:lnTo>
                  <a:pt x="5007762" y="4505062"/>
                </a:lnTo>
                <a:lnTo>
                  <a:pt x="5009117" y="4508846"/>
                </a:lnTo>
                <a:lnTo>
                  <a:pt x="5011149" y="4512210"/>
                </a:lnTo>
                <a:lnTo>
                  <a:pt x="5013181" y="4516415"/>
                </a:lnTo>
                <a:lnTo>
                  <a:pt x="5015890" y="4518938"/>
                </a:lnTo>
                <a:lnTo>
                  <a:pt x="5021987" y="4525666"/>
                </a:lnTo>
                <a:lnTo>
                  <a:pt x="5027405" y="4532392"/>
                </a:lnTo>
                <a:lnTo>
                  <a:pt x="5029775" y="4535756"/>
                </a:lnTo>
                <a:lnTo>
                  <a:pt x="5031807" y="4539541"/>
                </a:lnTo>
                <a:lnTo>
                  <a:pt x="5033501" y="4543745"/>
                </a:lnTo>
                <a:lnTo>
                  <a:pt x="5034517" y="4547951"/>
                </a:lnTo>
                <a:lnTo>
                  <a:pt x="5024696" y="4554257"/>
                </a:lnTo>
                <a:lnTo>
                  <a:pt x="5014197" y="4559303"/>
                </a:lnTo>
                <a:lnTo>
                  <a:pt x="4993877" y="4569394"/>
                </a:lnTo>
                <a:lnTo>
                  <a:pt x="4984734" y="4574860"/>
                </a:lnTo>
                <a:lnTo>
                  <a:pt x="4975250" y="4581168"/>
                </a:lnTo>
                <a:lnTo>
                  <a:pt x="4970510" y="4584952"/>
                </a:lnTo>
                <a:lnTo>
                  <a:pt x="4966108" y="4588735"/>
                </a:lnTo>
                <a:lnTo>
                  <a:pt x="4962043" y="4593361"/>
                </a:lnTo>
                <a:lnTo>
                  <a:pt x="4957980" y="4598406"/>
                </a:lnTo>
                <a:lnTo>
                  <a:pt x="4945449" y="4615645"/>
                </a:lnTo>
                <a:lnTo>
                  <a:pt x="4951206" y="4624055"/>
                </a:lnTo>
                <a:lnTo>
                  <a:pt x="4956625" y="4632885"/>
                </a:lnTo>
                <a:lnTo>
                  <a:pt x="4961366" y="4641714"/>
                </a:lnTo>
                <a:lnTo>
                  <a:pt x="4965430" y="4651806"/>
                </a:lnTo>
                <a:lnTo>
                  <a:pt x="4972880" y="4671988"/>
                </a:lnTo>
                <a:lnTo>
                  <a:pt x="4980670" y="4691750"/>
                </a:lnTo>
                <a:lnTo>
                  <a:pt x="4984734" y="4701842"/>
                </a:lnTo>
                <a:lnTo>
                  <a:pt x="4989136" y="4711512"/>
                </a:lnTo>
                <a:lnTo>
                  <a:pt x="4993877" y="4720763"/>
                </a:lnTo>
                <a:lnTo>
                  <a:pt x="4999974" y="4730013"/>
                </a:lnTo>
                <a:lnTo>
                  <a:pt x="5006069" y="4738422"/>
                </a:lnTo>
                <a:lnTo>
                  <a:pt x="5009795" y="4742627"/>
                </a:lnTo>
                <a:lnTo>
                  <a:pt x="5013858" y="4746411"/>
                </a:lnTo>
                <a:lnTo>
                  <a:pt x="5017922" y="4749775"/>
                </a:lnTo>
                <a:lnTo>
                  <a:pt x="5021987" y="4753139"/>
                </a:lnTo>
                <a:lnTo>
                  <a:pt x="5026727" y="4756503"/>
                </a:lnTo>
                <a:lnTo>
                  <a:pt x="5031807" y="4759445"/>
                </a:lnTo>
                <a:lnTo>
                  <a:pt x="5017922" y="4764491"/>
                </a:lnTo>
                <a:lnTo>
                  <a:pt x="5004377" y="4769537"/>
                </a:lnTo>
                <a:lnTo>
                  <a:pt x="4991845" y="4773741"/>
                </a:lnTo>
                <a:lnTo>
                  <a:pt x="4979654" y="4777946"/>
                </a:lnTo>
                <a:lnTo>
                  <a:pt x="4967800" y="4781309"/>
                </a:lnTo>
                <a:lnTo>
                  <a:pt x="4956286" y="4783833"/>
                </a:lnTo>
                <a:lnTo>
                  <a:pt x="4950528" y="4784674"/>
                </a:lnTo>
                <a:lnTo>
                  <a:pt x="4944772" y="4785094"/>
                </a:lnTo>
                <a:lnTo>
                  <a:pt x="4938676" y="4785094"/>
                </a:lnTo>
                <a:lnTo>
                  <a:pt x="4932918" y="4784674"/>
                </a:lnTo>
                <a:lnTo>
                  <a:pt x="4930548" y="4788037"/>
                </a:lnTo>
                <a:lnTo>
                  <a:pt x="4928516" y="4790980"/>
                </a:lnTo>
                <a:lnTo>
                  <a:pt x="4926146" y="4793503"/>
                </a:lnTo>
                <a:lnTo>
                  <a:pt x="4923436" y="4796027"/>
                </a:lnTo>
                <a:lnTo>
                  <a:pt x="4918017" y="4799390"/>
                </a:lnTo>
                <a:lnTo>
                  <a:pt x="4912260" y="4802333"/>
                </a:lnTo>
                <a:lnTo>
                  <a:pt x="4906503" y="4804435"/>
                </a:lnTo>
                <a:lnTo>
                  <a:pt x="4900746" y="4806118"/>
                </a:lnTo>
                <a:lnTo>
                  <a:pt x="4894311" y="4807799"/>
                </a:lnTo>
                <a:lnTo>
                  <a:pt x="4888554" y="4810742"/>
                </a:lnTo>
                <a:lnTo>
                  <a:pt x="4881442" y="4814105"/>
                </a:lnTo>
                <a:lnTo>
                  <a:pt x="4875007" y="4818311"/>
                </a:lnTo>
                <a:lnTo>
                  <a:pt x="4872298" y="4820833"/>
                </a:lnTo>
                <a:lnTo>
                  <a:pt x="4869589" y="4823357"/>
                </a:lnTo>
                <a:lnTo>
                  <a:pt x="4867896" y="4825879"/>
                </a:lnTo>
                <a:lnTo>
                  <a:pt x="4865864" y="4828402"/>
                </a:lnTo>
                <a:lnTo>
                  <a:pt x="4864509" y="4831766"/>
                </a:lnTo>
                <a:lnTo>
                  <a:pt x="4863831" y="4835129"/>
                </a:lnTo>
                <a:lnTo>
                  <a:pt x="4863493" y="4839335"/>
                </a:lnTo>
                <a:lnTo>
                  <a:pt x="4863493" y="4843119"/>
                </a:lnTo>
                <a:lnTo>
                  <a:pt x="4863831" y="4846903"/>
                </a:lnTo>
                <a:lnTo>
                  <a:pt x="4865186" y="4851528"/>
                </a:lnTo>
                <a:lnTo>
                  <a:pt x="4866880" y="4856573"/>
                </a:lnTo>
                <a:lnTo>
                  <a:pt x="4868574" y="4861619"/>
                </a:lnTo>
                <a:lnTo>
                  <a:pt x="4875346" y="4865403"/>
                </a:lnTo>
                <a:lnTo>
                  <a:pt x="4882120" y="4868766"/>
                </a:lnTo>
                <a:lnTo>
                  <a:pt x="4896005" y="4873813"/>
                </a:lnTo>
                <a:lnTo>
                  <a:pt x="4910566" y="4878858"/>
                </a:lnTo>
                <a:lnTo>
                  <a:pt x="4924791" y="4883904"/>
                </a:lnTo>
                <a:lnTo>
                  <a:pt x="4931902" y="4886427"/>
                </a:lnTo>
                <a:lnTo>
                  <a:pt x="4939354" y="4889790"/>
                </a:lnTo>
                <a:lnTo>
                  <a:pt x="4945787" y="4893575"/>
                </a:lnTo>
                <a:lnTo>
                  <a:pt x="4952561" y="4898199"/>
                </a:lnTo>
                <a:lnTo>
                  <a:pt x="4959334" y="4903246"/>
                </a:lnTo>
                <a:lnTo>
                  <a:pt x="4966108" y="4908711"/>
                </a:lnTo>
                <a:lnTo>
                  <a:pt x="4972541" y="4915439"/>
                </a:lnTo>
                <a:lnTo>
                  <a:pt x="4978299" y="4923428"/>
                </a:lnTo>
                <a:lnTo>
                  <a:pt x="4972541" y="4927633"/>
                </a:lnTo>
                <a:lnTo>
                  <a:pt x="4966446" y="4931836"/>
                </a:lnTo>
                <a:lnTo>
                  <a:pt x="4960689" y="4934361"/>
                </a:lnTo>
                <a:lnTo>
                  <a:pt x="4954592" y="4936883"/>
                </a:lnTo>
                <a:lnTo>
                  <a:pt x="4948497" y="4938985"/>
                </a:lnTo>
                <a:lnTo>
                  <a:pt x="4942402" y="4940247"/>
                </a:lnTo>
                <a:lnTo>
                  <a:pt x="4929870" y="4942348"/>
                </a:lnTo>
                <a:lnTo>
                  <a:pt x="4917341" y="4944031"/>
                </a:lnTo>
                <a:lnTo>
                  <a:pt x="4904809" y="4946133"/>
                </a:lnTo>
                <a:lnTo>
                  <a:pt x="4898714" y="4947395"/>
                </a:lnTo>
                <a:lnTo>
                  <a:pt x="4892957" y="4949497"/>
                </a:lnTo>
                <a:lnTo>
                  <a:pt x="4886522" y="4951600"/>
                </a:lnTo>
                <a:lnTo>
                  <a:pt x="4881442" y="4954542"/>
                </a:lnTo>
                <a:lnTo>
                  <a:pt x="4880765" y="4952860"/>
                </a:lnTo>
                <a:lnTo>
                  <a:pt x="4874669" y="4965054"/>
                </a:lnTo>
                <a:lnTo>
                  <a:pt x="4868235" y="4976406"/>
                </a:lnTo>
                <a:lnTo>
                  <a:pt x="4861123" y="4985656"/>
                </a:lnTo>
                <a:lnTo>
                  <a:pt x="4854011" y="4994066"/>
                </a:lnTo>
                <a:lnTo>
                  <a:pt x="4846222" y="5000794"/>
                </a:lnTo>
                <a:lnTo>
                  <a:pt x="4838771" y="5006260"/>
                </a:lnTo>
                <a:lnTo>
                  <a:pt x="4830644" y="5010886"/>
                </a:lnTo>
                <a:lnTo>
                  <a:pt x="4822176" y="5013828"/>
                </a:lnTo>
                <a:lnTo>
                  <a:pt x="4813033" y="5015930"/>
                </a:lnTo>
                <a:lnTo>
                  <a:pt x="4803890" y="5017192"/>
                </a:lnTo>
                <a:lnTo>
                  <a:pt x="4795084" y="5017612"/>
                </a:lnTo>
                <a:lnTo>
                  <a:pt x="4785601" y="5016351"/>
                </a:lnTo>
                <a:lnTo>
                  <a:pt x="4775780" y="5015511"/>
                </a:lnTo>
                <a:lnTo>
                  <a:pt x="4765960" y="5012567"/>
                </a:lnTo>
                <a:lnTo>
                  <a:pt x="4755460" y="5009624"/>
                </a:lnTo>
                <a:lnTo>
                  <a:pt x="4745301" y="5005839"/>
                </a:lnTo>
                <a:lnTo>
                  <a:pt x="4735818" y="5002476"/>
                </a:lnTo>
                <a:lnTo>
                  <a:pt x="4726335" y="4999533"/>
                </a:lnTo>
                <a:lnTo>
                  <a:pt x="4707032" y="4994066"/>
                </a:lnTo>
                <a:lnTo>
                  <a:pt x="4687390" y="4989862"/>
                </a:lnTo>
                <a:lnTo>
                  <a:pt x="4668086" y="4984816"/>
                </a:lnTo>
                <a:lnTo>
                  <a:pt x="4580711" y="4985656"/>
                </a:lnTo>
                <a:lnTo>
                  <a:pt x="4557006" y="5094558"/>
                </a:lnTo>
                <a:lnTo>
                  <a:pt x="4559715" y="5097081"/>
                </a:lnTo>
                <a:lnTo>
                  <a:pt x="4562425" y="5099604"/>
                </a:lnTo>
                <a:lnTo>
                  <a:pt x="4567843" y="5103387"/>
                </a:lnTo>
                <a:lnTo>
                  <a:pt x="4573600" y="5106332"/>
                </a:lnTo>
                <a:lnTo>
                  <a:pt x="4580034" y="5108434"/>
                </a:lnTo>
                <a:lnTo>
                  <a:pt x="4586808" y="5110115"/>
                </a:lnTo>
                <a:lnTo>
                  <a:pt x="4593581" y="5111797"/>
                </a:lnTo>
                <a:lnTo>
                  <a:pt x="4606451" y="5114740"/>
                </a:lnTo>
                <a:lnTo>
                  <a:pt x="4613223" y="5116423"/>
                </a:lnTo>
                <a:lnTo>
                  <a:pt x="4619319" y="5118525"/>
                </a:lnTo>
                <a:lnTo>
                  <a:pt x="4625415" y="5121468"/>
                </a:lnTo>
                <a:lnTo>
                  <a:pt x="4630833" y="5125252"/>
                </a:lnTo>
                <a:lnTo>
                  <a:pt x="4633543" y="5127775"/>
                </a:lnTo>
                <a:lnTo>
                  <a:pt x="4636252" y="5130718"/>
                </a:lnTo>
                <a:lnTo>
                  <a:pt x="4638284" y="5133661"/>
                </a:lnTo>
                <a:lnTo>
                  <a:pt x="4640655" y="5137025"/>
                </a:lnTo>
                <a:lnTo>
                  <a:pt x="4642348" y="5140810"/>
                </a:lnTo>
                <a:lnTo>
                  <a:pt x="4644041" y="5145435"/>
                </a:lnTo>
                <a:lnTo>
                  <a:pt x="4645395" y="5149640"/>
                </a:lnTo>
                <a:lnTo>
                  <a:pt x="4646751" y="5154685"/>
                </a:lnTo>
                <a:lnTo>
                  <a:pt x="4651831" y="5155106"/>
                </a:lnTo>
                <a:lnTo>
                  <a:pt x="4656911" y="5155947"/>
                </a:lnTo>
                <a:lnTo>
                  <a:pt x="4661651" y="5155947"/>
                </a:lnTo>
                <a:lnTo>
                  <a:pt x="4666731" y="5156367"/>
                </a:lnTo>
                <a:lnTo>
                  <a:pt x="4671135" y="5158048"/>
                </a:lnTo>
                <a:lnTo>
                  <a:pt x="4673505" y="5159310"/>
                </a:lnTo>
                <a:lnTo>
                  <a:pt x="4675198" y="5160992"/>
                </a:lnTo>
                <a:lnTo>
                  <a:pt x="4676892" y="5163095"/>
                </a:lnTo>
                <a:lnTo>
                  <a:pt x="4678585" y="5165197"/>
                </a:lnTo>
                <a:lnTo>
                  <a:pt x="4679939" y="5168560"/>
                </a:lnTo>
                <a:lnTo>
                  <a:pt x="4681294" y="5171925"/>
                </a:lnTo>
                <a:lnTo>
                  <a:pt x="4687729" y="5175288"/>
                </a:lnTo>
                <a:lnTo>
                  <a:pt x="4690099" y="5176970"/>
                </a:lnTo>
                <a:lnTo>
                  <a:pt x="4691454" y="5178231"/>
                </a:lnTo>
                <a:lnTo>
                  <a:pt x="4691793" y="5179072"/>
                </a:lnTo>
                <a:lnTo>
                  <a:pt x="4692809" y="5183278"/>
                </a:lnTo>
                <a:lnTo>
                  <a:pt x="4694502" y="5185800"/>
                </a:lnTo>
                <a:lnTo>
                  <a:pt x="4696195" y="5189163"/>
                </a:lnTo>
                <a:lnTo>
                  <a:pt x="4698228" y="5192106"/>
                </a:lnTo>
                <a:lnTo>
                  <a:pt x="4702630" y="5197153"/>
                </a:lnTo>
                <a:lnTo>
                  <a:pt x="4707370" y="5200936"/>
                </a:lnTo>
                <a:lnTo>
                  <a:pt x="4713467" y="5204721"/>
                </a:lnTo>
                <a:lnTo>
                  <a:pt x="4719224" y="5208925"/>
                </a:lnTo>
                <a:lnTo>
                  <a:pt x="4730738" y="5216494"/>
                </a:lnTo>
                <a:lnTo>
                  <a:pt x="4736157" y="5220699"/>
                </a:lnTo>
                <a:lnTo>
                  <a:pt x="4740560" y="5224903"/>
                </a:lnTo>
                <a:lnTo>
                  <a:pt x="4744623" y="5230370"/>
                </a:lnTo>
                <a:lnTo>
                  <a:pt x="4746656" y="5233313"/>
                </a:lnTo>
                <a:lnTo>
                  <a:pt x="4748010" y="5236677"/>
                </a:lnTo>
                <a:lnTo>
                  <a:pt x="4749365" y="5240040"/>
                </a:lnTo>
                <a:lnTo>
                  <a:pt x="4750041" y="5243404"/>
                </a:lnTo>
                <a:lnTo>
                  <a:pt x="4750719" y="5247189"/>
                </a:lnTo>
                <a:lnTo>
                  <a:pt x="4750719" y="5251813"/>
                </a:lnTo>
                <a:lnTo>
                  <a:pt x="4750719" y="5256860"/>
                </a:lnTo>
                <a:lnTo>
                  <a:pt x="4749704" y="5261904"/>
                </a:lnTo>
                <a:lnTo>
                  <a:pt x="4748687" y="5266950"/>
                </a:lnTo>
                <a:lnTo>
                  <a:pt x="4747333" y="5272837"/>
                </a:lnTo>
                <a:lnTo>
                  <a:pt x="4743946" y="5283348"/>
                </a:lnTo>
                <a:lnTo>
                  <a:pt x="4739882" y="5293019"/>
                </a:lnTo>
                <a:lnTo>
                  <a:pt x="4735479" y="5301849"/>
                </a:lnTo>
                <a:lnTo>
                  <a:pt x="4730061" y="5310258"/>
                </a:lnTo>
                <a:lnTo>
                  <a:pt x="4724643" y="5317406"/>
                </a:lnTo>
                <a:lnTo>
                  <a:pt x="4718886" y="5324134"/>
                </a:lnTo>
                <a:lnTo>
                  <a:pt x="4712450" y="5329599"/>
                </a:lnTo>
                <a:lnTo>
                  <a:pt x="4706016" y="5335486"/>
                </a:lnTo>
                <a:lnTo>
                  <a:pt x="4698904" y="5339691"/>
                </a:lnTo>
                <a:lnTo>
                  <a:pt x="4691793" y="5343896"/>
                </a:lnTo>
                <a:lnTo>
                  <a:pt x="4684003" y="5347680"/>
                </a:lnTo>
                <a:lnTo>
                  <a:pt x="4676553" y="5351044"/>
                </a:lnTo>
                <a:lnTo>
                  <a:pt x="4668425" y="5353145"/>
                </a:lnTo>
                <a:lnTo>
                  <a:pt x="4660297" y="5356089"/>
                </a:lnTo>
                <a:lnTo>
                  <a:pt x="4643703" y="5359453"/>
                </a:lnTo>
                <a:lnTo>
                  <a:pt x="4610853" y="5365340"/>
                </a:lnTo>
                <a:lnTo>
                  <a:pt x="4578002" y="5371226"/>
                </a:lnTo>
                <a:lnTo>
                  <a:pt x="4512641" y="5382159"/>
                </a:lnTo>
                <a:lnTo>
                  <a:pt x="4479791" y="5388466"/>
                </a:lnTo>
                <a:lnTo>
                  <a:pt x="4447618" y="5395193"/>
                </a:lnTo>
                <a:lnTo>
                  <a:pt x="4415107" y="5402761"/>
                </a:lnTo>
                <a:lnTo>
                  <a:pt x="4398851" y="5406545"/>
                </a:lnTo>
                <a:lnTo>
                  <a:pt x="4382934" y="5411171"/>
                </a:lnTo>
                <a:lnTo>
                  <a:pt x="4352116" y="5420000"/>
                </a:lnTo>
                <a:lnTo>
                  <a:pt x="4321299" y="5427989"/>
                </a:lnTo>
                <a:lnTo>
                  <a:pt x="4290141" y="5434717"/>
                </a:lnTo>
                <a:lnTo>
                  <a:pt x="4259324" y="5440183"/>
                </a:lnTo>
                <a:lnTo>
                  <a:pt x="4228166" y="5444808"/>
                </a:lnTo>
                <a:lnTo>
                  <a:pt x="4197348" y="5448172"/>
                </a:lnTo>
                <a:lnTo>
                  <a:pt x="4181769" y="5449013"/>
                </a:lnTo>
                <a:lnTo>
                  <a:pt x="4165853" y="5449853"/>
                </a:lnTo>
                <a:lnTo>
                  <a:pt x="4150275" y="5450273"/>
                </a:lnTo>
                <a:lnTo>
                  <a:pt x="4134358" y="5450273"/>
                </a:lnTo>
                <a:lnTo>
                  <a:pt x="4121827" y="5449853"/>
                </a:lnTo>
                <a:lnTo>
                  <a:pt x="4115054" y="5449853"/>
                </a:lnTo>
                <a:lnTo>
                  <a:pt x="4108958" y="5450694"/>
                </a:lnTo>
                <a:lnTo>
                  <a:pt x="4105571" y="5451536"/>
                </a:lnTo>
                <a:lnTo>
                  <a:pt x="4102862" y="5452377"/>
                </a:lnTo>
                <a:lnTo>
                  <a:pt x="4100492" y="5454058"/>
                </a:lnTo>
                <a:lnTo>
                  <a:pt x="4098121" y="5456161"/>
                </a:lnTo>
                <a:lnTo>
                  <a:pt x="4096427" y="5458683"/>
                </a:lnTo>
                <a:lnTo>
                  <a:pt x="4094395" y="5462048"/>
                </a:lnTo>
                <a:lnTo>
                  <a:pt x="4093041" y="5465832"/>
                </a:lnTo>
                <a:lnTo>
                  <a:pt x="4092363" y="5470456"/>
                </a:lnTo>
                <a:lnTo>
                  <a:pt x="4092363" y="5475923"/>
                </a:lnTo>
                <a:lnTo>
                  <a:pt x="4092363" y="5480968"/>
                </a:lnTo>
                <a:lnTo>
                  <a:pt x="4093041" y="5485173"/>
                </a:lnTo>
                <a:lnTo>
                  <a:pt x="4095072" y="5488537"/>
                </a:lnTo>
                <a:lnTo>
                  <a:pt x="4096766" y="5491480"/>
                </a:lnTo>
                <a:lnTo>
                  <a:pt x="4099476" y="5493581"/>
                </a:lnTo>
                <a:lnTo>
                  <a:pt x="4102185" y="5495265"/>
                </a:lnTo>
                <a:lnTo>
                  <a:pt x="4105232" y="5496946"/>
                </a:lnTo>
                <a:lnTo>
                  <a:pt x="4112006" y="5498628"/>
                </a:lnTo>
                <a:lnTo>
                  <a:pt x="4119118" y="5500309"/>
                </a:lnTo>
                <a:lnTo>
                  <a:pt x="4125891" y="5501571"/>
                </a:lnTo>
                <a:lnTo>
                  <a:pt x="4129617" y="5502832"/>
                </a:lnTo>
                <a:lnTo>
                  <a:pt x="4132325" y="5504514"/>
                </a:lnTo>
                <a:lnTo>
                  <a:pt x="4145195" y="5510400"/>
                </a:lnTo>
                <a:lnTo>
                  <a:pt x="4158402" y="5516709"/>
                </a:lnTo>
                <a:lnTo>
                  <a:pt x="4183802" y="5528481"/>
                </a:lnTo>
                <a:lnTo>
                  <a:pt x="4190914" y="5528481"/>
                </a:lnTo>
                <a:lnTo>
                  <a:pt x="4197687" y="5528902"/>
                </a:lnTo>
                <a:lnTo>
                  <a:pt x="4204460" y="5530583"/>
                </a:lnTo>
                <a:lnTo>
                  <a:pt x="4211233" y="5532265"/>
                </a:lnTo>
                <a:lnTo>
                  <a:pt x="4217668" y="5534367"/>
                </a:lnTo>
                <a:lnTo>
                  <a:pt x="4223764" y="5536470"/>
                </a:lnTo>
                <a:lnTo>
                  <a:pt x="4230199" y="5539834"/>
                </a:lnTo>
                <a:lnTo>
                  <a:pt x="4236294" y="5543198"/>
                </a:lnTo>
                <a:lnTo>
                  <a:pt x="4248486" y="5550766"/>
                </a:lnTo>
                <a:lnTo>
                  <a:pt x="4260339" y="5558755"/>
                </a:lnTo>
                <a:lnTo>
                  <a:pt x="4283030" y="5575573"/>
                </a:lnTo>
                <a:lnTo>
                  <a:pt x="4304704" y="5578937"/>
                </a:lnTo>
                <a:lnTo>
                  <a:pt x="4313509" y="5578937"/>
                </a:lnTo>
                <a:lnTo>
                  <a:pt x="4322653" y="5579779"/>
                </a:lnTo>
                <a:lnTo>
                  <a:pt x="4331458" y="5580199"/>
                </a:lnTo>
                <a:lnTo>
                  <a:pt x="4340264" y="5581881"/>
                </a:lnTo>
                <a:lnTo>
                  <a:pt x="4348730" y="5583563"/>
                </a:lnTo>
                <a:lnTo>
                  <a:pt x="4356857" y="5586085"/>
                </a:lnTo>
                <a:lnTo>
                  <a:pt x="4364986" y="5589028"/>
                </a:lnTo>
                <a:lnTo>
                  <a:pt x="4372775" y="5592392"/>
                </a:lnTo>
                <a:lnTo>
                  <a:pt x="4380902" y="5596176"/>
                </a:lnTo>
                <a:lnTo>
                  <a:pt x="4388692" y="5600802"/>
                </a:lnTo>
                <a:lnTo>
                  <a:pt x="4396142" y="5605847"/>
                </a:lnTo>
                <a:lnTo>
                  <a:pt x="4403592" y="5611312"/>
                </a:lnTo>
                <a:lnTo>
                  <a:pt x="4410705" y="5617621"/>
                </a:lnTo>
                <a:lnTo>
                  <a:pt x="4417816" y="5624349"/>
                </a:lnTo>
                <a:lnTo>
                  <a:pt x="4424589" y="5631075"/>
                </a:lnTo>
                <a:lnTo>
                  <a:pt x="4431363" y="5638643"/>
                </a:lnTo>
                <a:lnTo>
                  <a:pt x="4436781" y="5642007"/>
                </a:lnTo>
                <a:lnTo>
                  <a:pt x="4441522" y="5645792"/>
                </a:lnTo>
                <a:lnTo>
                  <a:pt x="4445586" y="5650417"/>
                </a:lnTo>
                <a:lnTo>
                  <a:pt x="4446940" y="5652519"/>
                </a:lnTo>
                <a:lnTo>
                  <a:pt x="4447957" y="5654201"/>
                </a:lnTo>
                <a:lnTo>
                  <a:pt x="4448295" y="5656724"/>
                </a:lnTo>
                <a:lnTo>
                  <a:pt x="4448295" y="5658826"/>
                </a:lnTo>
                <a:lnTo>
                  <a:pt x="4447618" y="5660508"/>
                </a:lnTo>
                <a:lnTo>
                  <a:pt x="4446602" y="5662610"/>
                </a:lnTo>
                <a:lnTo>
                  <a:pt x="4444231" y="5664292"/>
                </a:lnTo>
                <a:lnTo>
                  <a:pt x="4441522" y="5666395"/>
                </a:lnTo>
                <a:lnTo>
                  <a:pt x="4438136" y="5668077"/>
                </a:lnTo>
                <a:lnTo>
                  <a:pt x="4433394" y="5669758"/>
                </a:lnTo>
                <a:lnTo>
                  <a:pt x="4425944" y="5671441"/>
                </a:lnTo>
                <a:lnTo>
                  <a:pt x="4417816" y="5672701"/>
                </a:lnTo>
                <a:lnTo>
                  <a:pt x="4409689" y="5672701"/>
                </a:lnTo>
                <a:lnTo>
                  <a:pt x="4401221" y="5672701"/>
                </a:lnTo>
                <a:lnTo>
                  <a:pt x="4384289" y="5671020"/>
                </a:lnTo>
                <a:lnTo>
                  <a:pt x="4375484" y="5670599"/>
                </a:lnTo>
                <a:lnTo>
                  <a:pt x="4367695" y="5669758"/>
                </a:lnTo>
                <a:lnTo>
                  <a:pt x="4269144" y="5688260"/>
                </a:lnTo>
                <a:lnTo>
                  <a:pt x="4269144" y="5693725"/>
                </a:lnTo>
                <a:lnTo>
                  <a:pt x="4269483" y="5699612"/>
                </a:lnTo>
                <a:lnTo>
                  <a:pt x="4270499" y="5703816"/>
                </a:lnTo>
                <a:lnTo>
                  <a:pt x="4271853" y="5708021"/>
                </a:lnTo>
                <a:lnTo>
                  <a:pt x="4273547" y="5710965"/>
                </a:lnTo>
                <a:lnTo>
                  <a:pt x="4275918" y="5713907"/>
                </a:lnTo>
                <a:lnTo>
                  <a:pt x="4278289" y="5716009"/>
                </a:lnTo>
                <a:lnTo>
                  <a:pt x="4280998" y="5718533"/>
                </a:lnTo>
                <a:lnTo>
                  <a:pt x="4286755" y="5722317"/>
                </a:lnTo>
                <a:lnTo>
                  <a:pt x="4293528" y="5725260"/>
                </a:lnTo>
                <a:lnTo>
                  <a:pt x="4299624" y="5728624"/>
                </a:lnTo>
                <a:lnTo>
                  <a:pt x="4305719" y="5731988"/>
                </a:lnTo>
                <a:lnTo>
                  <a:pt x="4355502" y="5734511"/>
                </a:lnTo>
                <a:lnTo>
                  <a:pt x="4364308" y="5732828"/>
                </a:lnTo>
                <a:lnTo>
                  <a:pt x="4373790" y="5731988"/>
                </a:lnTo>
                <a:lnTo>
                  <a:pt x="4382934" y="5731988"/>
                </a:lnTo>
                <a:lnTo>
                  <a:pt x="4391740" y="5732828"/>
                </a:lnTo>
                <a:lnTo>
                  <a:pt x="4400206" y="5734511"/>
                </a:lnTo>
                <a:lnTo>
                  <a:pt x="4409350" y="5736612"/>
                </a:lnTo>
                <a:lnTo>
                  <a:pt x="4417816" y="5739135"/>
                </a:lnTo>
                <a:lnTo>
                  <a:pt x="4426282" y="5741659"/>
                </a:lnTo>
                <a:lnTo>
                  <a:pt x="4443555" y="5748386"/>
                </a:lnTo>
                <a:lnTo>
                  <a:pt x="4460826" y="5754693"/>
                </a:lnTo>
                <a:lnTo>
                  <a:pt x="4469631" y="5757636"/>
                </a:lnTo>
                <a:lnTo>
                  <a:pt x="4478098" y="5759738"/>
                </a:lnTo>
                <a:lnTo>
                  <a:pt x="4486564" y="5761841"/>
                </a:lnTo>
                <a:lnTo>
                  <a:pt x="4495369" y="5763102"/>
                </a:lnTo>
                <a:lnTo>
                  <a:pt x="4500450" y="5759738"/>
                </a:lnTo>
                <a:lnTo>
                  <a:pt x="4505868" y="5756795"/>
                </a:lnTo>
                <a:lnTo>
                  <a:pt x="4510948" y="5754273"/>
                </a:lnTo>
                <a:lnTo>
                  <a:pt x="4516028" y="5751749"/>
                </a:lnTo>
                <a:lnTo>
                  <a:pt x="4521108" y="5750067"/>
                </a:lnTo>
                <a:lnTo>
                  <a:pt x="4526187" y="5748386"/>
                </a:lnTo>
                <a:lnTo>
                  <a:pt x="4531606" y="5747545"/>
                </a:lnTo>
                <a:lnTo>
                  <a:pt x="4536685" y="5746704"/>
                </a:lnTo>
                <a:lnTo>
                  <a:pt x="4541766" y="5746704"/>
                </a:lnTo>
                <a:lnTo>
                  <a:pt x="4547184" y="5746704"/>
                </a:lnTo>
                <a:lnTo>
                  <a:pt x="4552265" y="5747965"/>
                </a:lnTo>
                <a:lnTo>
                  <a:pt x="4557344" y="5749226"/>
                </a:lnTo>
                <a:lnTo>
                  <a:pt x="4562764" y="5750908"/>
                </a:lnTo>
                <a:lnTo>
                  <a:pt x="4567843" y="5752590"/>
                </a:lnTo>
                <a:lnTo>
                  <a:pt x="4573261" y="5755114"/>
                </a:lnTo>
                <a:lnTo>
                  <a:pt x="4578680" y="5758057"/>
                </a:lnTo>
                <a:lnTo>
                  <a:pt x="4580034" y="5759738"/>
                </a:lnTo>
                <a:lnTo>
                  <a:pt x="4580711" y="5761420"/>
                </a:lnTo>
                <a:lnTo>
                  <a:pt x="4582066" y="5763943"/>
                </a:lnTo>
                <a:lnTo>
                  <a:pt x="4582744" y="5767307"/>
                </a:lnTo>
                <a:lnTo>
                  <a:pt x="4583422" y="5770250"/>
                </a:lnTo>
                <a:lnTo>
                  <a:pt x="4584099" y="5773193"/>
                </a:lnTo>
                <a:lnTo>
                  <a:pt x="4583422" y="5775296"/>
                </a:lnTo>
                <a:lnTo>
                  <a:pt x="4583083" y="5776978"/>
                </a:lnTo>
                <a:lnTo>
                  <a:pt x="4579019" y="5782444"/>
                </a:lnTo>
                <a:lnTo>
                  <a:pt x="4574954" y="5787069"/>
                </a:lnTo>
                <a:lnTo>
                  <a:pt x="4570552" y="5790432"/>
                </a:lnTo>
                <a:lnTo>
                  <a:pt x="4566149" y="5792955"/>
                </a:lnTo>
                <a:lnTo>
                  <a:pt x="4561408" y="5795479"/>
                </a:lnTo>
                <a:lnTo>
                  <a:pt x="4557006" y="5796319"/>
                </a:lnTo>
                <a:lnTo>
                  <a:pt x="4552265" y="5797581"/>
                </a:lnTo>
                <a:lnTo>
                  <a:pt x="4547184" y="5797581"/>
                </a:lnTo>
                <a:lnTo>
                  <a:pt x="4537363" y="5797160"/>
                </a:lnTo>
                <a:lnTo>
                  <a:pt x="4527543" y="5795899"/>
                </a:lnTo>
                <a:lnTo>
                  <a:pt x="4517382" y="5794216"/>
                </a:lnTo>
                <a:lnTo>
                  <a:pt x="4507561" y="5793796"/>
                </a:lnTo>
                <a:lnTo>
                  <a:pt x="4502143" y="5793796"/>
                </a:lnTo>
                <a:lnTo>
                  <a:pt x="4496386" y="5794216"/>
                </a:lnTo>
                <a:lnTo>
                  <a:pt x="4485209" y="5795479"/>
                </a:lnTo>
                <a:lnTo>
                  <a:pt x="4473357" y="5797160"/>
                </a:lnTo>
                <a:lnTo>
                  <a:pt x="4461842" y="5797581"/>
                </a:lnTo>
                <a:lnTo>
                  <a:pt x="4456424" y="5797581"/>
                </a:lnTo>
                <a:lnTo>
                  <a:pt x="4450667" y="5797160"/>
                </a:lnTo>
                <a:lnTo>
                  <a:pt x="4444909" y="5795899"/>
                </a:lnTo>
                <a:lnTo>
                  <a:pt x="4439490" y="5794216"/>
                </a:lnTo>
                <a:lnTo>
                  <a:pt x="4434072" y="5791273"/>
                </a:lnTo>
                <a:lnTo>
                  <a:pt x="4428654" y="5787910"/>
                </a:lnTo>
                <a:lnTo>
                  <a:pt x="4423573" y="5784125"/>
                </a:lnTo>
                <a:lnTo>
                  <a:pt x="4418155" y="5778660"/>
                </a:lnTo>
                <a:lnTo>
                  <a:pt x="4403931" y="5783704"/>
                </a:lnTo>
                <a:lnTo>
                  <a:pt x="4389031" y="5787910"/>
                </a:lnTo>
                <a:lnTo>
                  <a:pt x="4381917" y="5789591"/>
                </a:lnTo>
                <a:lnTo>
                  <a:pt x="4374129" y="5791273"/>
                </a:lnTo>
                <a:lnTo>
                  <a:pt x="4367018" y="5792535"/>
                </a:lnTo>
                <a:lnTo>
                  <a:pt x="4359904" y="5792955"/>
                </a:lnTo>
                <a:lnTo>
                  <a:pt x="4352793" y="5792955"/>
                </a:lnTo>
                <a:lnTo>
                  <a:pt x="4346021" y="5792114"/>
                </a:lnTo>
                <a:lnTo>
                  <a:pt x="4338909" y="5790432"/>
                </a:lnTo>
                <a:lnTo>
                  <a:pt x="4332135" y="5787489"/>
                </a:lnTo>
                <a:lnTo>
                  <a:pt x="4325023" y="5783704"/>
                </a:lnTo>
                <a:lnTo>
                  <a:pt x="4318589" y="5778660"/>
                </a:lnTo>
                <a:lnTo>
                  <a:pt x="4311815" y="5771932"/>
                </a:lnTo>
                <a:lnTo>
                  <a:pt x="4305043" y="5763523"/>
                </a:lnTo>
                <a:lnTo>
                  <a:pt x="4292850" y="5763102"/>
                </a:lnTo>
                <a:lnTo>
                  <a:pt x="4293528" y="5771932"/>
                </a:lnTo>
                <a:lnTo>
                  <a:pt x="4294883" y="5781603"/>
                </a:lnTo>
                <a:lnTo>
                  <a:pt x="4295560" y="5790432"/>
                </a:lnTo>
                <a:lnTo>
                  <a:pt x="4295560" y="5794637"/>
                </a:lnTo>
                <a:lnTo>
                  <a:pt x="4295560" y="5798842"/>
                </a:lnTo>
                <a:lnTo>
                  <a:pt x="4294883" y="5802626"/>
                </a:lnTo>
                <a:lnTo>
                  <a:pt x="4293866" y="5805569"/>
                </a:lnTo>
                <a:lnTo>
                  <a:pt x="4292173" y="5807672"/>
                </a:lnTo>
                <a:lnTo>
                  <a:pt x="4289463" y="5809354"/>
                </a:lnTo>
                <a:lnTo>
                  <a:pt x="4285739" y="5809774"/>
                </a:lnTo>
                <a:lnTo>
                  <a:pt x="4281337" y="5809774"/>
                </a:lnTo>
                <a:lnTo>
                  <a:pt x="4275580" y="5808093"/>
                </a:lnTo>
                <a:lnTo>
                  <a:pt x="4268805" y="5805991"/>
                </a:lnTo>
                <a:lnTo>
                  <a:pt x="4265081" y="5803887"/>
                </a:lnTo>
                <a:lnTo>
                  <a:pt x="4261694" y="5800944"/>
                </a:lnTo>
                <a:lnTo>
                  <a:pt x="4258307" y="5797581"/>
                </a:lnTo>
                <a:lnTo>
                  <a:pt x="4255259" y="5794216"/>
                </a:lnTo>
                <a:lnTo>
                  <a:pt x="4248825" y="5786648"/>
                </a:lnTo>
                <a:lnTo>
                  <a:pt x="4245777" y="5783284"/>
                </a:lnTo>
                <a:lnTo>
                  <a:pt x="4242729" y="5779080"/>
                </a:lnTo>
                <a:lnTo>
                  <a:pt x="4239681" y="5776557"/>
                </a:lnTo>
                <a:lnTo>
                  <a:pt x="4235617" y="5774035"/>
                </a:lnTo>
                <a:lnTo>
                  <a:pt x="4231554" y="5772352"/>
                </a:lnTo>
                <a:lnTo>
                  <a:pt x="4227488" y="5771932"/>
                </a:lnTo>
                <a:lnTo>
                  <a:pt x="4222409" y="5772352"/>
                </a:lnTo>
                <a:lnTo>
                  <a:pt x="4216652" y="5774876"/>
                </a:lnTo>
                <a:lnTo>
                  <a:pt x="4210896" y="5778239"/>
                </a:lnTo>
                <a:lnTo>
                  <a:pt x="4204121" y="5783284"/>
                </a:lnTo>
                <a:lnTo>
                  <a:pt x="4201073" y="5785388"/>
                </a:lnTo>
                <a:lnTo>
                  <a:pt x="4198703" y="5787910"/>
                </a:lnTo>
                <a:lnTo>
                  <a:pt x="4196333" y="5790853"/>
                </a:lnTo>
                <a:lnTo>
                  <a:pt x="4194640" y="5792955"/>
                </a:lnTo>
                <a:lnTo>
                  <a:pt x="4193623" y="5795899"/>
                </a:lnTo>
                <a:lnTo>
                  <a:pt x="4192946" y="5798842"/>
                </a:lnTo>
                <a:lnTo>
                  <a:pt x="4191930" y="5800944"/>
                </a:lnTo>
                <a:lnTo>
                  <a:pt x="4191930" y="5803887"/>
                </a:lnTo>
                <a:lnTo>
                  <a:pt x="4191930" y="5808934"/>
                </a:lnTo>
                <a:lnTo>
                  <a:pt x="4192946" y="5814399"/>
                </a:lnTo>
                <a:lnTo>
                  <a:pt x="4194640" y="5819445"/>
                </a:lnTo>
                <a:lnTo>
                  <a:pt x="4196333" y="5824490"/>
                </a:lnTo>
                <a:lnTo>
                  <a:pt x="4200058" y="5833740"/>
                </a:lnTo>
                <a:lnTo>
                  <a:pt x="4201412" y="5838366"/>
                </a:lnTo>
                <a:lnTo>
                  <a:pt x="4202428" y="5842571"/>
                </a:lnTo>
                <a:lnTo>
                  <a:pt x="4202428" y="5846774"/>
                </a:lnTo>
                <a:lnTo>
                  <a:pt x="4201751" y="5848878"/>
                </a:lnTo>
                <a:lnTo>
                  <a:pt x="4201073" y="5850980"/>
                </a:lnTo>
                <a:lnTo>
                  <a:pt x="4200058" y="5852662"/>
                </a:lnTo>
                <a:lnTo>
                  <a:pt x="4198364" y="5855185"/>
                </a:lnTo>
                <a:lnTo>
                  <a:pt x="4196333" y="5856866"/>
                </a:lnTo>
                <a:lnTo>
                  <a:pt x="4194301" y="5858548"/>
                </a:lnTo>
                <a:lnTo>
                  <a:pt x="4195655" y="5864014"/>
                </a:lnTo>
                <a:lnTo>
                  <a:pt x="4197687" y="5869060"/>
                </a:lnTo>
                <a:lnTo>
                  <a:pt x="4200058" y="5872845"/>
                </a:lnTo>
                <a:lnTo>
                  <a:pt x="4203105" y="5876629"/>
                </a:lnTo>
                <a:lnTo>
                  <a:pt x="4206153" y="5879992"/>
                </a:lnTo>
                <a:lnTo>
                  <a:pt x="4209879" y="5883357"/>
                </a:lnTo>
                <a:lnTo>
                  <a:pt x="4213604" y="5885879"/>
                </a:lnTo>
                <a:lnTo>
                  <a:pt x="4217668" y="5888401"/>
                </a:lnTo>
                <a:lnTo>
                  <a:pt x="4218346" y="5893448"/>
                </a:lnTo>
                <a:lnTo>
                  <a:pt x="4219700" y="5898072"/>
                </a:lnTo>
                <a:lnTo>
                  <a:pt x="4221055" y="5901856"/>
                </a:lnTo>
                <a:lnTo>
                  <a:pt x="4222409" y="5905220"/>
                </a:lnTo>
                <a:lnTo>
                  <a:pt x="4224440" y="5908584"/>
                </a:lnTo>
                <a:lnTo>
                  <a:pt x="4226134" y="5910686"/>
                </a:lnTo>
                <a:lnTo>
                  <a:pt x="4228166" y="5913209"/>
                </a:lnTo>
                <a:lnTo>
                  <a:pt x="4230537" y="5914891"/>
                </a:lnTo>
                <a:lnTo>
                  <a:pt x="4232908" y="5916153"/>
                </a:lnTo>
                <a:lnTo>
                  <a:pt x="4235617" y="5917413"/>
                </a:lnTo>
                <a:lnTo>
                  <a:pt x="4240359" y="5919096"/>
                </a:lnTo>
                <a:lnTo>
                  <a:pt x="4246115" y="5919516"/>
                </a:lnTo>
                <a:lnTo>
                  <a:pt x="4252212" y="5919516"/>
                </a:lnTo>
                <a:lnTo>
                  <a:pt x="4263726" y="5919096"/>
                </a:lnTo>
                <a:lnTo>
                  <a:pt x="4269483" y="5919096"/>
                </a:lnTo>
                <a:lnTo>
                  <a:pt x="4274902" y="5920357"/>
                </a:lnTo>
                <a:lnTo>
                  <a:pt x="4280320" y="5921197"/>
                </a:lnTo>
                <a:lnTo>
                  <a:pt x="4282691" y="5922459"/>
                </a:lnTo>
                <a:lnTo>
                  <a:pt x="4285400" y="5924140"/>
                </a:lnTo>
                <a:lnTo>
                  <a:pt x="4287432" y="5925824"/>
                </a:lnTo>
                <a:lnTo>
                  <a:pt x="4289463" y="5927925"/>
                </a:lnTo>
                <a:lnTo>
                  <a:pt x="4291157" y="5930868"/>
                </a:lnTo>
                <a:lnTo>
                  <a:pt x="4292850" y="5933812"/>
                </a:lnTo>
                <a:lnTo>
                  <a:pt x="4298269" y="5940540"/>
                </a:lnTo>
                <a:lnTo>
                  <a:pt x="4300640" y="5944323"/>
                </a:lnTo>
                <a:lnTo>
                  <a:pt x="4301995" y="5947687"/>
                </a:lnTo>
                <a:lnTo>
                  <a:pt x="4302333" y="5949370"/>
                </a:lnTo>
                <a:lnTo>
                  <a:pt x="4302333" y="5950211"/>
                </a:lnTo>
                <a:lnTo>
                  <a:pt x="4301995" y="5951892"/>
                </a:lnTo>
                <a:lnTo>
                  <a:pt x="4300978" y="5953154"/>
                </a:lnTo>
                <a:lnTo>
                  <a:pt x="4300301" y="5953574"/>
                </a:lnTo>
                <a:lnTo>
                  <a:pt x="4297931" y="5954835"/>
                </a:lnTo>
                <a:lnTo>
                  <a:pt x="4295560" y="5954835"/>
                </a:lnTo>
                <a:lnTo>
                  <a:pt x="4292511" y="5955255"/>
                </a:lnTo>
                <a:lnTo>
                  <a:pt x="4287093" y="5955255"/>
                </a:lnTo>
                <a:lnTo>
                  <a:pt x="4282352" y="5956096"/>
                </a:lnTo>
                <a:lnTo>
                  <a:pt x="4277273" y="5956939"/>
                </a:lnTo>
                <a:lnTo>
                  <a:pt x="4272192" y="5958199"/>
                </a:lnTo>
                <a:lnTo>
                  <a:pt x="4263048" y="5961563"/>
                </a:lnTo>
                <a:lnTo>
                  <a:pt x="4253567" y="5964926"/>
                </a:lnTo>
                <a:lnTo>
                  <a:pt x="4249501" y="5967450"/>
                </a:lnTo>
                <a:lnTo>
                  <a:pt x="4245777" y="5970814"/>
                </a:lnTo>
                <a:lnTo>
                  <a:pt x="4242729" y="5975017"/>
                </a:lnTo>
                <a:lnTo>
                  <a:pt x="4240020" y="5978802"/>
                </a:lnTo>
                <a:lnTo>
                  <a:pt x="4237311" y="5983848"/>
                </a:lnTo>
                <a:lnTo>
                  <a:pt x="4235617" y="5988893"/>
                </a:lnTo>
                <a:lnTo>
                  <a:pt x="4231554" y="5998984"/>
                </a:lnTo>
                <a:lnTo>
                  <a:pt x="4226812" y="6009075"/>
                </a:lnTo>
                <a:lnTo>
                  <a:pt x="4224779" y="6014122"/>
                </a:lnTo>
                <a:lnTo>
                  <a:pt x="4222070" y="6018325"/>
                </a:lnTo>
                <a:lnTo>
                  <a:pt x="4219022" y="6021690"/>
                </a:lnTo>
                <a:lnTo>
                  <a:pt x="4214959" y="6025053"/>
                </a:lnTo>
                <a:lnTo>
                  <a:pt x="4210896" y="6027997"/>
                </a:lnTo>
                <a:lnTo>
                  <a:pt x="4205476" y="6029678"/>
                </a:lnTo>
                <a:lnTo>
                  <a:pt x="4202428" y="6041871"/>
                </a:lnTo>
                <a:lnTo>
                  <a:pt x="4198364" y="6054066"/>
                </a:lnTo>
                <a:lnTo>
                  <a:pt x="4193623" y="6065418"/>
                </a:lnTo>
                <a:lnTo>
                  <a:pt x="4190914" y="6070885"/>
                </a:lnTo>
                <a:lnTo>
                  <a:pt x="4187866" y="6075930"/>
                </a:lnTo>
                <a:lnTo>
                  <a:pt x="4185156" y="6080976"/>
                </a:lnTo>
                <a:lnTo>
                  <a:pt x="4181769" y="6085180"/>
                </a:lnTo>
                <a:lnTo>
                  <a:pt x="4178045" y="6089806"/>
                </a:lnTo>
                <a:lnTo>
                  <a:pt x="4173981" y="6093590"/>
                </a:lnTo>
                <a:lnTo>
                  <a:pt x="4169917" y="6097375"/>
                </a:lnTo>
                <a:lnTo>
                  <a:pt x="4165514" y="6100738"/>
                </a:lnTo>
                <a:lnTo>
                  <a:pt x="4160434" y="6103681"/>
                </a:lnTo>
                <a:lnTo>
                  <a:pt x="4155016" y="6106624"/>
                </a:lnTo>
                <a:lnTo>
                  <a:pt x="4151968" y="6112510"/>
                </a:lnTo>
                <a:lnTo>
                  <a:pt x="4148920" y="6118398"/>
                </a:lnTo>
                <a:lnTo>
                  <a:pt x="4145534" y="6123022"/>
                </a:lnTo>
                <a:lnTo>
                  <a:pt x="4142486" y="6127647"/>
                </a:lnTo>
                <a:lnTo>
                  <a:pt x="4139098" y="6132273"/>
                </a:lnTo>
                <a:lnTo>
                  <a:pt x="4135035" y="6136056"/>
                </a:lnTo>
                <a:lnTo>
                  <a:pt x="4131310" y="6139420"/>
                </a:lnTo>
                <a:lnTo>
                  <a:pt x="4127245" y="6142365"/>
                </a:lnTo>
                <a:lnTo>
                  <a:pt x="4123182" y="6144887"/>
                </a:lnTo>
                <a:lnTo>
                  <a:pt x="4119118" y="6147830"/>
                </a:lnTo>
                <a:lnTo>
                  <a:pt x="4110651" y="6151615"/>
                </a:lnTo>
                <a:lnTo>
                  <a:pt x="4101847" y="6154978"/>
                </a:lnTo>
                <a:lnTo>
                  <a:pt x="4092702" y="6157080"/>
                </a:lnTo>
                <a:lnTo>
                  <a:pt x="4083220" y="6158762"/>
                </a:lnTo>
                <a:lnTo>
                  <a:pt x="4074414" y="6160444"/>
                </a:lnTo>
                <a:lnTo>
                  <a:pt x="4055450" y="6163387"/>
                </a:lnTo>
                <a:lnTo>
                  <a:pt x="4045967" y="6165070"/>
                </a:lnTo>
                <a:lnTo>
                  <a:pt x="4037163" y="6167171"/>
                </a:lnTo>
                <a:lnTo>
                  <a:pt x="4028018" y="6170114"/>
                </a:lnTo>
                <a:lnTo>
                  <a:pt x="4019213" y="6173899"/>
                </a:lnTo>
                <a:lnTo>
                  <a:pt x="4019890" y="6176842"/>
                </a:lnTo>
                <a:lnTo>
                  <a:pt x="4019890" y="6179365"/>
                </a:lnTo>
                <a:lnTo>
                  <a:pt x="4019213" y="6181888"/>
                </a:lnTo>
                <a:lnTo>
                  <a:pt x="4016842" y="6183570"/>
                </a:lnTo>
                <a:lnTo>
                  <a:pt x="4015149" y="6194082"/>
                </a:lnTo>
                <a:lnTo>
                  <a:pt x="4012779" y="6203331"/>
                </a:lnTo>
                <a:lnTo>
                  <a:pt x="4010069" y="6213422"/>
                </a:lnTo>
                <a:lnTo>
                  <a:pt x="4007360" y="6223094"/>
                </a:lnTo>
                <a:lnTo>
                  <a:pt x="4004312" y="6232344"/>
                </a:lnTo>
                <a:lnTo>
                  <a:pt x="4000925" y="6241594"/>
                </a:lnTo>
                <a:lnTo>
                  <a:pt x="3997538" y="6250424"/>
                </a:lnTo>
                <a:lnTo>
                  <a:pt x="3993475" y="6259255"/>
                </a:lnTo>
                <a:lnTo>
                  <a:pt x="3989411" y="6267663"/>
                </a:lnTo>
                <a:lnTo>
                  <a:pt x="3985347" y="6276073"/>
                </a:lnTo>
                <a:lnTo>
                  <a:pt x="3980267" y="6284482"/>
                </a:lnTo>
                <a:lnTo>
                  <a:pt x="3975864" y="6292051"/>
                </a:lnTo>
                <a:lnTo>
                  <a:pt x="3971123" y="6299198"/>
                </a:lnTo>
                <a:lnTo>
                  <a:pt x="3965705" y="6307188"/>
                </a:lnTo>
                <a:lnTo>
                  <a:pt x="3960286" y="6313916"/>
                </a:lnTo>
                <a:lnTo>
                  <a:pt x="3954867" y="6320643"/>
                </a:lnTo>
                <a:lnTo>
                  <a:pt x="3949110" y="6327370"/>
                </a:lnTo>
                <a:lnTo>
                  <a:pt x="3942676" y="6333257"/>
                </a:lnTo>
                <a:lnTo>
                  <a:pt x="3936919" y="6339563"/>
                </a:lnTo>
                <a:lnTo>
                  <a:pt x="3930145" y="6345030"/>
                </a:lnTo>
                <a:lnTo>
                  <a:pt x="3923712" y="6350496"/>
                </a:lnTo>
                <a:lnTo>
                  <a:pt x="3916937" y="6355542"/>
                </a:lnTo>
                <a:lnTo>
                  <a:pt x="3910503" y="6360167"/>
                </a:lnTo>
                <a:lnTo>
                  <a:pt x="3903053" y="6364791"/>
                </a:lnTo>
                <a:lnTo>
                  <a:pt x="3895940" y="6368576"/>
                </a:lnTo>
                <a:lnTo>
                  <a:pt x="3888828" y="6372360"/>
                </a:lnTo>
                <a:lnTo>
                  <a:pt x="3881717" y="6375723"/>
                </a:lnTo>
                <a:lnTo>
                  <a:pt x="3873927" y="6378667"/>
                </a:lnTo>
                <a:lnTo>
                  <a:pt x="3866477" y="6381190"/>
                </a:lnTo>
                <a:lnTo>
                  <a:pt x="3858689" y="6383713"/>
                </a:lnTo>
                <a:lnTo>
                  <a:pt x="3850559" y="6385814"/>
                </a:lnTo>
                <a:lnTo>
                  <a:pt x="3842433" y="6387077"/>
                </a:lnTo>
                <a:lnTo>
                  <a:pt x="3830918" y="6397588"/>
                </a:lnTo>
                <a:lnTo>
                  <a:pt x="3818726" y="6406418"/>
                </a:lnTo>
                <a:lnTo>
                  <a:pt x="3806195" y="6414828"/>
                </a:lnTo>
                <a:lnTo>
                  <a:pt x="3794004" y="6421975"/>
                </a:lnTo>
                <a:lnTo>
                  <a:pt x="3781134" y="6428702"/>
                </a:lnTo>
                <a:lnTo>
                  <a:pt x="3768604" y="6434169"/>
                </a:lnTo>
                <a:lnTo>
                  <a:pt x="3755397" y="6439214"/>
                </a:lnTo>
                <a:lnTo>
                  <a:pt x="3741850" y="6443419"/>
                </a:lnTo>
                <a:lnTo>
                  <a:pt x="3728981" y="6445942"/>
                </a:lnTo>
                <a:lnTo>
                  <a:pt x="3715434" y="6448884"/>
                </a:lnTo>
                <a:lnTo>
                  <a:pt x="3701550" y="6450567"/>
                </a:lnTo>
                <a:lnTo>
                  <a:pt x="3688003" y="6451829"/>
                </a:lnTo>
                <a:lnTo>
                  <a:pt x="3674118" y="6452249"/>
                </a:lnTo>
                <a:lnTo>
                  <a:pt x="3660233" y="6452249"/>
                </a:lnTo>
                <a:lnTo>
                  <a:pt x="3646348" y="6451829"/>
                </a:lnTo>
                <a:lnTo>
                  <a:pt x="3631785" y="6450146"/>
                </a:lnTo>
                <a:lnTo>
                  <a:pt x="3623996" y="6457295"/>
                </a:lnTo>
                <a:lnTo>
                  <a:pt x="3615868" y="6464022"/>
                </a:lnTo>
                <a:lnTo>
                  <a:pt x="3607402" y="6469067"/>
                </a:lnTo>
                <a:lnTo>
                  <a:pt x="3598597" y="6472851"/>
                </a:lnTo>
                <a:lnTo>
                  <a:pt x="3590130" y="6476636"/>
                </a:lnTo>
                <a:lnTo>
                  <a:pt x="3581664" y="6478739"/>
                </a:lnTo>
                <a:lnTo>
                  <a:pt x="3572520" y="6481261"/>
                </a:lnTo>
                <a:lnTo>
                  <a:pt x="3563714" y="6482102"/>
                </a:lnTo>
                <a:lnTo>
                  <a:pt x="3555249" y="6482942"/>
                </a:lnTo>
                <a:lnTo>
                  <a:pt x="3545765" y="6483363"/>
                </a:lnTo>
                <a:lnTo>
                  <a:pt x="3527817" y="6482942"/>
                </a:lnTo>
                <a:lnTo>
                  <a:pt x="3509190" y="6481261"/>
                </a:lnTo>
                <a:lnTo>
                  <a:pt x="3490903" y="6479579"/>
                </a:lnTo>
                <a:lnTo>
                  <a:pt x="3488193" y="6483783"/>
                </a:lnTo>
                <a:lnTo>
                  <a:pt x="3485146" y="6488409"/>
                </a:lnTo>
                <a:lnTo>
                  <a:pt x="3482435" y="6492193"/>
                </a:lnTo>
                <a:lnTo>
                  <a:pt x="3479388" y="6495558"/>
                </a:lnTo>
                <a:lnTo>
                  <a:pt x="3472954" y="6501444"/>
                </a:lnTo>
                <a:lnTo>
                  <a:pt x="3466180" y="6505228"/>
                </a:lnTo>
                <a:lnTo>
                  <a:pt x="3459407" y="6508592"/>
                </a:lnTo>
                <a:lnTo>
                  <a:pt x="3452296" y="6510694"/>
                </a:lnTo>
                <a:lnTo>
                  <a:pt x="3445184" y="6512376"/>
                </a:lnTo>
                <a:lnTo>
                  <a:pt x="3438072" y="6512796"/>
                </a:lnTo>
                <a:lnTo>
                  <a:pt x="3430622" y="6513637"/>
                </a:lnTo>
                <a:lnTo>
                  <a:pt x="3423171" y="6512796"/>
                </a:lnTo>
                <a:lnTo>
                  <a:pt x="3408270" y="6511956"/>
                </a:lnTo>
                <a:lnTo>
                  <a:pt x="3393029" y="6511114"/>
                </a:lnTo>
                <a:lnTo>
                  <a:pt x="3385918" y="6511114"/>
                </a:lnTo>
                <a:lnTo>
                  <a:pt x="3378129" y="6511956"/>
                </a:lnTo>
                <a:lnTo>
                  <a:pt x="3365937" y="6514057"/>
                </a:lnTo>
                <a:lnTo>
                  <a:pt x="3353407" y="6516159"/>
                </a:lnTo>
                <a:lnTo>
                  <a:pt x="3341214" y="6517422"/>
                </a:lnTo>
                <a:lnTo>
                  <a:pt x="3328684" y="6518683"/>
                </a:lnTo>
                <a:lnTo>
                  <a:pt x="3303962" y="6520365"/>
                </a:lnTo>
                <a:lnTo>
                  <a:pt x="3279239" y="6520365"/>
                </a:lnTo>
                <a:lnTo>
                  <a:pt x="3254179" y="6519104"/>
                </a:lnTo>
                <a:lnTo>
                  <a:pt x="3229457" y="6517422"/>
                </a:lnTo>
                <a:lnTo>
                  <a:pt x="3204735" y="6515319"/>
                </a:lnTo>
                <a:lnTo>
                  <a:pt x="3180013" y="6511956"/>
                </a:lnTo>
                <a:lnTo>
                  <a:pt x="3175949" y="6514057"/>
                </a:lnTo>
                <a:lnTo>
                  <a:pt x="3171546" y="6515739"/>
                </a:lnTo>
                <a:lnTo>
                  <a:pt x="3167482" y="6516159"/>
                </a:lnTo>
                <a:lnTo>
                  <a:pt x="3163418" y="6516159"/>
                </a:lnTo>
                <a:lnTo>
                  <a:pt x="3066561" y="6542650"/>
                </a:lnTo>
                <a:lnTo>
                  <a:pt x="3064867" y="6546853"/>
                </a:lnTo>
                <a:lnTo>
                  <a:pt x="3062836" y="6550218"/>
                </a:lnTo>
                <a:lnTo>
                  <a:pt x="3061143" y="6553581"/>
                </a:lnTo>
                <a:lnTo>
                  <a:pt x="3059449" y="6555684"/>
                </a:lnTo>
                <a:lnTo>
                  <a:pt x="3057078" y="6558206"/>
                </a:lnTo>
                <a:lnTo>
                  <a:pt x="3054708" y="6559889"/>
                </a:lnTo>
                <a:lnTo>
                  <a:pt x="3052676" y="6560730"/>
                </a:lnTo>
                <a:lnTo>
                  <a:pt x="3049967" y="6561571"/>
                </a:lnTo>
                <a:lnTo>
                  <a:pt x="3044888" y="6561991"/>
                </a:lnTo>
                <a:lnTo>
                  <a:pt x="3039130" y="6561571"/>
                </a:lnTo>
                <a:lnTo>
                  <a:pt x="3032696" y="6560309"/>
                </a:lnTo>
                <a:lnTo>
                  <a:pt x="3026600" y="6558627"/>
                </a:lnTo>
                <a:lnTo>
                  <a:pt x="3014407" y="6555264"/>
                </a:lnTo>
                <a:lnTo>
                  <a:pt x="3002893" y="6553161"/>
                </a:lnTo>
                <a:lnTo>
                  <a:pt x="2996796" y="6552741"/>
                </a:lnTo>
                <a:lnTo>
                  <a:pt x="2991040" y="6552741"/>
                </a:lnTo>
                <a:lnTo>
                  <a:pt x="2985283" y="6553161"/>
                </a:lnTo>
                <a:lnTo>
                  <a:pt x="2979526" y="6554422"/>
                </a:lnTo>
                <a:lnTo>
                  <a:pt x="2974107" y="6555264"/>
                </a:lnTo>
                <a:lnTo>
                  <a:pt x="2968688" y="6557365"/>
                </a:lnTo>
                <a:lnTo>
                  <a:pt x="2963270" y="6559889"/>
                </a:lnTo>
                <a:lnTo>
                  <a:pt x="2957852" y="6563252"/>
                </a:lnTo>
                <a:lnTo>
                  <a:pt x="2952771" y="6567457"/>
                </a:lnTo>
                <a:lnTo>
                  <a:pt x="2948030" y="6572083"/>
                </a:lnTo>
                <a:lnTo>
                  <a:pt x="2942951" y="6578389"/>
                </a:lnTo>
                <a:lnTo>
                  <a:pt x="2938548" y="6584276"/>
                </a:lnTo>
                <a:lnTo>
                  <a:pt x="2934484" y="6589742"/>
                </a:lnTo>
                <a:lnTo>
                  <a:pt x="2930419" y="6594788"/>
                </a:lnTo>
                <a:lnTo>
                  <a:pt x="2926017" y="6599413"/>
                </a:lnTo>
                <a:lnTo>
                  <a:pt x="2921615" y="6603198"/>
                </a:lnTo>
                <a:lnTo>
                  <a:pt x="2916874" y="6606561"/>
                </a:lnTo>
                <a:lnTo>
                  <a:pt x="2912132" y="6609925"/>
                </a:lnTo>
                <a:lnTo>
                  <a:pt x="2907052" y="6612026"/>
                </a:lnTo>
                <a:lnTo>
                  <a:pt x="2902312" y="6614550"/>
                </a:lnTo>
                <a:lnTo>
                  <a:pt x="2897232" y="6616232"/>
                </a:lnTo>
                <a:lnTo>
                  <a:pt x="2891813" y="6617913"/>
                </a:lnTo>
                <a:lnTo>
                  <a:pt x="2887071" y="6618334"/>
                </a:lnTo>
                <a:lnTo>
                  <a:pt x="2881653" y="6618754"/>
                </a:lnTo>
                <a:lnTo>
                  <a:pt x="2870816" y="6619595"/>
                </a:lnTo>
                <a:lnTo>
                  <a:pt x="2859978" y="6618334"/>
                </a:lnTo>
                <a:lnTo>
                  <a:pt x="2843384" y="6616652"/>
                </a:lnTo>
                <a:lnTo>
                  <a:pt x="2826791" y="6614970"/>
                </a:lnTo>
                <a:lnTo>
                  <a:pt x="2810196" y="6613709"/>
                </a:lnTo>
                <a:lnTo>
                  <a:pt x="2793601" y="6613289"/>
                </a:lnTo>
                <a:lnTo>
                  <a:pt x="2777345" y="6613289"/>
                </a:lnTo>
                <a:lnTo>
                  <a:pt x="2760752" y="6613709"/>
                </a:lnTo>
                <a:lnTo>
                  <a:pt x="2744157" y="6614550"/>
                </a:lnTo>
                <a:lnTo>
                  <a:pt x="2727901" y="6615391"/>
                </a:lnTo>
                <a:lnTo>
                  <a:pt x="2711307" y="6617072"/>
                </a:lnTo>
                <a:lnTo>
                  <a:pt x="2695051" y="6619595"/>
                </a:lnTo>
                <a:lnTo>
                  <a:pt x="2678457" y="6621697"/>
                </a:lnTo>
                <a:lnTo>
                  <a:pt x="2662201" y="6624641"/>
                </a:lnTo>
                <a:lnTo>
                  <a:pt x="2646622" y="6628004"/>
                </a:lnTo>
                <a:lnTo>
                  <a:pt x="2630367" y="6631368"/>
                </a:lnTo>
                <a:lnTo>
                  <a:pt x="2614450" y="6635153"/>
                </a:lnTo>
                <a:lnTo>
                  <a:pt x="2598533" y="6639357"/>
                </a:lnTo>
                <a:lnTo>
                  <a:pt x="2590067" y="6641880"/>
                </a:lnTo>
                <a:lnTo>
                  <a:pt x="2581599" y="6643562"/>
                </a:lnTo>
                <a:lnTo>
                  <a:pt x="2573133" y="6644402"/>
                </a:lnTo>
                <a:lnTo>
                  <a:pt x="2564328" y="6645665"/>
                </a:lnTo>
                <a:lnTo>
                  <a:pt x="2547396" y="6646926"/>
                </a:lnTo>
                <a:lnTo>
                  <a:pt x="2530462" y="6646085"/>
                </a:lnTo>
                <a:lnTo>
                  <a:pt x="2513190" y="6645243"/>
                </a:lnTo>
                <a:lnTo>
                  <a:pt x="2496258" y="6643562"/>
                </a:lnTo>
                <a:lnTo>
                  <a:pt x="2462392" y="6638937"/>
                </a:lnTo>
                <a:lnTo>
                  <a:pt x="2445458" y="6635994"/>
                </a:lnTo>
                <a:lnTo>
                  <a:pt x="2428864" y="6634311"/>
                </a:lnTo>
                <a:lnTo>
                  <a:pt x="2411932" y="6633471"/>
                </a:lnTo>
                <a:lnTo>
                  <a:pt x="2394998" y="6632629"/>
                </a:lnTo>
                <a:lnTo>
                  <a:pt x="2378403" y="6633471"/>
                </a:lnTo>
                <a:lnTo>
                  <a:pt x="2369937" y="6634311"/>
                </a:lnTo>
                <a:lnTo>
                  <a:pt x="2361470" y="6635573"/>
                </a:lnTo>
                <a:lnTo>
                  <a:pt x="2353343" y="6637255"/>
                </a:lnTo>
                <a:lnTo>
                  <a:pt x="2344876" y="6638937"/>
                </a:lnTo>
                <a:lnTo>
                  <a:pt x="2336410" y="6641880"/>
                </a:lnTo>
                <a:lnTo>
                  <a:pt x="2328282" y="6644402"/>
                </a:lnTo>
                <a:lnTo>
                  <a:pt x="2325573" y="6645665"/>
                </a:lnTo>
                <a:lnTo>
                  <a:pt x="2323202" y="6645665"/>
                </a:lnTo>
                <a:lnTo>
                  <a:pt x="2321170" y="6645665"/>
                </a:lnTo>
                <a:lnTo>
                  <a:pt x="2318800" y="6645243"/>
                </a:lnTo>
                <a:lnTo>
                  <a:pt x="2316429" y="6643981"/>
                </a:lnTo>
                <a:lnTo>
                  <a:pt x="2314737" y="6642721"/>
                </a:lnTo>
                <a:lnTo>
                  <a:pt x="2313042" y="6641039"/>
                </a:lnTo>
                <a:lnTo>
                  <a:pt x="2311349" y="6639357"/>
                </a:lnTo>
                <a:lnTo>
                  <a:pt x="2307962" y="6635153"/>
                </a:lnTo>
                <a:lnTo>
                  <a:pt x="2305931" y="6629687"/>
                </a:lnTo>
                <a:lnTo>
                  <a:pt x="2305253" y="6626744"/>
                </a:lnTo>
                <a:lnTo>
                  <a:pt x="2304914" y="6623379"/>
                </a:lnTo>
                <a:lnTo>
                  <a:pt x="2304576" y="6620435"/>
                </a:lnTo>
                <a:lnTo>
                  <a:pt x="2304914" y="6617072"/>
                </a:lnTo>
                <a:lnTo>
                  <a:pt x="2305253" y="6605720"/>
                </a:lnTo>
                <a:lnTo>
                  <a:pt x="2305253" y="6599833"/>
                </a:lnTo>
                <a:lnTo>
                  <a:pt x="2304914" y="6594367"/>
                </a:lnTo>
                <a:lnTo>
                  <a:pt x="2303560" y="6589321"/>
                </a:lnTo>
                <a:lnTo>
                  <a:pt x="2301866" y="6584276"/>
                </a:lnTo>
                <a:lnTo>
                  <a:pt x="2299496" y="6579230"/>
                </a:lnTo>
                <a:lnTo>
                  <a:pt x="2295771" y="6575026"/>
                </a:lnTo>
                <a:lnTo>
                  <a:pt x="2293061" y="6572083"/>
                </a:lnTo>
                <a:lnTo>
                  <a:pt x="2289675" y="6569979"/>
                </a:lnTo>
                <a:lnTo>
                  <a:pt x="2285272" y="6568298"/>
                </a:lnTo>
                <a:lnTo>
                  <a:pt x="2280192" y="6566615"/>
                </a:lnTo>
                <a:lnTo>
                  <a:pt x="2274774" y="6565355"/>
                </a:lnTo>
                <a:lnTo>
                  <a:pt x="2269016" y="6564093"/>
                </a:lnTo>
                <a:lnTo>
                  <a:pt x="2262582" y="6563673"/>
                </a:lnTo>
                <a:lnTo>
                  <a:pt x="2255809" y="6563252"/>
                </a:lnTo>
                <a:lnTo>
                  <a:pt x="2241247" y="6563673"/>
                </a:lnTo>
                <a:lnTo>
                  <a:pt x="2225329" y="6564934"/>
                </a:lnTo>
                <a:lnTo>
                  <a:pt x="2209073" y="6567036"/>
                </a:lnTo>
                <a:lnTo>
                  <a:pt x="2193156" y="6570400"/>
                </a:lnTo>
                <a:lnTo>
                  <a:pt x="2176900" y="6575026"/>
                </a:lnTo>
                <a:lnTo>
                  <a:pt x="2161661" y="6580070"/>
                </a:lnTo>
                <a:lnTo>
                  <a:pt x="2147099" y="6585537"/>
                </a:lnTo>
                <a:lnTo>
                  <a:pt x="2141003" y="6588060"/>
                </a:lnTo>
                <a:lnTo>
                  <a:pt x="2134568" y="6591423"/>
                </a:lnTo>
                <a:lnTo>
                  <a:pt x="2128811" y="6594788"/>
                </a:lnTo>
                <a:lnTo>
                  <a:pt x="2124070" y="6598151"/>
                </a:lnTo>
                <a:lnTo>
                  <a:pt x="2119329" y="6602357"/>
                </a:lnTo>
                <a:lnTo>
                  <a:pt x="2115264" y="6605720"/>
                </a:lnTo>
                <a:lnTo>
                  <a:pt x="2112216" y="6609504"/>
                </a:lnTo>
                <a:lnTo>
                  <a:pt x="2109507" y="6613289"/>
                </a:lnTo>
                <a:lnTo>
                  <a:pt x="2107814" y="6617072"/>
                </a:lnTo>
                <a:lnTo>
                  <a:pt x="2107137" y="6621697"/>
                </a:lnTo>
                <a:lnTo>
                  <a:pt x="2105783" y="6631368"/>
                </a:lnTo>
                <a:lnTo>
                  <a:pt x="2104089" y="6639357"/>
                </a:lnTo>
                <a:lnTo>
                  <a:pt x="2102057" y="6646926"/>
                </a:lnTo>
                <a:lnTo>
                  <a:pt x="2099348" y="6651971"/>
                </a:lnTo>
                <a:lnTo>
                  <a:pt x="2095960" y="6656176"/>
                </a:lnTo>
                <a:lnTo>
                  <a:pt x="2092913" y="6659540"/>
                </a:lnTo>
                <a:lnTo>
                  <a:pt x="2089188" y="6661642"/>
                </a:lnTo>
                <a:lnTo>
                  <a:pt x="2085124" y="6663324"/>
                </a:lnTo>
                <a:lnTo>
                  <a:pt x="2081399" y="6664585"/>
                </a:lnTo>
                <a:lnTo>
                  <a:pt x="2077335" y="6665005"/>
                </a:lnTo>
                <a:lnTo>
                  <a:pt x="2068191" y="6665005"/>
                </a:lnTo>
                <a:lnTo>
                  <a:pt x="2059386" y="6665005"/>
                </a:lnTo>
                <a:lnTo>
                  <a:pt x="2054644" y="6665005"/>
                </a:lnTo>
                <a:lnTo>
                  <a:pt x="2050241" y="6665846"/>
                </a:lnTo>
                <a:lnTo>
                  <a:pt x="2012651" y="6666267"/>
                </a:lnTo>
                <a:lnTo>
                  <a:pt x="1974721" y="6666267"/>
                </a:lnTo>
                <a:lnTo>
                  <a:pt x="1862624" y="6666687"/>
                </a:lnTo>
                <a:lnTo>
                  <a:pt x="1855851" y="6673415"/>
                </a:lnTo>
                <a:lnTo>
                  <a:pt x="1850093" y="6678040"/>
                </a:lnTo>
                <a:lnTo>
                  <a:pt x="1847384" y="6679302"/>
                </a:lnTo>
                <a:lnTo>
                  <a:pt x="1844675" y="6680143"/>
                </a:lnTo>
                <a:lnTo>
                  <a:pt x="1841966" y="6680983"/>
                </a:lnTo>
                <a:lnTo>
                  <a:pt x="1839595" y="6681404"/>
                </a:lnTo>
                <a:lnTo>
                  <a:pt x="1837564" y="6680983"/>
                </a:lnTo>
                <a:lnTo>
                  <a:pt x="1835193" y="6680143"/>
                </a:lnTo>
                <a:lnTo>
                  <a:pt x="1831128" y="6678461"/>
                </a:lnTo>
                <a:lnTo>
                  <a:pt x="1827403" y="6675937"/>
                </a:lnTo>
                <a:lnTo>
                  <a:pt x="1824356" y="6671733"/>
                </a:lnTo>
                <a:lnTo>
                  <a:pt x="1821308" y="6666687"/>
                </a:lnTo>
                <a:lnTo>
                  <a:pt x="1817921" y="6662483"/>
                </a:lnTo>
                <a:lnTo>
                  <a:pt x="1812163" y="6651971"/>
                </a:lnTo>
                <a:lnTo>
                  <a:pt x="1809454" y="6646926"/>
                </a:lnTo>
                <a:lnTo>
                  <a:pt x="1806406" y="6642300"/>
                </a:lnTo>
                <a:lnTo>
                  <a:pt x="1803358" y="6637675"/>
                </a:lnTo>
                <a:lnTo>
                  <a:pt x="1799634" y="6635153"/>
                </a:lnTo>
                <a:lnTo>
                  <a:pt x="1793876" y="6643981"/>
                </a:lnTo>
                <a:lnTo>
                  <a:pt x="1788119" y="6651971"/>
                </a:lnTo>
                <a:lnTo>
                  <a:pt x="1781684" y="6659119"/>
                </a:lnTo>
                <a:lnTo>
                  <a:pt x="1775589" y="6665005"/>
                </a:lnTo>
                <a:lnTo>
                  <a:pt x="1769154" y="6670892"/>
                </a:lnTo>
                <a:lnTo>
                  <a:pt x="1762380" y="6675096"/>
                </a:lnTo>
                <a:lnTo>
                  <a:pt x="1755608" y="6678461"/>
                </a:lnTo>
                <a:lnTo>
                  <a:pt x="1748495" y="6680983"/>
                </a:lnTo>
                <a:lnTo>
                  <a:pt x="1741383" y="6682665"/>
                </a:lnTo>
                <a:lnTo>
                  <a:pt x="1734272" y="6683086"/>
                </a:lnTo>
                <a:lnTo>
                  <a:pt x="1726483" y="6682665"/>
                </a:lnTo>
                <a:lnTo>
                  <a:pt x="1718694" y="6681404"/>
                </a:lnTo>
                <a:lnTo>
                  <a:pt x="1711243" y="6679302"/>
                </a:lnTo>
                <a:lnTo>
                  <a:pt x="1703115" y="6675937"/>
                </a:lnTo>
                <a:lnTo>
                  <a:pt x="1694987" y="6671312"/>
                </a:lnTo>
                <a:lnTo>
                  <a:pt x="1686521" y="6665846"/>
                </a:lnTo>
                <a:lnTo>
                  <a:pt x="1679408" y="6667528"/>
                </a:lnTo>
                <a:lnTo>
                  <a:pt x="1672297" y="6668370"/>
                </a:lnTo>
                <a:lnTo>
                  <a:pt x="1657735" y="6670052"/>
                </a:lnTo>
                <a:lnTo>
                  <a:pt x="1642834" y="6671733"/>
                </a:lnTo>
                <a:lnTo>
                  <a:pt x="1628271" y="6672995"/>
                </a:lnTo>
                <a:lnTo>
                  <a:pt x="1620821" y="6674255"/>
                </a:lnTo>
                <a:lnTo>
                  <a:pt x="1613709" y="6675937"/>
                </a:lnTo>
                <a:lnTo>
                  <a:pt x="1606597" y="6677619"/>
                </a:lnTo>
                <a:lnTo>
                  <a:pt x="1599486" y="6679722"/>
                </a:lnTo>
                <a:lnTo>
                  <a:pt x="1592712" y="6682665"/>
                </a:lnTo>
                <a:lnTo>
                  <a:pt x="1585939" y="6686449"/>
                </a:lnTo>
                <a:lnTo>
                  <a:pt x="1579165" y="6690234"/>
                </a:lnTo>
                <a:lnTo>
                  <a:pt x="1572393" y="6695699"/>
                </a:lnTo>
                <a:lnTo>
                  <a:pt x="1554105" y="6697382"/>
                </a:lnTo>
                <a:lnTo>
                  <a:pt x="1535139" y="6698642"/>
                </a:lnTo>
                <a:lnTo>
                  <a:pt x="1516852" y="6698642"/>
                </a:lnTo>
                <a:lnTo>
                  <a:pt x="1498225" y="6698222"/>
                </a:lnTo>
                <a:lnTo>
                  <a:pt x="1479938" y="6696961"/>
                </a:lnTo>
                <a:lnTo>
                  <a:pt x="1460974" y="6695279"/>
                </a:lnTo>
                <a:lnTo>
                  <a:pt x="1424398" y="6691916"/>
                </a:lnTo>
                <a:lnTo>
                  <a:pt x="1405433" y="6690234"/>
                </a:lnTo>
                <a:lnTo>
                  <a:pt x="1386806" y="6688973"/>
                </a:lnTo>
                <a:lnTo>
                  <a:pt x="1368519" y="6688551"/>
                </a:lnTo>
                <a:lnTo>
                  <a:pt x="1349553" y="6688551"/>
                </a:lnTo>
                <a:lnTo>
                  <a:pt x="1331267" y="6689814"/>
                </a:lnTo>
                <a:lnTo>
                  <a:pt x="1312978" y="6691916"/>
                </a:lnTo>
                <a:lnTo>
                  <a:pt x="1303496" y="6693177"/>
                </a:lnTo>
                <a:lnTo>
                  <a:pt x="1294352" y="6695279"/>
                </a:lnTo>
                <a:lnTo>
                  <a:pt x="1284870" y="6697382"/>
                </a:lnTo>
                <a:lnTo>
                  <a:pt x="1275726" y="6699905"/>
                </a:lnTo>
                <a:lnTo>
                  <a:pt x="1264211" y="6705370"/>
                </a:lnTo>
                <a:lnTo>
                  <a:pt x="1252359" y="6709154"/>
                </a:lnTo>
                <a:lnTo>
                  <a:pt x="1240506" y="6712098"/>
                </a:lnTo>
                <a:lnTo>
                  <a:pt x="1228990" y="6714201"/>
                </a:lnTo>
                <a:lnTo>
                  <a:pt x="1216799" y="6715462"/>
                </a:lnTo>
                <a:lnTo>
                  <a:pt x="1204607" y="6716303"/>
                </a:lnTo>
                <a:lnTo>
                  <a:pt x="1180901" y="6716303"/>
                </a:lnTo>
                <a:lnTo>
                  <a:pt x="1156518" y="6716303"/>
                </a:lnTo>
                <a:lnTo>
                  <a:pt x="1144326" y="6717144"/>
                </a:lnTo>
                <a:lnTo>
                  <a:pt x="1132473" y="6717564"/>
                </a:lnTo>
                <a:lnTo>
                  <a:pt x="1120280" y="6718825"/>
                </a:lnTo>
                <a:lnTo>
                  <a:pt x="1108428" y="6720507"/>
                </a:lnTo>
                <a:lnTo>
                  <a:pt x="1096913" y="6723030"/>
                </a:lnTo>
                <a:lnTo>
                  <a:pt x="1084721" y="6727235"/>
                </a:lnTo>
                <a:lnTo>
                  <a:pt x="1082012" y="6733122"/>
                </a:lnTo>
                <a:lnTo>
                  <a:pt x="1079303" y="6738166"/>
                </a:lnTo>
                <a:lnTo>
                  <a:pt x="1076255" y="6742793"/>
                </a:lnTo>
                <a:lnTo>
                  <a:pt x="1073207" y="6746577"/>
                </a:lnTo>
                <a:lnTo>
                  <a:pt x="1069820" y="6749940"/>
                </a:lnTo>
                <a:lnTo>
                  <a:pt x="1066773" y="6753304"/>
                </a:lnTo>
                <a:lnTo>
                  <a:pt x="1063725" y="6755406"/>
                </a:lnTo>
                <a:lnTo>
                  <a:pt x="1059999" y="6757929"/>
                </a:lnTo>
                <a:lnTo>
                  <a:pt x="1056274" y="6758770"/>
                </a:lnTo>
                <a:lnTo>
                  <a:pt x="1052887" y="6760031"/>
                </a:lnTo>
                <a:lnTo>
                  <a:pt x="1049163" y="6760872"/>
                </a:lnTo>
                <a:lnTo>
                  <a:pt x="1045776" y="6761712"/>
                </a:lnTo>
                <a:lnTo>
                  <a:pt x="1037986" y="6761712"/>
                </a:lnTo>
                <a:lnTo>
                  <a:pt x="1030536" y="6760872"/>
                </a:lnTo>
                <a:lnTo>
                  <a:pt x="1022747" y="6759611"/>
                </a:lnTo>
                <a:lnTo>
                  <a:pt x="1014618" y="6757929"/>
                </a:lnTo>
                <a:lnTo>
                  <a:pt x="999041" y="6754566"/>
                </a:lnTo>
                <a:lnTo>
                  <a:pt x="990912" y="6753304"/>
                </a:lnTo>
                <a:lnTo>
                  <a:pt x="983124" y="6752883"/>
                </a:lnTo>
                <a:lnTo>
                  <a:pt x="975673" y="6753304"/>
                </a:lnTo>
                <a:lnTo>
                  <a:pt x="971947" y="6753725"/>
                </a:lnTo>
                <a:lnTo>
                  <a:pt x="967884" y="6754986"/>
                </a:lnTo>
                <a:lnTo>
                  <a:pt x="953998" y="6758770"/>
                </a:lnTo>
                <a:lnTo>
                  <a:pt x="940115" y="6762554"/>
                </a:lnTo>
                <a:lnTo>
                  <a:pt x="925890" y="6765918"/>
                </a:lnTo>
                <a:lnTo>
                  <a:pt x="911328" y="6768861"/>
                </a:lnTo>
                <a:lnTo>
                  <a:pt x="897104" y="6770964"/>
                </a:lnTo>
                <a:lnTo>
                  <a:pt x="882202" y="6773486"/>
                </a:lnTo>
                <a:lnTo>
                  <a:pt x="867980" y="6775168"/>
                </a:lnTo>
                <a:lnTo>
                  <a:pt x="853079" y="6776009"/>
                </a:lnTo>
                <a:lnTo>
                  <a:pt x="838515" y="6777271"/>
                </a:lnTo>
                <a:lnTo>
                  <a:pt x="823953" y="6777691"/>
                </a:lnTo>
                <a:lnTo>
                  <a:pt x="794151" y="6778532"/>
                </a:lnTo>
                <a:lnTo>
                  <a:pt x="764689" y="6777271"/>
                </a:lnTo>
                <a:lnTo>
                  <a:pt x="735224" y="6775589"/>
                </a:lnTo>
                <a:lnTo>
                  <a:pt x="671895" y="6775168"/>
                </a:lnTo>
                <a:lnTo>
                  <a:pt x="664445" y="6777691"/>
                </a:lnTo>
                <a:lnTo>
                  <a:pt x="656655" y="6780634"/>
                </a:lnTo>
                <a:lnTo>
                  <a:pt x="641076" y="6785258"/>
                </a:lnTo>
                <a:lnTo>
                  <a:pt x="625837" y="6788203"/>
                </a:lnTo>
                <a:lnTo>
                  <a:pt x="609920" y="6790726"/>
                </a:lnTo>
                <a:lnTo>
                  <a:pt x="594341" y="6791567"/>
                </a:lnTo>
                <a:lnTo>
                  <a:pt x="578762" y="6792407"/>
                </a:lnTo>
                <a:lnTo>
                  <a:pt x="562508" y="6791567"/>
                </a:lnTo>
                <a:lnTo>
                  <a:pt x="546591" y="6790726"/>
                </a:lnTo>
                <a:lnTo>
                  <a:pt x="423318" y="6793248"/>
                </a:lnTo>
                <a:lnTo>
                  <a:pt x="420609" y="6787783"/>
                </a:lnTo>
                <a:lnTo>
                  <a:pt x="419933" y="6788203"/>
                </a:lnTo>
                <a:lnTo>
                  <a:pt x="423318" y="6793248"/>
                </a:lnTo>
                <a:lnTo>
                  <a:pt x="417899" y="6796612"/>
                </a:lnTo>
                <a:lnTo>
                  <a:pt x="412481" y="6799555"/>
                </a:lnTo>
                <a:lnTo>
                  <a:pt x="407063" y="6801658"/>
                </a:lnTo>
                <a:lnTo>
                  <a:pt x="401305" y="6803339"/>
                </a:lnTo>
                <a:lnTo>
                  <a:pt x="395886" y="6804601"/>
                </a:lnTo>
                <a:lnTo>
                  <a:pt x="390468" y="6805862"/>
                </a:lnTo>
                <a:lnTo>
                  <a:pt x="379293" y="6806282"/>
                </a:lnTo>
                <a:lnTo>
                  <a:pt x="368117" y="6806282"/>
                </a:lnTo>
                <a:lnTo>
                  <a:pt x="356264" y="6806282"/>
                </a:lnTo>
                <a:lnTo>
                  <a:pt x="345088" y="6806282"/>
                </a:lnTo>
                <a:lnTo>
                  <a:pt x="333911" y="6806703"/>
                </a:lnTo>
                <a:lnTo>
                  <a:pt x="330863" y="6809226"/>
                </a:lnTo>
                <a:lnTo>
                  <a:pt x="327478" y="6810908"/>
                </a:lnTo>
                <a:lnTo>
                  <a:pt x="324769" y="6811749"/>
                </a:lnTo>
                <a:lnTo>
                  <a:pt x="321721" y="6813010"/>
                </a:lnTo>
                <a:lnTo>
                  <a:pt x="315285" y="6813431"/>
                </a:lnTo>
                <a:lnTo>
                  <a:pt x="309528" y="6813010"/>
                </a:lnTo>
                <a:lnTo>
                  <a:pt x="303433" y="6811749"/>
                </a:lnTo>
                <a:lnTo>
                  <a:pt x="297337" y="6810067"/>
                </a:lnTo>
                <a:lnTo>
                  <a:pt x="291240" y="6808386"/>
                </a:lnTo>
                <a:lnTo>
                  <a:pt x="285483" y="6807545"/>
                </a:lnTo>
                <a:lnTo>
                  <a:pt x="279387" y="6811749"/>
                </a:lnTo>
                <a:lnTo>
                  <a:pt x="273630" y="6815113"/>
                </a:lnTo>
                <a:lnTo>
                  <a:pt x="267873" y="6818057"/>
                </a:lnTo>
                <a:lnTo>
                  <a:pt x="262115" y="6819738"/>
                </a:lnTo>
                <a:lnTo>
                  <a:pt x="255682" y="6821420"/>
                </a:lnTo>
                <a:lnTo>
                  <a:pt x="249924" y="6821841"/>
                </a:lnTo>
                <a:lnTo>
                  <a:pt x="244166" y="6821841"/>
                </a:lnTo>
                <a:lnTo>
                  <a:pt x="237733" y="6821841"/>
                </a:lnTo>
                <a:lnTo>
                  <a:pt x="225540" y="6820579"/>
                </a:lnTo>
                <a:lnTo>
                  <a:pt x="213010" y="6819738"/>
                </a:lnTo>
                <a:lnTo>
                  <a:pt x="200819" y="6818897"/>
                </a:lnTo>
                <a:lnTo>
                  <a:pt x="195062" y="6818897"/>
                </a:lnTo>
                <a:lnTo>
                  <a:pt x="188966" y="6819738"/>
                </a:lnTo>
                <a:lnTo>
                  <a:pt x="166276" y="6821420"/>
                </a:lnTo>
                <a:lnTo>
                  <a:pt x="143586" y="6822260"/>
                </a:lnTo>
                <a:lnTo>
                  <a:pt x="98543" y="6824784"/>
                </a:lnTo>
                <a:lnTo>
                  <a:pt x="75513" y="6826465"/>
                </a:lnTo>
                <a:lnTo>
                  <a:pt x="53162" y="6828568"/>
                </a:lnTo>
                <a:lnTo>
                  <a:pt x="41987" y="6830670"/>
                </a:lnTo>
                <a:lnTo>
                  <a:pt x="30810" y="6832351"/>
                </a:lnTo>
                <a:lnTo>
                  <a:pt x="19635" y="6835295"/>
                </a:lnTo>
                <a:lnTo>
                  <a:pt x="8120" y="6837818"/>
                </a:lnTo>
                <a:lnTo>
                  <a:pt x="0" y="6841925"/>
                </a:lnTo>
                <a:close/>
              </a:path>
            </a:pathLst>
          </a:custGeom>
        </p:spPr>
      </p:pic>
      <p:sp>
        <p:nvSpPr>
          <p:cNvPr id="2" name="Freeform: Shape 1">
            <a:extLst>
              <a:ext uri="{FF2B5EF4-FFF2-40B4-BE49-F238E27FC236}">
                <a16:creationId xmlns:a16="http://schemas.microsoft.com/office/drawing/2014/main" id="{6E7567C4-6349-4E0A-9F74-A80C01A2FC6B}"/>
              </a:ext>
            </a:extLst>
          </p:cNvPr>
          <p:cNvSpPr/>
          <p:nvPr/>
        </p:nvSpPr>
        <p:spPr>
          <a:xfrm>
            <a:off x="0" y="0"/>
            <a:ext cx="6005794" cy="6841925"/>
          </a:xfrm>
          <a:custGeom>
            <a:avLst/>
            <a:gdLst>
              <a:gd name="connsiteX0" fmla="*/ 2231425 w 6005794"/>
              <a:gd name="connsiteY0" fmla="*/ 6634731 h 6841925"/>
              <a:gd name="connsiteX1" fmla="*/ 2236845 w 6005794"/>
              <a:gd name="connsiteY1" fmla="*/ 6635896 h 6841925"/>
              <a:gd name="connsiteX2" fmla="*/ 2242940 w 6005794"/>
              <a:gd name="connsiteY2" fmla="*/ 6637060 h 6841925"/>
              <a:gd name="connsiteX3" fmla="*/ 2249036 w 6005794"/>
              <a:gd name="connsiteY3" fmla="*/ 6639390 h 6841925"/>
              <a:gd name="connsiteX4" fmla="*/ 2256148 w 6005794"/>
              <a:gd name="connsiteY4" fmla="*/ 6642107 h 6841925"/>
              <a:gd name="connsiteX5" fmla="*/ 2249036 w 6005794"/>
              <a:gd name="connsiteY5" fmla="*/ 6645212 h 6841925"/>
              <a:gd name="connsiteX6" fmla="*/ 2242940 w 6005794"/>
              <a:gd name="connsiteY6" fmla="*/ 6647929 h 6841925"/>
              <a:gd name="connsiteX7" fmla="*/ 2236845 w 6005794"/>
              <a:gd name="connsiteY7" fmla="*/ 6649482 h 6841925"/>
              <a:gd name="connsiteX8" fmla="*/ 2231425 w 6005794"/>
              <a:gd name="connsiteY8" fmla="*/ 6649869 h 6841925"/>
              <a:gd name="connsiteX9" fmla="*/ 2226346 w 6005794"/>
              <a:gd name="connsiteY9" fmla="*/ 6649482 h 6841925"/>
              <a:gd name="connsiteX10" fmla="*/ 2221266 w 6005794"/>
              <a:gd name="connsiteY10" fmla="*/ 6648317 h 6841925"/>
              <a:gd name="connsiteX11" fmla="*/ 2216187 w 6005794"/>
              <a:gd name="connsiteY11" fmla="*/ 6645600 h 6841925"/>
              <a:gd name="connsiteX12" fmla="*/ 2211445 w 6005794"/>
              <a:gd name="connsiteY12" fmla="*/ 6642494 h 6841925"/>
              <a:gd name="connsiteX13" fmla="*/ 2216187 w 6005794"/>
              <a:gd name="connsiteY13" fmla="*/ 6639001 h 6841925"/>
              <a:gd name="connsiteX14" fmla="*/ 2221266 w 6005794"/>
              <a:gd name="connsiteY14" fmla="*/ 6637060 h 6841925"/>
              <a:gd name="connsiteX15" fmla="*/ 2226346 w 6005794"/>
              <a:gd name="connsiteY15" fmla="*/ 6635508 h 6841925"/>
              <a:gd name="connsiteX16" fmla="*/ 4242517 w 6005794"/>
              <a:gd name="connsiteY16" fmla="*/ 5854343 h 6841925"/>
              <a:gd name="connsiteX17" fmla="*/ 4244219 w 6005794"/>
              <a:gd name="connsiteY17" fmla="*/ 5854343 h 6841925"/>
              <a:gd name="connsiteX18" fmla="*/ 4248304 w 6005794"/>
              <a:gd name="connsiteY18" fmla="*/ 5854343 h 6841925"/>
              <a:gd name="connsiteX19" fmla="*/ 4252389 w 6005794"/>
              <a:gd name="connsiteY19" fmla="*/ 5854760 h 6841925"/>
              <a:gd name="connsiteX20" fmla="*/ 4256473 w 6005794"/>
              <a:gd name="connsiteY20" fmla="*/ 5857257 h 6841925"/>
              <a:gd name="connsiteX21" fmla="*/ 4260559 w 6005794"/>
              <a:gd name="connsiteY21" fmla="*/ 5859338 h 6841925"/>
              <a:gd name="connsiteX22" fmla="*/ 4268047 w 6005794"/>
              <a:gd name="connsiteY22" fmla="*/ 5865164 h 6841925"/>
              <a:gd name="connsiteX23" fmla="*/ 4276217 w 6005794"/>
              <a:gd name="connsiteY23" fmla="*/ 5871405 h 6841925"/>
              <a:gd name="connsiteX24" fmla="*/ 4280301 w 6005794"/>
              <a:gd name="connsiteY24" fmla="*/ 5873486 h 6841925"/>
              <a:gd name="connsiteX25" fmla="*/ 4284046 w 6005794"/>
              <a:gd name="connsiteY25" fmla="*/ 5875150 h 6841925"/>
              <a:gd name="connsiteX26" fmla="*/ 4283025 w 6005794"/>
              <a:gd name="connsiteY26" fmla="*/ 5894709 h 6841925"/>
              <a:gd name="connsiteX27" fmla="*/ 4217668 w 6005794"/>
              <a:gd name="connsiteY27" fmla="*/ 5888051 h 6841925"/>
              <a:gd name="connsiteX28" fmla="*/ 4222434 w 6005794"/>
              <a:gd name="connsiteY28" fmla="*/ 5877647 h 6841925"/>
              <a:gd name="connsiteX29" fmla="*/ 4226860 w 6005794"/>
              <a:gd name="connsiteY29" fmla="*/ 5869324 h 6841925"/>
              <a:gd name="connsiteX30" fmla="*/ 4231624 w 6005794"/>
              <a:gd name="connsiteY30" fmla="*/ 5862666 h 6841925"/>
              <a:gd name="connsiteX31" fmla="*/ 4235708 w 6005794"/>
              <a:gd name="connsiteY31" fmla="*/ 5858088 h 6841925"/>
              <a:gd name="connsiteX32" fmla="*/ 4237752 w 6005794"/>
              <a:gd name="connsiteY32" fmla="*/ 5856424 h 6841925"/>
              <a:gd name="connsiteX33" fmla="*/ 4240134 w 6005794"/>
              <a:gd name="connsiteY33" fmla="*/ 5855592 h 6841925"/>
              <a:gd name="connsiteX34" fmla="*/ 5388987 w 6005794"/>
              <a:gd name="connsiteY34" fmla="*/ 1486525 h 6841925"/>
              <a:gd name="connsiteX35" fmla="*/ 5396519 w 6005794"/>
              <a:gd name="connsiteY35" fmla="*/ 1486525 h 6841925"/>
              <a:gd name="connsiteX36" fmla="*/ 5404051 w 6005794"/>
              <a:gd name="connsiteY36" fmla="*/ 1487321 h 6841925"/>
              <a:gd name="connsiteX37" fmla="*/ 5412269 w 6005794"/>
              <a:gd name="connsiteY37" fmla="*/ 1489712 h 6841925"/>
              <a:gd name="connsiteX38" fmla="*/ 5420828 w 6005794"/>
              <a:gd name="connsiteY38" fmla="*/ 1493297 h 6841925"/>
              <a:gd name="connsiteX39" fmla="*/ 5430072 w 6005794"/>
              <a:gd name="connsiteY39" fmla="*/ 1498873 h 6841925"/>
              <a:gd name="connsiteX40" fmla="*/ 5419459 w 6005794"/>
              <a:gd name="connsiteY40" fmla="*/ 1499671 h 6841925"/>
              <a:gd name="connsiteX41" fmla="*/ 5409871 w 6005794"/>
              <a:gd name="connsiteY41" fmla="*/ 1500467 h 6841925"/>
              <a:gd name="connsiteX42" fmla="*/ 5401654 w 6005794"/>
              <a:gd name="connsiteY42" fmla="*/ 1501263 h 6841925"/>
              <a:gd name="connsiteX43" fmla="*/ 5394122 w 6005794"/>
              <a:gd name="connsiteY43" fmla="*/ 1501663 h 6841925"/>
              <a:gd name="connsiteX44" fmla="*/ 5386932 w 6005794"/>
              <a:gd name="connsiteY44" fmla="*/ 1501263 h 6841925"/>
              <a:gd name="connsiteX45" fmla="*/ 5383509 w 6005794"/>
              <a:gd name="connsiteY45" fmla="*/ 1500467 h 6841925"/>
              <a:gd name="connsiteX46" fmla="*/ 5380085 w 6005794"/>
              <a:gd name="connsiteY46" fmla="*/ 1500068 h 6841925"/>
              <a:gd name="connsiteX47" fmla="*/ 5377003 w 6005794"/>
              <a:gd name="connsiteY47" fmla="*/ 1498476 h 6841925"/>
              <a:gd name="connsiteX48" fmla="*/ 5374264 w 6005794"/>
              <a:gd name="connsiteY48" fmla="*/ 1496883 h 6841925"/>
              <a:gd name="connsiteX49" fmla="*/ 5370840 w 6005794"/>
              <a:gd name="connsiteY49" fmla="*/ 1495288 h 6841925"/>
              <a:gd name="connsiteX50" fmla="*/ 5367759 w 6005794"/>
              <a:gd name="connsiteY50" fmla="*/ 1492500 h 6841925"/>
              <a:gd name="connsiteX51" fmla="*/ 5374949 w 6005794"/>
              <a:gd name="connsiteY51" fmla="*/ 1489712 h 6841925"/>
              <a:gd name="connsiteX52" fmla="*/ 5381797 w 6005794"/>
              <a:gd name="connsiteY52" fmla="*/ 1487321 h 6841925"/>
              <a:gd name="connsiteX53" fmla="*/ 3398111 w 6005794"/>
              <a:gd name="connsiteY53" fmla="*/ 891143 h 6841925"/>
              <a:gd name="connsiteX54" fmla="*/ 3387273 w 6005794"/>
              <a:gd name="connsiteY54" fmla="*/ 894506 h 6841925"/>
              <a:gd name="connsiteX55" fmla="*/ 3387951 w 6005794"/>
              <a:gd name="connsiteY55" fmla="*/ 893946 h 6841925"/>
              <a:gd name="connsiteX56" fmla="*/ 3137170 w 6005794"/>
              <a:gd name="connsiteY56" fmla="*/ 786866 h 6841925"/>
              <a:gd name="connsiteX57" fmla="*/ 3146102 w 6005794"/>
              <a:gd name="connsiteY57" fmla="*/ 787661 h 6841925"/>
              <a:gd name="connsiteX58" fmla="*/ 3154689 w 6005794"/>
              <a:gd name="connsiteY58" fmla="*/ 788455 h 6841925"/>
              <a:gd name="connsiteX59" fmla="*/ 3163621 w 6005794"/>
              <a:gd name="connsiteY59" fmla="*/ 790838 h 6841925"/>
              <a:gd name="connsiteX60" fmla="*/ 3173239 w 6005794"/>
              <a:gd name="connsiteY60" fmla="*/ 793220 h 6841925"/>
              <a:gd name="connsiteX61" fmla="*/ 3169117 w 6005794"/>
              <a:gd name="connsiteY61" fmla="*/ 798780 h 6841925"/>
              <a:gd name="connsiteX62" fmla="*/ 3164652 w 6005794"/>
              <a:gd name="connsiteY62" fmla="*/ 802751 h 6841925"/>
              <a:gd name="connsiteX63" fmla="*/ 3160530 w 6005794"/>
              <a:gd name="connsiteY63" fmla="*/ 806325 h 6841925"/>
              <a:gd name="connsiteX64" fmla="*/ 3156407 w 6005794"/>
              <a:gd name="connsiteY64" fmla="*/ 809502 h 6841925"/>
              <a:gd name="connsiteX65" fmla="*/ 3152285 w 6005794"/>
              <a:gd name="connsiteY65" fmla="*/ 812282 h 6841925"/>
              <a:gd name="connsiteX66" fmla="*/ 3148162 w 6005794"/>
              <a:gd name="connsiteY66" fmla="*/ 813870 h 6841925"/>
              <a:gd name="connsiteX67" fmla="*/ 3143697 w 6005794"/>
              <a:gd name="connsiteY67" fmla="*/ 815062 h 6841925"/>
              <a:gd name="connsiteX68" fmla="*/ 3139575 w 6005794"/>
              <a:gd name="connsiteY68" fmla="*/ 815459 h 6841925"/>
              <a:gd name="connsiteX69" fmla="*/ 3135109 w 6005794"/>
              <a:gd name="connsiteY69" fmla="*/ 815459 h 6841925"/>
              <a:gd name="connsiteX70" fmla="*/ 3130986 w 6005794"/>
              <a:gd name="connsiteY70" fmla="*/ 815062 h 6841925"/>
              <a:gd name="connsiteX71" fmla="*/ 3126520 w 6005794"/>
              <a:gd name="connsiteY71" fmla="*/ 813870 h 6841925"/>
              <a:gd name="connsiteX72" fmla="*/ 3121711 w 6005794"/>
              <a:gd name="connsiteY72" fmla="*/ 812282 h 6841925"/>
              <a:gd name="connsiteX73" fmla="*/ 3116902 w 6005794"/>
              <a:gd name="connsiteY73" fmla="*/ 810694 h 6841925"/>
              <a:gd name="connsiteX74" fmla="*/ 3111748 w 6005794"/>
              <a:gd name="connsiteY74" fmla="*/ 807914 h 6841925"/>
              <a:gd name="connsiteX75" fmla="*/ 3101443 w 6005794"/>
              <a:gd name="connsiteY75" fmla="*/ 802354 h 6841925"/>
              <a:gd name="connsiteX76" fmla="*/ 3106253 w 6005794"/>
              <a:gd name="connsiteY76" fmla="*/ 798780 h 6841925"/>
              <a:gd name="connsiteX77" fmla="*/ 3111062 w 6005794"/>
              <a:gd name="connsiteY77" fmla="*/ 795603 h 6841925"/>
              <a:gd name="connsiteX78" fmla="*/ 3115528 w 6005794"/>
              <a:gd name="connsiteY78" fmla="*/ 792823 h 6841925"/>
              <a:gd name="connsiteX79" fmla="*/ 3119993 w 6005794"/>
              <a:gd name="connsiteY79" fmla="*/ 791235 h 6841925"/>
              <a:gd name="connsiteX80" fmla="*/ 3124116 w 6005794"/>
              <a:gd name="connsiteY80" fmla="*/ 789647 h 6841925"/>
              <a:gd name="connsiteX81" fmla="*/ 3128582 w 6005794"/>
              <a:gd name="connsiteY81" fmla="*/ 788455 h 6841925"/>
              <a:gd name="connsiteX82" fmla="*/ 3133390 w 6005794"/>
              <a:gd name="connsiteY82" fmla="*/ 787661 h 6841925"/>
              <a:gd name="connsiteX83" fmla="*/ 3224378 w 6005794"/>
              <a:gd name="connsiteY83" fmla="*/ 775093 h 6841925"/>
              <a:gd name="connsiteX84" fmla="*/ 3227426 w 6005794"/>
              <a:gd name="connsiteY84" fmla="*/ 775093 h 6841925"/>
              <a:gd name="connsiteX85" fmla="*/ 3230474 w 6005794"/>
              <a:gd name="connsiteY85" fmla="*/ 775093 h 6841925"/>
              <a:gd name="connsiteX86" fmla="*/ 3233859 w 6005794"/>
              <a:gd name="connsiteY86" fmla="*/ 775915 h 6841925"/>
              <a:gd name="connsiteX87" fmla="*/ 3236568 w 6005794"/>
              <a:gd name="connsiteY87" fmla="*/ 777559 h 6841925"/>
              <a:gd name="connsiteX88" fmla="*/ 3238940 w 6005794"/>
              <a:gd name="connsiteY88" fmla="*/ 780025 h 6841925"/>
              <a:gd name="connsiteX89" fmla="*/ 3241310 w 6005794"/>
              <a:gd name="connsiteY89" fmla="*/ 782494 h 6841925"/>
              <a:gd name="connsiteX90" fmla="*/ 3243004 w 6005794"/>
              <a:gd name="connsiteY90" fmla="*/ 786604 h 6841925"/>
              <a:gd name="connsiteX91" fmla="*/ 3245036 w 6005794"/>
              <a:gd name="connsiteY91" fmla="*/ 790716 h 6841925"/>
              <a:gd name="connsiteX92" fmla="*/ 3246391 w 6005794"/>
              <a:gd name="connsiteY92" fmla="*/ 796472 h 6841925"/>
              <a:gd name="connsiteX93" fmla="*/ 3242665 w 6005794"/>
              <a:gd name="connsiteY93" fmla="*/ 800171 h 6841925"/>
              <a:gd name="connsiteX94" fmla="*/ 3238940 w 6005794"/>
              <a:gd name="connsiteY94" fmla="*/ 805105 h 6841925"/>
              <a:gd name="connsiteX95" fmla="*/ 3235214 w 6005794"/>
              <a:gd name="connsiteY95" fmla="*/ 808804 h 6841925"/>
              <a:gd name="connsiteX96" fmla="*/ 3232844 w 6005794"/>
              <a:gd name="connsiteY96" fmla="*/ 810450 h 6841925"/>
              <a:gd name="connsiteX97" fmla="*/ 3230135 w 6005794"/>
              <a:gd name="connsiteY97" fmla="*/ 811683 h 6841925"/>
              <a:gd name="connsiteX98" fmla="*/ 3226071 w 6005794"/>
              <a:gd name="connsiteY98" fmla="*/ 812095 h 6841925"/>
              <a:gd name="connsiteX99" fmla="*/ 3222346 w 6005794"/>
              <a:gd name="connsiteY99" fmla="*/ 811683 h 6841925"/>
              <a:gd name="connsiteX100" fmla="*/ 3218958 w 6005794"/>
              <a:gd name="connsiteY100" fmla="*/ 810450 h 6841925"/>
              <a:gd name="connsiteX101" fmla="*/ 3215910 w 6005794"/>
              <a:gd name="connsiteY101" fmla="*/ 808394 h 6841925"/>
              <a:gd name="connsiteX102" fmla="*/ 3213540 w 6005794"/>
              <a:gd name="connsiteY102" fmla="*/ 805105 h 6841925"/>
              <a:gd name="connsiteX103" fmla="*/ 3211846 w 6005794"/>
              <a:gd name="connsiteY103" fmla="*/ 800993 h 6841925"/>
              <a:gd name="connsiteX104" fmla="*/ 3210492 w 6005794"/>
              <a:gd name="connsiteY104" fmla="*/ 796882 h 6841925"/>
              <a:gd name="connsiteX105" fmla="*/ 3209815 w 6005794"/>
              <a:gd name="connsiteY105" fmla="*/ 791538 h 6841925"/>
              <a:gd name="connsiteX106" fmla="*/ 3210492 w 6005794"/>
              <a:gd name="connsiteY106" fmla="*/ 787426 h 6841925"/>
              <a:gd name="connsiteX107" fmla="*/ 3211846 w 6005794"/>
              <a:gd name="connsiteY107" fmla="*/ 784138 h 6841925"/>
              <a:gd name="connsiteX108" fmla="*/ 3213540 w 6005794"/>
              <a:gd name="connsiteY108" fmla="*/ 780848 h 6841925"/>
              <a:gd name="connsiteX109" fmla="*/ 3215910 w 6005794"/>
              <a:gd name="connsiteY109" fmla="*/ 778793 h 6841925"/>
              <a:gd name="connsiteX110" fmla="*/ 3217942 w 6005794"/>
              <a:gd name="connsiteY110" fmla="*/ 777149 h 6841925"/>
              <a:gd name="connsiteX111" fmla="*/ 3220991 w 6005794"/>
              <a:gd name="connsiteY111" fmla="*/ 775504 h 6841925"/>
              <a:gd name="connsiteX112" fmla="*/ 0 w 6005794"/>
              <a:gd name="connsiteY112" fmla="*/ 0 h 6841925"/>
              <a:gd name="connsiteX113" fmla="*/ 3105189 w 6005794"/>
              <a:gd name="connsiteY113" fmla="*/ 0 h 6841925"/>
              <a:gd name="connsiteX114" fmla="*/ 3106184 w 6005794"/>
              <a:gd name="connsiteY114" fmla="*/ 1011 h 6841925"/>
              <a:gd name="connsiteX115" fmla="*/ 3110587 w 6005794"/>
              <a:gd name="connsiteY115" fmla="*/ 3954 h 6841925"/>
              <a:gd name="connsiteX116" fmla="*/ 3114990 w 6005794"/>
              <a:gd name="connsiteY116" fmla="*/ 6478 h 6841925"/>
              <a:gd name="connsiteX117" fmla="*/ 3119393 w 6005794"/>
              <a:gd name="connsiteY117" fmla="*/ 9001 h 6841925"/>
              <a:gd name="connsiteX118" fmla="*/ 3124810 w 6005794"/>
              <a:gd name="connsiteY118" fmla="*/ 10682 h 6841925"/>
              <a:gd name="connsiteX119" fmla="*/ 3130229 w 6005794"/>
              <a:gd name="connsiteY119" fmla="*/ 12364 h 6841925"/>
              <a:gd name="connsiteX120" fmla="*/ 3135987 w 6005794"/>
              <a:gd name="connsiteY120" fmla="*/ 13204 h 6841925"/>
              <a:gd name="connsiteX121" fmla="*/ 3142421 w 6005794"/>
              <a:gd name="connsiteY121" fmla="*/ 14466 h 6841925"/>
              <a:gd name="connsiteX122" fmla="*/ 3149194 w 6005794"/>
              <a:gd name="connsiteY122" fmla="*/ 15729 h 6841925"/>
              <a:gd name="connsiteX123" fmla="*/ 3164434 w 6005794"/>
              <a:gd name="connsiteY123" fmla="*/ 16149 h 6841925"/>
              <a:gd name="connsiteX124" fmla="*/ 3179674 w 6005794"/>
              <a:gd name="connsiteY124" fmla="*/ 15729 h 6841925"/>
              <a:gd name="connsiteX125" fmla="*/ 3194913 w 6005794"/>
              <a:gd name="connsiteY125" fmla="*/ 14466 h 6841925"/>
              <a:gd name="connsiteX126" fmla="*/ 3209815 w 6005794"/>
              <a:gd name="connsiteY126" fmla="*/ 12785 h 6841925"/>
              <a:gd name="connsiteX127" fmla="*/ 3240294 w 6005794"/>
              <a:gd name="connsiteY127" fmla="*/ 7739 h 6841925"/>
              <a:gd name="connsiteX128" fmla="*/ 3271451 w 6005794"/>
              <a:gd name="connsiteY128" fmla="*/ 2693 h 6841925"/>
              <a:gd name="connsiteX129" fmla="*/ 3286690 w 6005794"/>
              <a:gd name="connsiteY129" fmla="*/ 591 h 6841925"/>
              <a:gd name="connsiteX130" fmla="*/ 3292046 w 6005794"/>
              <a:gd name="connsiteY130" fmla="*/ 0 h 6841925"/>
              <a:gd name="connsiteX131" fmla="*/ 3345199 w 6005794"/>
              <a:gd name="connsiteY131" fmla="*/ 0 h 6841925"/>
              <a:gd name="connsiteX132" fmla="*/ 3349004 w 6005794"/>
              <a:gd name="connsiteY132" fmla="*/ 591 h 6841925"/>
              <a:gd name="connsiteX133" fmla="*/ 3356794 w 6005794"/>
              <a:gd name="connsiteY133" fmla="*/ 2273 h 6841925"/>
              <a:gd name="connsiteX134" fmla="*/ 3364582 w 6005794"/>
              <a:gd name="connsiteY134" fmla="*/ 3954 h 6841925"/>
              <a:gd name="connsiteX135" fmla="*/ 3372371 w 6005794"/>
              <a:gd name="connsiteY135" fmla="*/ 6057 h 6841925"/>
              <a:gd name="connsiteX136" fmla="*/ 3380500 w 6005794"/>
              <a:gd name="connsiteY136" fmla="*/ 9001 h 6841925"/>
              <a:gd name="connsiteX137" fmla="*/ 3388627 w 6005794"/>
              <a:gd name="connsiteY137" fmla="*/ 12364 h 6841925"/>
              <a:gd name="connsiteX138" fmla="*/ 3396756 w 6005794"/>
              <a:gd name="connsiteY138" fmla="*/ 15729 h 6841925"/>
              <a:gd name="connsiteX139" fmla="*/ 3387950 w 6005794"/>
              <a:gd name="connsiteY139" fmla="*/ 24978 h 6841925"/>
              <a:gd name="connsiteX140" fmla="*/ 3379483 w 6005794"/>
              <a:gd name="connsiteY140" fmla="*/ 34649 h 6841925"/>
              <a:gd name="connsiteX141" fmla="*/ 3370678 w 6005794"/>
              <a:gd name="connsiteY141" fmla="*/ 43478 h 6841925"/>
              <a:gd name="connsiteX142" fmla="*/ 3362551 w 6005794"/>
              <a:gd name="connsiteY142" fmla="*/ 53570 h 6841925"/>
              <a:gd name="connsiteX143" fmla="*/ 3358148 w 6005794"/>
              <a:gd name="connsiteY143" fmla="*/ 58616 h 6841925"/>
              <a:gd name="connsiteX144" fmla="*/ 3354423 w 6005794"/>
              <a:gd name="connsiteY144" fmla="*/ 64502 h 6841925"/>
              <a:gd name="connsiteX145" fmla="*/ 3350697 w 6005794"/>
              <a:gd name="connsiteY145" fmla="*/ 70809 h 6841925"/>
              <a:gd name="connsiteX146" fmla="*/ 3347310 w 6005794"/>
              <a:gd name="connsiteY146" fmla="*/ 77536 h 6841925"/>
              <a:gd name="connsiteX147" fmla="*/ 3344601 w 6005794"/>
              <a:gd name="connsiteY147" fmla="*/ 85105 h 6841925"/>
              <a:gd name="connsiteX148" fmla="*/ 3341892 w 6005794"/>
              <a:gd name="connsiteY148" fmla="*/ 93515 h 6841925"/>
              <a:gd name="connsiteX149" fmla="*/ 3339522 w 6005794"/>
              <a:gd name="connsiteY149" fmla="*/ 102765 h 6841925"/>
              <a:gd name="connsiteX150" fmla="*/ 3337829 w 6005794"/>
              <a:gd name="connsiteY150" fmla="*/ 112435 h 6841925"/>
              <a:gd name="connsiteX151" fmla="*/ 3333764 w 6005794"/>
              <a:gd name="connsiteY151" fmla="*/ 101503 h 6841925"/>
              <a:gd name="connsiteX152" fmla="*/ 3329700 w 6005794"/>
              <a:gd name="connsiteY152" fmla="*/ 91412 h 6841925"/>
              <a:gd name="connsiteX153" fmla="*/ 3325636 w 6005794"/>
              <a:gd name="connsiteY153" fmla="*/ 82583 h 6841925"/>
              <a:gd name="connsiteX154" fmla="*/ 3321234 w 6005794"/>
              <a:gd name="connsiteY154" fmla="*/ 75434 h 6841925"/>
              <a:gd name="connsiteX155" fmla="*/ 3317170 w 6005794"/>
              <a:gd name="connsiteY155" fmla="*/ 69127 h 6841925"/>
              <a:gd name="connsiteX156" fmla="*/ 3312768 w 6005794"/>
              <a:gd name="connsiteY156" fmla="*/ 64502 h 6841925"/>
              <a:gd name="connsiteX157" fmla="*/ 3308703 w 6005794"/>
              <a:gd name="connsiteY157" fmla="*/ 60718 h 6841925"/>
              <a:gd name="connsiteX158" fmla="*/ 3303962 w 6005794"/>
              <a:gd name="connsiteY158" fmla="*/ 58616 h 6841925"/>
              <a:gd name="connsiteX159" fmla="*/ 3299221 w 6005794"/>
              <a:gd name="connsiteY159" fmla="*/ 57354 h 6841925"/>
              <a:gd name="connsiteX160" fmla="*/ 3294819 w 6005794"/>
              <a:gd name="connsiteY160" fmla="*/ 56933 h 6841925"/>
              <a:gd name="connsiteX161" fmla="*/ 3289739 w 6005794"/>
              <a:gd name="connsiteY161" fmla="*/ 57774 h 6841925"/>
              <a:gd name="connsiteX162" fmla="*/ 3285335 w 6005794"/>
              <a:gd name="connsiteY162" fmla="*/ 60298 h 6841925"/>
              <a:gd name="connsiteX163" fmla="*/ 3280256 w 6005794"/>
              <a:gd name="connsiteY163" fmla="*/ 63661 h 6841925"/>
              <a:gd name="connsiteX164" fmla="*/ 3274837 w 6005794"/>
              <a:gd name="connsiteY164" fmla="*/ 67445 h 6841925"/>
              <a:gd name="connsiteX165" fmla="*/ 3270097 w 6005794"/>
              <a:gd name="connsiteY165" fmla="*/ 72912 h 6841925"/>
              <a:gd name="connsiteX166" fmla="*/ 3264677 w 6005794"/>
              <a:gd name="connsiteY166" fmla="*/ 79218 h 6841925"/>
              <a:gd name="connsiteX167" fmla="*/ 3290755 w 6005794"/>
              <a:gd name="connsiteY167" fmla="*/ 129254 h 6841925"/>
              <a:gd name="connsiteX168" fmla="*/ 3292786 w 6005794"/>
              <a:gd name="connsiteY168" fmla="*/ 130936 h 6841925"/>
              <a:gd name="connsiteX169" fmla="*/ 3295495 w 6005794"/>
              <a:gd name="connsiteY169" fmla="*/ 132618 h 6841925"/>
              <a:gd name="connsiteX170" fmla="*/ 3297866 w 6005794"/>
              <a:gd name="connsiteY170" fmla="*/ 133878 h 6841925"/>
              <a:gd name="connsiteX171" fmla="*/ 3300576 w 6005794"/>
              <a:gd name="connsiteY171" fmla="*/ 134300 h 6841925"/>
              <a:gd name="connsiteX172" fmla="*/ 3320218 w 6005794"/>
              <a:gd name="connsiteY172" fmla="*/ 142709 h 6841925"/>
              <a:gd name="connsiteX173" fmla="*/ 3340199 w 6005794"/>
              <a:gd name="connsiteY173" fmla="*/ 150698 h 6841925"/>
              <a:gd name="connsiteX174" fmla="*/ 3359842 w 6005794"/>
              <a:gd name="connsiteY174" fmla="*/ 157426 h 6841925"/>
              <a:gd name="connsiteX175" fmla="*/ 3369662 w 6005794"/>
              <a:gd name="connsiteY175" fmla="*/ 160369 h 6841925"/>
              <a:gd name="connsiteX176" fmla="*/ 3379483 w 6005794"/>
              <a:gd name="connsiteY176" fmla="*/ 162892 h 6841925"/>
              <a:gd name="connsiteX177" fmla="*/ 3389305 w 6005794"/>
              <a:gd name="connsiteY177" fmla="*/ 165414 h 6841925"/>
              <a:gd name="connsiteX178" fmla="*/ 3399804 w 6005794"/>
              <a:gd name="connsiteY178" fmla="*/ 167097 h 6841925"/>
              <a:gd name="connsiteX179" fmla="*/ 3409963 w 6005794"/>
              <a:gd name="connsiteY179" fmla="*/ 168358 h 6841925"/>
              <a:gd name="connsiteX180" fmla="*/ 3420462 w 6005794"/>
              <a:gd name="connsiteY180" fmla="*/ 169620 h 6841925"/>
              <a:gd name="connsiteX181" fmla="*/ 3430622 w 6005794"/>
              <a:gd name="connsiteY181" fmla="*/ 169620 h 6841925"/>
              <a:gd name="connsiteX182" fmla="*/ 3441119 w 6005794"/>
              <a:gd name="connsiteY182" fmla="*/ 169620 h 6841925"/>
              <a:gd name="connsiteX183" fmla="*/ 3451280 w 6005794"/>
              <a:gd name="connsiteY183" fmla="*/ 168358 h 6841925"/>
              <a:gd name="connsiteX184" fmla="*/ 3462116 w 6005794"/>
              <a:gd name="connsiteY184" fmla="*/ 166677 h 6841925"/>
              <a:gd name="connsiteX185" fmla="*/ 3464149 w 6005794"/>
              <a:gd name="connsiteY185" fmla="*/ 166256 h 6841925"/>
              <a:gd name="connsiteX186" fmla="*/ 3466180 w 6005794"/>
              <a:gd name="connsiteY186" fmla="*/ 166677 h 6841925"/>
              <a:gd name="connsiteX187" fmla="*/ 3467536 w 6005794"/>
              <a:gd name="connsiteY187" fmla="*/ 167097 h 6841925"/>
              <a:gd name="connsiteX188" fmla="*/ 3469228 w 6005794"/>
              <a:gd name="connsiteY188" fmla="*/ 168358 h 6841925"/>
              <a:gd name="connsiteX189" fmla="*/ 3471938 w 6005794"/>
              <a:gd name="connsiteY189" fmla="*/ 170461 h 6841925"/>
              <a:gd name="connsiteX190" fmla="*/ 3473970 w 6005794"/>
              <a:gd name="connsiteY190" fmla="*/ 174664 h 6841925"/>
              <a:gd name="connsiteX191" fmla="*/ 3475663 w 6005794"/>
              <a:gd name="connsiteY191" fmla="*/ 178870 h 6841925"/>
              <a:gd name="connsiteX192" fmla="*/ 3477017 w 6005794"/>
              <a:gd name="connsiteY192" fmla="*/ 183915 h 6841925"/>
              <a:gd name="connsiteX193" fmla="*/ 3479388 w 6005794"/>
              <a:gd name="connsiteY193" fmla="*/ 193586 h 6841925"/>
              <a:gd name="connsiteX194" fmla="*/ 3555249 w 6005794"/>
              <a:gd name="connsiteY194" fmla="*/ 196950 h 6841925"/>
              <a:gd name="connsiteX195" fmla="*/ 3554233 w 6005794"/>
              <a:gd name="connsiteY195" fmla="*/ 195688 h 6841925"/>
              <a:gd name="connsiteX196" fmla="*/ 3557957 w 6005794"/>
              <a:gd name="connsiteY196" fmla="*/ 185597 h 6841925"/>
              <a:gd name="connsiteX197" fmla="*/ 3561344 w 6005794"/>
              <a:gd name="connsiteY197" fmla="*/ 175085 h 6841925"/>
              <a:gd name="connsiteX198" fmla="*/ 3563375 w 6005794"/>
              <a:gd name="connsiteY198" fmla="*/ 170461 h 6841925"/>
              <a:gd name="connsiteX199" fmla="*/ 3565069 w 6005794"/>
              <a:gd name="connsiteY199" fmla="*/ 166677 h 6841925"/>
              <a:gd name="connsiteX200" fmla="*/ 3566762 w 6005794"/>
              <a:gd name="connsiteY200" fmla="*/ 163733 h 6841925"/>
              <a:gd name="connsiteX201" fmla="*/ 3567101 w 6005794"/>
              <a:gd name="connsiteY201" fmla="*/ 163312 h 6841925"/>
              <a:gd name="connsiteX202" fmla="*/ 3568117 w 6005794"/>
              <a:gd name="connsiteY202" fmla="*/ 163312 h 6841925"/>
              <a:gd name="connsiteX203" fmla="*/ 3579970 w 6005794"/>
              <a:gd name="connsiteY203" fmla="*/ 163312 h 6841925"/>
              <a:gd name="connsiteX204" fmla="*/ 3591484 w 6005794"/>
              <a:gd name="connsiteY204" fmla="*/ 162892 h 6841925"/>
              <a:gd name="connsiteX205" fmla="*/ 3603338 w 6005794"/>
              <a:gd name="connsiteY205" fmla="*/ 161630 h 6841925"/>
              <a:gd name="connsiteX206" fmla="*/ 3614852 w 6005794"/>
              <a:gd name="connsiteY206" fmla="*/ 159528 h 6841925"/>
              <a:gd name="connsiteX207" fmla="*/ 3638558 w 6005794"/>
              <a:gd name="connsiteY207" fmla="*/ 154902 h 6841925"/>
              <a:gd name="connsiteX208" fmla="*/ 3650411 w 6005794"/>
              <a:gd name="connsiteY208" fmla="*/ 152800 h 6841925"/>
              <a:gd name="connsiteX209" fmla="*/ 3661926 w 6005794"/>
              <a:gd name="connsiteY209" fmla="*/ 151118 h 6841925"/>
              <a:gd name="connsiteX210" fmla="*/ 3673779 w 6005794"/>
              <a:gd name="connsiteY210" fmla="*/ 149437 h 6841925"/>
              <a:gd name="connsiteX211" fmla="*/ 3685295 w 6005794"/>
              <a:gd name="connsiteY211" fmla="*/ 149016 h 6841925"/>
              <a:gd name="connsiteX212" fmla="*/ 3697147 w 6005794"/>
              <a:gd name="connsiteY212" fmla="*/ 149437 h 6841925"/>
              <a:gd name="connsiteX213" fmla="*/ 3702904 w 6005794"/>
              <a:gd name="connsiteY213" fmla="*/ 149858 h 6841925"/>
              <a:gd name="connsiteX214" fmla="*/ 3708662 w 6005794"/>
              <a:gd name="connsiteY214" fmla="*/ 151118 h 6841925"/>
              <a:gd name="connsiteX215" fmla="*/ 3714080 w 6005794"/>
              <a:gd name="connsiteY215" fmla="*/ 152380 h 6841925"/>
              <a:gd name="connsiteX216" fmla="*/ 3719837 w 6005794"/>
              <a:gd name="connsiteY216" fmla="*/ 154061 h 6841925"/>
              <a:gd name="connsiteX217" fmla="*/ 3725933 w 6005794"/>
              <a:gd name="connsiteY217" fmla="*/ 156165 h 6841925"/>
              <a:gd name="connsiteX218" fmla="*/ 3731690 w 6005794"/>
              <a:gd name="connsiteY218" fmla="*/ 158267 h 6841925"/>
              <a:gd name="connsiteX219" fmla="*/ 3737108 w 6005794"/>
              <a:gd name="connsiteY219" fmla="*/ 161630 h 6841925"/>
              <a:gd name="connsiteX220" fmla="*/ 3742866 w 6005794"/>
              <a:gd name="connsiteY220" fmla="*/ 164993 h 6841925"/>
              <a:gd name="connsiteX221" fmla="*/ 3748624 w 6005794"/>
              <a:gd name="connsiteY221" fmla="*/ 168778 h 6841925"/>
              <a:gd name="connsiteX222" fmla="*/ 3754042 w 6005794"/>
              <a:gd name="connsiteY222" fmla="*/ 173404 h 6841925"/>
              <a:gd name="connsiteX223" fmla="*/ 3759121 w 6005794"/>
              <a:gd name="connsiteY223" fmla="*/ 174664 h 6841925"/>
              <a:gd name="connsiteX224" fmla="*/ 3763524 w 6005794"/>
              <a:gd name="connsiteY224" fmla="*/ 174664 h 6841925"/>
              <a:gd name="connsiteX225" fmla="*/ 3768604 w 6005794"/>
              <a:gd name="connsiteY225" fmla="*/ 173824 h 6841925"/>
              <a:gd name="connsiteX226" fmla="*/ 3773007 w 6005794"/>
              <a:gd name="connsiteY226" fmla="*/ 172983 h 6841925"/>
              <a:gd name="connsiteX227" fmla="*/ 3777410 w 6005794"/>
              <a:gd name="connsiteY227" fmla="*/ 171301 h 6841925"/>
              <a:gd name="connsiteX228" fmla="*/ 3781812 w 6005794"/>
              <a:gd name="connsiteY228" fmla="*/ 168778 h 6841925"/>
              <a:gd name="connsiteX229" fmla="*/ 3790617 w 6005794"/>
              <a:gd name="connsiteY229" fmla="*/ 164573 h 6841925"/>
              <a:gd name="connsiteX230" fmla="*/ 3799422 w 6005794"/>
              <a:gd name="connsiteY230" fmla="*/ 160369 h 6841925"/>
              <a:gd name="connsiteX231" fmla="*/ 3803825 w 6005794"/>
              <a:gd name="connsiteY231" fmla="*/ 159528 h 6841925"/>
              <a:gd name="connsiteX232" fmla="*/ 3808905 w 6005794"/>
              <a:gd name="connsiteY232" fmla="*/ 158267 h 6841925"/>
              <a:gd name="connsiteX233" fmla="*/ 3813307 w 6005794"/>
              <a:gd name="connsiteY233" fmla="*/ 157846 h 6841925"/>
              <a:gd name="connsiteX234" fmla="*/ 3817711 w 6005794"/>
              <a:gd name="connsiteY234" fmla="*/ 157846 h 6841925"/>
              <a:gd name="connsiteX235" fmla="*/ 3822790 w 6005794"/>
              <a:gd name="connsiteY235" fmla="*/ 159108 h 6841925"/>
              <a:gd name="connsiteX236" fmla="*/ 3827870 w 6005794"/>
              <a:gd name="connsiteY236" fmla="*/ 161209 h 6841925"/>
              <a:gd name="connsiteX237" fmla="*/ 3830918 w 6005794"/>
              <a:gd name="connsiteY237" fmla="*/ 168778 h 6841925"/>
              <a:gd name="connsiteX238" fmla="*/ 3831256 w 6005794"/>
              <a:gd name="connsiteY238" fmla="*/ 168358 h 6841925"/>
              <a:gd name="connsiteX239" fmla="*/ 3827870 w 6005794"/>
              <a:gd name="connsiteY239" fmla="*/ 161209 h 6841925"/>
              <a:gd name="connsiteX240" fmla="*/ 3832611 w 6005794"/>
              <a:gd name="connsiteY240" fmla="*/ 157846 h 6841925"/>
              <a:gd name="connsiteX241" fmla="*/ 3838030 w 6005794"/>
              <a:gd name="connsiteY241" fmla="*/ 154902 h 6841925"/>
              <a:gd name="connsiteX242" fmla="*/ 3843448 w 6005794"/>
              <a:gd name="connsiteY242" fmla="*/ 152800 h 6841925"/>
              <a:gd name="connsiteX243" fmla="*/ 3848866 w 6005794"/>
              <a:gd name="connsiteY243" fmla="*/ 151118 h 6841925"/>
              <a:gd name="connsiteX244" fmla="*/ 3854285 w 6005794"/>
              <a:gd name="connsiteY244" fmla="*/ 149437 h 6841925"/>
              <a:gd name="connsiteX245" fmla="*/ 3859704 w 6005794"/>
              <a:gd name="connsiteY245" fmla="*/ 149016 h 6841925"/>
              <a:gd name="connsiteX246" fmla="*/ 3870880 w 6005794"/>
              <a:gd name="connsiteY246" fmla="*/ 147755 h 6841925"/>
              <a:gd name="connsiteX247" fmla="*/ 3892893 w 6005794"/>
              <a:gd name="connsiteY247" fmla="*/ 147334 h 6841925"/>
              <a:gd name="connsiteX248" fmla="*/ 3904069 w 6005794"/>
              <a:gd name="connsiteY248" fmla="*/ 146494 h 6841925"/>
              <a:gd name="connsiteX249" fmla="*/ 3914906 w 6005794"/>
              <a:gd name="connsiteY249" fmla="*/ 144811 h 6841925"/>
              <a:gd name="connsiteX250" fmla="*/ 3990766 w 6005794"/>
              <a:gd name="connsiteY250" fmla="*/ 130515 h 6841925"/>
              <a:gd name="connsiteX251" fmla="*/ 3995846 w 6005794"/>
              <a:gd name="connsiteY251" fmla="*/ 127572 h 6841925"/>
              <a:gd name="connsiteX252" fmla="*/ 4000248 w 6005794"/>
              <a:gd name="connsiteY252" fmla="*/ 126732 h 6841925"/>
              <a:gd name="connsiteX253" fmla="*/ 4004989 w 6005794"/>
              <a:gd name="connsiteY253" fmla="*/ 125470 h 6841925"/>
              <a:gd name="connsiteX254" fmla="*/ 4010069 w 6005794"/>
              <a:gd name="connsiteY254" fmla="*/ 125050 h 6841925"/>
              <a:gd name="connsiteX255" fmla="*/ 4015149 w 6005794"/>
              <a:gd name="connsiteY255" fmla="*/ 125470 h 6841925"/>
              <a:gd name="connsiteX256" fmla="*/ 4019552 w 6005794"/>
              <a:gd name="connsiteY256" fmla="*/ 125891 h 6841925"/>
              <a:gd name="connsiteX257" fmla="*/ 4029372 w 6005794"/>
              <a:gd name="connsiteY257" fmla="*/ 127572 h 6841925"/>
              <a:gd name="connsiteX258" fmla="*/ 4038855 w 6005794"/>
              <a:gd name="connsiteY258" fmla="*/ 130515 h 6841925"/>
              <a:gd name="connsiteX259" fmla="*/ 4048338 w 6005794"/>
              <a:gd name="connsiteY259" fmla="*/ 132197 h 6841925"/>
              <a:gd name="connsiteX260" fmla="*/ 4053079 w 6005794"/>
              <a:gd name="connsiteY260" fmla="*/ 132618 h 6841925"/>
              <a:gd name="connsiteX261" fmla="*/ 4058159 w 6005794"/>
              <a:gd name="connsiteY261" fmla="*/ 132618 h 6841925"/>
              <a:gd name="connsiteX262" fmla="*/ 4062561 w 6005794"/>
              <a:gd name="connsiteY262" fmla="*/ 132197 h 6841925"/>
              <a:gd name="connsiteX263" fmla="*/ 4067641 w 6005794"/>
              <a:gd name="connsiteY263" fmla="*/ 130936 h 6841925"/>
              <a:gd name="connsiteX264" fmla="*/ 4072044 w 6005794"/>
              <a:gd name="connsiteY264" fmla="*/ 127152 h 6841925"/>
              <a:gd name="connsiteX265" fmla="*/ 4076447 w 6005794"/>
              <a:gd name="connsiteY265" fmla="*/ 124209 h 6841925"/>
              <a:gd name="connsiteX266" fmla="*/ 4081188 w 6005794"/>
              <a:gd name="connsiteY266" fmla="*/ 121685 h 6841925"/>
              <a:gd name="connsiteX267" fmla="*/ 4085930 w 6005794"/>
              <a:gd name="connsiteY267" fmla="*/ 120004 h 6841925"/>
              <a:gd name="connsiteX268" fmla="*/ 4090332 w 6005794"/>
              <a:gd name="connsiteY268" fmla="*/ 118322 h 6841925"/>
              <a:gd name="connsiteX269" fmla="*/ 4095411 w 6005794"/>
              <a:gd name="connsiteY269" fmla="*/ 117060 h 6841925"/>
              <a:gd name="connsiteX270" fmla="*/ 4104895 w 6005794"/>
              <a:gd name="connsiteY270" fmla="*/ 115800 h 6841925"/>
              <a:gd name="connsiteX271" fmla="*/ 4114715 w 6005794"/>
              <a:gd name="connsiteY271" fmla="*/ 115800 h 6841925"/>
              <a:gd name="connsiteX272" fmla="*/ 4124875 w 6005794"/>
              <a:gd name="connsiteY272" fmla="*/ 115800 h 6841925"/>
              <a:gd name="connsiteX273" fmla="*/ 4135373 w 6005794"/>
              <a:gd name="connsiteY273" fmla="*/ 115800 h 6841925"/>
              <a:gd name="connsiteX274" fmla="*/ 4145534 w 6005794"/>
              <a:gd name="connsiteY274" fmla="*/ 115379 h 6841925"/>
              <a:gd name="connsiteX275" fmla="*/ 4069335 w 6005794"/>
              <a:gd name="connsiteY275" fmla="*/ 136403 h 6841925"/>
              <a:gd name="connsiteX276" fmla="*/ 4070689 w 6005794"/>
              <a:gd name="connsiteY276" fmla="*/ 141027 h 6841925"/>
              <a:gd name="connsiteX277" fmla="*/ 4069335 w 6005794"/>
              <a:gd name="connsiteY277" fmla="*/ 144811 h 6841925"/>
              <a:gd name="connsiteX278" fmla="*/ 4067980 w 6005794"/>
              <a:gd name="connsiteY278" fmla="*/ 148175 h 6841925"/>
              <a:gd name="connsiteX279" fmla="*/ 4066287 w 6005794"/>
              <a:gd name="connsiteY279" fmla="*/ 151539 h 6841925"/>
              <a:gd name="connsiteX280" fmla="*/ 4063916 w 6005794"/>
              <a:gd name="connsiteY280" fmla="*/ 154482 h 6841925"/>
              <a:gd name="connsiteX281" fmla="*/ 4059852 w 6005794"/>
              <a:gd name="connsiteY281" fmla="*/ 160369 h 6841925"/>
              <a:gd name="connsiteX282" fmla="*/ 4057821 w 6005794"/>
              <a:gd name="connsiteY282" fmla="*/ 163312 h 6841925"/>
              <a:gd name="connsiteX283" fmla="*/ 4055789 w 6005794"/>
              <a:gd name="connsiteY283" fmla="*/ 166677 h 6841925"/>
              <a:gd name="connsiteX284" fmla="*/ 4049692 w 6005794"/>
              <a:gd name="connsiteY284" fmla="*/ 171301 h 6841925"/>
              <a:gd name="connsiteX285" fmla="*/ 4043258 w 6005794"/>
              <a:gd name="connsiteY285" fmla="*/ 175505 h 6841925"/>
              <a:gd name="connsiteX286" fmla="*/ 4037163 w 6005794"/>
              <a:gd name="connsiteY286" fmla="*/ 180131 h 6841925"/>
              <a:gd name="connsiteX287" fmla="*/ 4030727 w 6005794"/>
              <a:gd name="connsiteY287" fmla="*/ 183495 h 6841925"/>
              <a:gd name="connsiteX288" fmla="*/ 4018197 w 6005794"/>
              <a:gd name="connsiteY288" fmla="*/ 190223 h 6841925"/>
              <a:gd name="connsiteX289" fmla="*/ 4004989 w 6005794"/>
              <a:gd name="connsiteY289" fmla="*/ 195267 h 6841925"/>
              <a:gd name="connsiteX290" fmla="*/ 3992120 w 6005794"/>
              <a:gd name="connsiteY290" fmla="*/ 199052 h 6841925"/>
              <a:gd name="connsiteX291" fmla="*/ 3978573 w 6005794"/>
              <a:gd name="connsiteY291" fmla="*/ 202416 h 6841925"/>
              <a:gd name="connsiteX292" fmla="*/ 3965028 w 6005794"/>
              <a:gd name="connsiteY292" fmla="*/ 204518 h 6841925"/>
              <a:gd name="connsiteX293" fmla="*/ 3951820 w 6005794"/>
              <a:gd name="connsiteY293" fmla="*/ 206200 h 6841925"/>
              <a:gd name="connsiteX294" fmla="*/ 3938273 w 6005794"/>
              <a:gd name="connsiteY294" fmla="*/ 207461 h 6841925"/>
              <a:gd name="connsiteX295" fmla="*/ 3924727 w 6005794"/>
              <a:gd name="connsiteY295" fmla="*/ 207881 h 6841925"/>
              <a:gd name="connsiteX296" fmla="*/ 3897295 w 6005794"/>
              <a:gd name="connsiteY296" fmla="*/ 209143 h 6841925"/>
              <a:gd name="connsiteX297" fmla="*/ 3870541 w 6005794"/>
              <a:gd name="connsiteY297" fmla="*/ 210405 h 6841925"/>
              <a:gd name="connsiteX298" fmla="*/ 3856995 w 6005794"/>
              <a:gd name="connsiteY298" fmla="*/ 211245 h 6841925"/>
              <a:gd name="connsiteX299" fmla="*/ 3843448 w 6005794"/>
              <a:gd name="connsiteY299" fmla="*/ 212928 h 6841925"/>
              <a:gd name="connsiteX300" fmla="*/ 3840400 w 6005794"/>
              <a:gd name="connsiteY300" fmla="*/ 205779 h 6841925"/>
              <a:gd name="connsiteX301" fmla="*/ 3839723 w 6005794"/>
              <a:gd name="connsiteY301" fmla="*/ 205779 h 6841925"/>
              <a:gd name="connsiteX302" fmla="*/ 3843448 w 6005794"/>
              <a:gd name="connsiteY302" fmla="*/ 212928 h 6841925"/>
              <a:gd name="connsiteX303" fmla="*/ 3836675 w 6005794"/>
              <a:gd name="connsiteY303" fmla="*/ 214189 h 6841925"/>
              <a:gd name="connsiteX304" fmla="*/ 3829901 w 6005794"/>
              <a:gd name="connsiteY304" fmla="*/ 215029 h 6841925"/>
              <a:gd name="connsiteX305" fmla="*/ 3817033 w 6005794"/>
              <a:gd name="connsiteY305" fmla="*/ 219234 h 6841925"/>
              <a:gd name="connsiteX306" fmla="*/ 3790617 w 6005794"/>
              <a:gd name="connsiteY306" fmla="*/ 226382 h 6841925"/>
              <a:gd name="connsiteX307" fmla="*/ 3777410 w 6005794"/>
              <a:gd name="connsiteY307" fmla="*/ 229746 h 6841925"/>
              <a:gd name="connsiteX308" fmla="*/ 3770637 w 6005794"/>
              <a:gd name="connsiteY308" fmla="*/ 231007 h 6841925"/>
              <a:gd name="connsiteX309" fmla="*/ 3763862 w 6005794"/>
              <a:gd name="connsiteY309" fmla="*/ 231848 h 6841925"/>
              <a:gd name="connsiteX310" fmla="*/ 3757090 w 6005794"/>
              <a:gd name="connsiteY310" fmla="*/ 232690 h 6841925"/>
              <a:gd name="connsiteX311" fmla="*/ 3750655 w 6005794"/>
              <a:gd name="connsiteY311" fmla="*/ 232690 h 6841925"/>
              <a:gd name="connsiteX312" fmla="*/ 3743882 w 6005794"/>
              <a:gd name="connsiteY312" fmla="*/ 231848 h 6841925"/>
              <a:gd name="connsiteX313" fmla="*/ 3737108 w 6005794"/>
              <a:gd name="connsiteY313" fmla="*/ 230166 h 6841925"/>
              <a:gd name="connsiteX314" fmla="*/ 3731690 w 6005794"/>
              <a:gd name="connsiteY314" fmla="*/ 229325 h 6841925"/>
              <a:gd name="connsiteX315" fmla="*/ 3725933 w 6005794"/>
              <a:gd name="connsiteY315" fmla="*/ 227644 h 6841925"/>
              <a:gd name="connsiteX316" fmla="*/ 3680891 w 6005794"/>
              <a:gd name="connsiteY316" fmla="*/ 231007 h 6841925"/>
              <a:gd name="connsiteX317" fmla="*/ 3678520 w 6005794"/>
              <a:gd name="connsiteY317" fmla="*/ 235212 h 6841925"/>
              <a:gd name="connsiteX318" fmla="*/ 3675811 w 6005794"/>
              <a:gd name="connsiteY318" fmla="*/ 238155 h 6841925"/>
              <a:gd name="connsiteX319" fmla="*/ 3672763 w 6005794"/>
              <a:gd name="connsiteY319" fmla="*/ 240258 h 6841925"/>
              <a:gd name="connsiteX320" fmla="*/ 3669715 w 6005794"/>
              <a:gd name="connsiteY320" fmla="*/ 241519 h 6841925"/>
              <a:gd name="connsiteX321" fmla="*/ 3665991 w 6005794"/>
              <a:gd name="connsiteY321" fmla="*/ 241939 h 6841925"/>
              <a:gd name="connsiteX322" fmla="*/ 3662604 w 6005794"/>
              <a:gd name="connsiteY322" fmla="*/ 241939 h 6841925"/>
              <a:gd name="connsiteX323" fmla="*/ 3658878 w 6005794"/>
              <a:gd name="connsiteY323" fmla="*/ 241939 h 6841925"/>
              <a:gd name="connsiteX324" fmla="*/ 3655153 w 6005794"/>
              <a:gd name="connsiteY324" fmla="*/ 242360 h 6841925"/>
              <a:gd name="connsiteX325" fmla="*/ 3653120 w 6005794"/>
              <a:gd name="connsiteY325" fmla="*/ 254974 h 6841925"/>
              <a:gd name="connsiteX326" fmla="*/ 3643978 w 6005794"/>
              <a:gd name="connsiteY326" fmla="*/ 262962 h 6841925"/>
              <a:gd name="connsiteX327" fmla="*/ 3639575 w 6005794"/>
              <a:gd name="connsiteY327" fmla="*/ 266327 h 6841925"/>
              <a:gd name="connsiteX328" fmla="*/ 3635172 w 6005794"/>
              <a:gd name="connsiteY328" fmla="*/ 269690 h 6841925"/>
              <a:gd name="connsiteX329" fmla="*/ 3630431 w 6005794"/>
              <a:gd name="connsiteY329" fmla="*/ 272213 h 6841925"/>
              <a:gd name="connsiteX330" fmla="*/ 3626705 w 6005794"/>
              <a:gd name="connsiteY330" fmla="*/ 273896 h 6841925"/>
              <a:gd name="connsiteX331" fmla="*/ 3622642 w 6005794"/>
              <a:gd name="connsiteY331" fmla="*/ 274737 h 6841925"/>
              <a:gd name="connsiteX332" fmla="*/ 3618578 w 6005794"/>
              <a:gd name="connsiteY332" fmla="*/ 275577 h 6841925"/>
              <a:gd name="connsiteX333" fmla="*/ 3614514 w 6005794"/>
              <a:gd name="connsiteY333" fmla="*/ 274737 h 6841925"/>
              <a:gd name="connsiteX334" fmla="*/ 3610788 w 6005794"/>
              <a:gd name="connsiteY334" fmla="*/ 273054 h 6841925"/>
              <a:gd name="connsiteX335" fmla="*/ 3606724 w 6005794"/>
              <a:gd name="connsiteY335" fmla="*/ 270952 h 6841925"/>
              <a:gd name="connsiteX336" fmla="*/ 3603677 w 6005794"/>
              <a:gd name="connsiteY336" fmla="*/ 267589 h 6841925"/>
              <a:gd name="connsiteX337" fmla="*/ 3599952 w 6005794"/>
              <a:gd name="connsiteY337" fmla="*/ 262542 h 6841925"/>
              <a:gd name="connsiteX338" fmla="*/ 3596904 w 6005794"/>
              <a:gd name="connsiteY338" fmla="*/ 257077 h 6841925"/>
              <a:gd name="connsiteX339" fmla="*/ 3594194 w 6005794"/>
              <a:gd name="connsiteY339" fmla="*/ 249928 h 6841925"/>
              <a:gd name="connsiteX340" fmla="*/ 3591146 w 6005794"/>
              <a:gd name="connsiteY340" fmla="*/ 241519 h 6841925"/>
              <a:gd name="connsiteX341" fmla="*/ 3587082 w 6005794"/>
              <a:gd name="connsiteY341" fmla="*/ 245724 h 6841925"/>
              <a:gd name="connsiteX342" fmla="*/ 3583018 w 6005794"/>
              <a:gd name="connsiteY342" fmla="*/ 250349 h 6841925"/>
              <a:gd name="connsiteX343" fmla="*/ 3578616 w 6005794"/>
              <a:gd name="connsiteY343" fmla="*/ 253713 h 6841925"/>
              <a:gd name="connsiteX344" fmla="*/ 3574552 w 6005794"/>
              <a:gd name="connsiteY344" fmla="*/ 257077 h 6841925"/>
              <a:gd name="connsiteX345" fmla="*/ 3569810 w 6005794"/>
              <a:gd name="connsiteY345" fmla="*/ 260020 h 6841925"/>
              <a:gd name="connsiteX346" fmla="*/ 3565408 w 6005794"/>
              <a:gd name="connsiteY346" fmla="*/ 262542 h 6841925"/>
              <a:gd name="connsiteX347" fmla="*/ 3556942 w 6005794"/>
              <a:gd name="connsiteY347" fmla="*/ 267168 h 6841925"/>
              <a:gd name="connsiteX348" fmla="*/ 3547458 w 6005794"/>
              <a:gd name="connsiteY348" fmla="*/ 269690 h 6841925"/>
              <a:gd name="connsiteX349" fmla="*/ 3538654 w 6005794"/>
              <a:gd name="connsiteY349" fmla="*/ 272213 h 6841925"/>
              <a:gd name="connsiteX350" fmla="*/ 3529172 w 6005794"/>
              <a:gd name="connsiteY350" fmla="*/ 273054 h 6841925"/>
              <a:gd name="connsiteX351" fmla="*/ 3519689 w 6005794"/>
              <a:gd name="connsiteY351" fmla="*/ 273896 h 6841925"/>
              <a:gd name="connsiteX352" fmla="*/ 3510207 w 6005794"/>
              <a:gd name="connsiteY352" fmla="*/ 274316 h 6841925"/>
              <a:gd name="connsiteX353" fmla="*/ 3500724 w 6005794"/>
              <a:gd name="connsiteY353" fmla="*/ 273896 h 6841925"/>
              <a:gd name="connsiteX354" fmla="*/ 3481420 w 6005794"/>
              <a:gd name="connsiteY354" fmla="*/ 272633 h 6841925"/>
              <a:gd name="connsiteX355" fmla="*/ 3462794 w 6005794"/>
              <a:gd name="connsiteY355" fmla="*/ 272213 h 6841925"/>
              <a:gd name="connsiteX356" fmla="*/ 3453311 w 6005794"/>
              <a:gd name="connsiteY356" fmla="*/ 272213 h 6841925"/>
              <a:gd name="connsiteX357" fmla="*/ 3443830 w 6005794"/>
              <a:gd name="connsiteY357" fmla="*/ 273054 h 6841925"/>
              <a:gd name="connsiteX358" fmla="*/ 3436717 w 6005794"/>
              <a:gd name="connsiteY358" fmla="*/ 273896 h 6841925"/>
              <a:gd name="connsiteX359" fmla="*/ 3429267 w 6005794"/>
              <a:gd name="connsiteY359" fmla="*/ 273896 h 6841925"/>
              <a:gd name="connsiteX360" fmla="*/ 3421817 w 6005794"/>
              <a:gd name="connsiteY360" fmla="*/ 274316 h 6841925"/>
              <a:gd name="connsiteX361" fmla="*/ 3414703 w 6005794"/>
              <a:gd name="connsiteY361" fmla="*/ 275998 h 6841925"/>
              <a:gd name="connsiteX362" fmla="*/ 3411318 w 6005794"/>
              <a:gd name="connsiteY362" fmla="*/ 277259 h 6841925"/>
              <a:gd name="connsiteX363" fmla="*/ 3408270 w 6005794"/>
              <a:gd name="connsiteY363" fmla="*/ 278100 h 6841925"/>
              <a:gd name="connsiteX364" fmla="*/ 3405561 w 6005794"/>
              <a:gd name="connsiteY364" fmla="*/ 280623 h 6841925"/>
              <a:gd name="connsiteX365" fmla="*/ 3403190 w 6005794"/>
              <a:gd name="connsiteY365" fmla="*/ 282724 h 6841925"/>
              <a:gd name="connsiteX366" fmla="*/ 3401496 w 6005794"/>
              <a:gd name="connsiteY366" fmla="*/ 285668 h 6841925"/>
              <a:gd name="connsiteX367" fmla="*/ 3399804 w 6005794"/>
              <a:gd name="connsiteY367" fmla="*/ 288611 h 6841925"/>
              <a:gd name="connsiteX368" fmla="*/ 3398787 w 6005794"/>
              <a:gd name="connsiteY368" fmla="*/ 293236 h 6841925"/>
              <a:gd name="connsiteX369" fmla="*/ 3398448 w 6005794"/>
              <a:gd name="connsiteY369" fmla="*/ 297862 h 6841925"/>
              <a:gd name="connsiteX370" fmla="*/ 3398787 w 6005794"/>
              <a:gd name="connsiteY370" fmla="*/ 303328 h 6841925"/>
              <a:gd name="connsiteX371" fmla="*/ 3399804 w 6005794"/>
              <a:gd name="connsiteY371" fmla="*/ 308374 h 6841925"/>
              <a:gd name="connsiteX372" fmla="*/ 3401158 w 6005794"/>
              <a:gd name="connsiteY372" fmla="*/ 311738 h 6841925"/>
              <a:gd name="connsiteX373" fmla="*/ 3402851 w 6005794"/>
              <a:gd name="connsiteY373" fmla="*/ 313839 h 6841925"/>
              <a:gd name="connsiteX374" fmla="*/ 3405561 w 6005794"/>
              <a:gd name="connsiteY374" fmla="*/ 315941 h 6841925"/>
              <a:gd name="connsiteX375" fmla="*/ 3408270 w 6005794"/>
              <a:gd name="connsiteY375" fmla="*/ 317204 h 6841925"/>
              <a:gd name="connsiteX376" fmla="*/ 3411318 w 6005794"/>
              <a:gd name="connsiteY376" fmla="*/ 317624 h 6841925"/>
              <a:gd name="connsiteX377" fmla="*/ 3415042 w 6005794"/>
              <a:gd name="connsiteY377" fmla="*/ 317624 h 6841925"/>
              <a:gd name="connsiteX378" fmla="*/ 3422155 w 6005794"/>
              <a:gd name="connsiteY378" fmla="*/ 317624 h 6841925"/>
              <a:gd name="connsiteX379" fmla="*/ 3429267 w 6005794"/>
              <a:gd name="connsiteY379" fmla="*/ 317624 h 6841925"/>
              <a:gd name="connsiteX380" fmla="*/ 3432992 w 6005794"/>
              <a:gd name="connsiteY380" fmla="*/ 317624 h 6841925"/>
              <a:gd name="connsiteX381" fmla="*/ 3436717 w 6005794"/>
              <a:gd name="connsiteY381" fmla="*/ 318466 h 6841925"/>
              <a:gd name="connsiteX382" fmla="*/ 3439764 w 6005794"/>
              <a:gd name="connsiteY382" fmla="*/ 319306 h 6841925"/>
              <a:gd name="connsiteX383" fmla="*/ 3442475 w 6005794"/>
              <a:gd name="connsiteY383" fmla="*/ 321829 h 6841925"/>
              <a:gd name="connsiteX384" fmla="*/ 3448232 w 6005794"/>
              <a:gd name="connsiteY384" fmla="*/ 318466 h 6841925"/>
              <a:gd name="connsiteX385" fmla="*/ 3454666 w 6005794"/>
              <a:gd name="connsiteY385" fmla="*/ 315101 h 6841925"/>
              <a:gd name="connsiteX386" fmla="*/ 3466519 w 6005794"/>
              <a:gd name="connsiteY386" fmla="*/ 310055 h 6841925"/>
              <a:gd name="connsiteX387" fmla="*/ 3478711 w 6005794"/>
              <a:gd name="connsiteY387" fmla="*/ 306692 h 6841925"/>
              <a:gd name="connsiteX388" fmla="*/ 3491241 w 6005794"/>
              <a:gd name="connsiteY388" fmla="*/ 303748 h 6841925"/>
              <a:gd name="connsiteX389" fmla="*/ 3504110 w 6005794"/>
              <a:gd name="connsiteY389" fmla="*/ 301646 h 6841925"/>
              <a:gd name="connsiteX390" fmla="*/ 3515964 w 6005794"/>
              <a:gd name="connsiteY390" fmla="*/ 300385 h 6841925"/>
              <a:gd name="connsiteX391" fmla="*/ 3528494 w 6005794"/>
              <a:gd name="connsiteY391" fmla="*/ 300385 h 6841925"/>
              <a:gd name="connsiteX392" fmla="*/ 3541363 w 6005794"/>
              <a:gd name="connsiteY392" fmla="*/ 300385 h 6841925"/>
              <a:gd name="connsiteX393" fmla="*/ 3566423 w 6005794"/>
              <a:gd name="connsiteY393" fmla="*/ 301646 h 6841925"/>
              <a:gd name="connsiteX394" fmla="*/ 3591484 w 6005794"/>
              <a:gd name="connsiteY394" fmla="*/ 303748 h 6841925"/>
              <a:gd name="connsiteX395" fmla="*/ 3604016 w 6005794"/>
              <a:gd name="connsiteY395" fmla="*/ 304589 h 6841925"/>
              <a:gd name="connsiteX396" fmla="*/ 3616545 w 6005794"/>
              <a:gd name="connsiteY396" fmla="*/ 304589 h 6841925"/>
              <a:gd name="connsiteX397" fmla="*/ 3628737 w 6005794"/>
              <a:gd name="connsiteY397" fmla="*/ 304589 h 6841925"/>
              <a:gd name="connsiteX398" fmla="*/ 3641268 w 6005794"/>
              <a:gd name="connsiteY398" fmla="*/ 303748 h 6841925"/>
              <a:gd name="connsiteX399" fmla="*/ 3644993 w 6005794"/>
              <a:gd name="connsiteY399" fmla="*/ 298703 h 6841925"/>
              <a:gd name="connsiteX400" fmla="*/ 3649057 w 6005794"/>
              <a:gd name="connsiteY400" fmla="*/ 294920 h 6841925"/>
              <a:gd name="connsiteX401" fmla="*/ 3652444 w 6005794"/>
              <a:gd name="connsiteY401" fmla="*/ 291975 h 6841925"/>
              <a:gd name="connsiteX402" fmla="*/ 3656507 w 6005794"/>
              <a:gd name="connsiteY402" fmla="*/ 289452 h 6841925"/>
              <a:gd name="connsiteX403" fmla="*/ 3660571 w 6005794"/>
              <a:gd name="connsiteY403" fmla="*/ 287771 h 6841925"/>
              <a:gd name="connsiteX404" fmla="*/ 3664636 w 6005794"/>
              <a:gd name="connsiteY404" fmla="*/ 286510 h 6841925"/>
              <a:gd name="connsiteX405" fmla="*/ 3668700 w 6005794"/>
              <a:gd name="connsiteY405" fmla="*/ 286089 h 6841925"/>
              <a:gd name="connsiteX406" fmla="*/ 3672763 w 6005794"/>
              <a:gd name="connsiteY406" fmla="*/ 286089 h 6841925"/>
              <a:gd name="connsiteX407" fmla="*/ 3681907 w 6005794"/>
              <a:gd name="connsiteY407" fmla="*/ 286510 h 6841925"/>
              <a:gd name="connsiteX408" fmla="*/ 3690374 w 6005794"/>
              <a:gd name="connsiteY408" fmla="*/ 288192 h 6841925"/>
              <a:gd name="connsiteX409" fmla="*/ 3698839 w 6005794"/>
              <a:gd name="connsiteY409" fmla="*/ 289873 h 6841925"/>
              <a:gd name="connsiteX410" fmla="*/ 3707307 w 6005794"/>
              <a:gd name="connsiteY410" fmla="*/ 291135 h 6841925"/>
              <a:gd name="connsiteX411" fmla="*/ 3746591 w 6005794"/>
              <a:gd name="connsiteY411" fmla="*/ 289452 h 6841925"/>
              <a:gd name="connsiteX412" fmla="*/ 3766234 w 6005794"/>
              <a:gd name="connsiteY412" fmla="*/ 288611 h 6841925"/>
              <a:gd name="connsiteX413" fmla="*/ 3785537 w 6005794"/>
              <a:gd name="connsiteY413" fmla="*/ 288611 h 6841925"/>
              <a:gd name="connsiteX414" fmla="*/ 3789601 w 6005794"/>
              <a:gd name="connsiteY414" fmla="*/ 289452 h 6841925"/>
              <a:gd name="connsiteX415" fmla="*/ 3793327 w 6005794"/>
              <a:gd name="connsiteY415" fmla="*/ 289873 h 6841925"/>
              <a:gd name="connsiteX416" fmla="*/ 3796374 w 6005794"/>
              <a:gd name="connsiteY416" fmla="*/ 291555 h 6841925"/>
              <a:gd name="connsiteX417" fmla="*/ 3799084 w 6005794"/>
              <a:gd name="connsiteY417" fmla="*/ 293657 h 6841925"/>
              <a:gd name="connsiteX418" fmla="*/ 3800438 w 6005794"/>
              <a:gd name="connsiteY418" fmla="*/ 295338 h 6841925"/>
              <a:gd name="connsiteX419" fmla="*/ 3800777 w 6005794"/>
              <a:gd name="connsiteY419" fmla="*/ 297021 h 6841925"/>
              <a:gd name="connsiteX420" fmla="*/ 3801116 w 6005794"/>
              <a:gd name="connsiteY420" fmla="*/ 298703 h 6841925"/>
              <a:gd name="connsiteX421" fmla="*/ 3801792 w 6005794"/>
              <a:gd name="connsiteY421" fmla="*/ 301226 h 6841925"/>
              <a:gd name="connsiteX422" fmla="*/ 3801792 w 6005794"/>
              <a:gd name="connsiteY422" fmla="*/ 303328 h 6841925"/>
              <a:gd name="connsiteX423" fmla="*/ 3801116 w 6005794"/>
              <a:gd name="connsiteY423" fmla="*/ 305429 h 6841925"/>
              <a:gd name="connsiteX424" fmla="*/ 3800438 w 6005794"/>
              <a:gd name="connsiteY424" fmla="*/ 308374 h 6841925"/>
              <a:gd name="connsiteX425" fmla="*/ 3799422 w 6005794"/>
              <a:gd name="connsiteY425" fmla="*/ 311317 h 6841925"/>
              <a:gd name="connsiteX426" fmla="*/ 3798068 w 6005794"/>
              <a:gd name="connsiteY426" fmla="*/ 312578 h 6841925"/>
              <a:gd name="connsiteX427" fmla="*/ 3795698 w 6005794"/>
              <a:gd name="connsiteY427" fmla="*/ 314260 h 6841925"/>
              <a:gd name="connsiteX428" fmla="*/ 3793666 w 6005794"/>
              <a:gd name="connsiteY428" fmla="*/ 315101 h 6841925"/>
              <a:gd name="connsiteX429" fmla="*/ 3790955 w 6005794"/>
              <a:gd name="connsiteY429" fmla="*/ 315941 h 6841925"/>
              <a:gd name="connsiteX430" fmla="*/ 3784521 w 6005794"/>
              <a:gd name="connsiteY430" fmla="*/ 317204 h 6841925"/>
              <a:gd name="connsiteX431" fmla="*/ 3778764 w 6005794"/>
              <a:gd name="connsiteY431" fmla="*/ 318466 h 6841925"/>
              <a:gd name="connsiteX432" fmla="*/ 3679875 w 6005794"/>
              <a:gd name="connsiteY432" fmla="*/ 338228 h 6841925"/>
              <a:gd name="connsiteX433" fmla="*/ 3675134 w 6005794"/>
              <a:gd name="connsiteY433" fmla="*/ 342852 h 6841925"/>
              <a:gd name="connsiteX434" fmla="*/ 3669715 w 6005794"/>
              <a:gd name="connsiteY434" fmla="*/ 346215 h 6841925"/>
              <a:gd name="connsiteX435" fmla="*/ 3664297 w 6005794"/>
              <a:gd name="connsiteY435" fmla="*/ 348318 h 6841925"/>
              <a:gd name="connsiteX436" fmla="*/ 3658878 w 6005794"/>
              <a:gd name="connsiteY436" fmla="*/ 350000 h 6841925"/>
              <a:gd name="connsiteX437" fmla="*/ 3653120 w 6005794"/>
              <a:gd name="connsiteY437" fmla="*/ 350841 h 6841925"/>
              <a:gd name="connsiteX438" fmla="*/ 3647364 w 6005794"/>
              <a:gd name="connsiteY438" fmla="*/ 351262 h 6841925"/>
              <a:gd name="connsiteX439" fmla="*/ 3635172 w 6005794"/>
              <a:gd name="connsiteY439" fmla="*/ 350841 h 6841925"/>
              <a:gd name="connsiteX440" fmla="*/ 3623319 w 6005794"/>
              <a:gd name="connsiteY440" fmla="*/ 350000 h 6841925"/>
              <a:gd name="connsiteX441" fmla="*/ 3617562 w 6005794"/>
              <a:gd name="connsiteY441" fmla="*/ 350841 h 6841925"/>
              <a:gd name="connsiteX442" fmla="*/ 3611805 w 6005794"/>
              <a:gd name="connsiteY442" fmla="*/ 351262 h 6841925"/>
              <a:gd name="connsiteX443" fmla="*/ 3606386 w 6005794"/>
              <a:gd name="connsiteY443" fmla="*/ 352943 h 6841925"/>
              <a:gd name="connsiteX444" fmla="*/ 3600968 w 6005794"/>
              <a:gd name="connsiteY444" fmla="*/ 355046 h 6841925"/>
              <a:gd name="connsiteX445" fmla="*/ 3595550 w 6005794"/>
              <a:gd name="connsiteY445" fmla="*/ 359249 h 6841925"/>
              <a:gd name="connsiteX446" fmla="*/ 3590468 w 6005794"/>
              <a:gd name="connsiteY446" fmla="*/ 363875 h 6841925"/>
              <a:gd name="connsiteX447" fmla="*/ 3586066 w 6005794"/>
              <a:gd name="connsiteY447" fmla="*/ 368921 h 6841925"/>
              <a:gd name="connsiteX448" fmla="*/ 3582003 w 6005794"/>
              <a:gd name="connsiteY448" fmla="*/ 373546 h 6841925"/>
              <a:gd name="connsiteX449" fmla="*/ 3577261 w 6005794"/>
              <a:gd name="connsiteY449" fmla="*/ 377330 h 6841925"/>
              <a:gd name="connsiteX450" fmla="*/ 3572520 w 6005794"/>
              <a:gd name="connsiteY450" fmla="*/ 380273 h 6841925"/>
              <a:gd name="connsiteX451" fmla="*/ 3568117 w 6005794"/>
              <a:gd name="connsiteY451" fmla="*/ 381956 h 6841925"/>
              <a:gd name="connsiteX452" fmla="*/ 3563375 w 6005794"/>
              <a:gd name="connsiteY452" fmla="*/ 383217 h 6841925"/>
              <a:gd name="connsiteX453" fmla="*/ 3558296 w 6005794"/>
              <a:gd name="connsiteY453" fmla="*/ 383637 h 6841925"/>
              <a:gd name="connsiteX454" fmla="*/ 3553216 w 6005794"/>
              <a:gd name="connsiteY454" fmla="*/ 384058 h 6841925"/>
              <a:gd name="connsiteX455" fmla="*/ 3543056 w 6005794"/>
              <a:gd name="connsiteY455" fmla="*/ 383217 h 6841925"/>
              <a:gd name="connsiteX456" fmla="*/ 3533236 w 6005794"/>
              <a:gd name="connsiteY456" fmla="*/ 381956 h 6841925"/>
              <a:gd name="connsiteX457" fmla="*/ 3522737 w 6005794"/>
              <a:gd name="connsiteY457" fmla="*/ 380273 h 6841925"/>
              <a:gd name="connsiteX458" fmla="*/ 3512577 w 6005794"/>
              <a:gd name="connsiteY458" fmla="*/ 379852 h 6841925"/>
              <a:gd name="connsiteX459" fmla="*/ 3518334 w 6005794"/>
              <a:gd name="connsiteY459" fmla="*/ 376909 h 6841925"/>
              <a:gd name="connsiteX460" fmla="*/ 3515625 w 6005794"/>
              <a:gd name="connsiteY460" fmla="*/ 378171 h 6841925"/>
              <a:gd name="connsiteX461" fmla="*/ 3512577 w 6005794"/>
              <a:gd name="connsiteY461" fmla="*/ 379852 h 6841925"/>
              <a:gd name="connsiteX462" fmla="*/ 3507836 w 6005794"/>
              <a:gd name="connsiteY462" fmla="*/ 377330 h 6841925"/>
              <a:gd name="connsiteX463" fmla="*/ 3503433 w 6005794"/>
              <a:gd name="connsiteY463" fmla="*/ 380693 h 6841925"/>
              <a:gd name="connsiteX464" fmla="*/ 3471938 w 6005794"/>
              <a:gd name="connsiteY464" fmla="*/ 417695 h 6841925"/>
              <a:gd name="connsiteX465" fmla="*/ 3476678 w 6005794"/>
              <a:gd name="connsiteY465" fmla="*/ 419797 h 6841925"/>
              <a:gd name="connsiteX466" fmla="*/ 3481081 w 6005794"/>
              <a:gd name="connsiteY466" fmla="*/ 420218 h 6841925"/>
              <a:gd name="connsiteX467" fmla="*/ 3485823 w 6005794"/>
              <a:gd name="connsiteY467" fmla="*/ 420218 h 6841925"/>
              <a:gd name="connsiteX468" fmla="*/ 3490564 w 6005794"/>
              <a:gd name="connsiteY468" fmla="*/ 419377 h 6841925"/>
              <a:gd name="connsiteX469" fmla="*/ 3500385 w 6005794"/>
              <a:gd name="connsiteY469" fmla="*/ 416434 h 6841925"/>
              <a:gd name="connsiteX470" fmla="*/ 3509190 w 6005794"/>
              <a:gd name="connsiteY470" fmla="*/ 413911 h 6841925"/>
              <a:gd name="connsiteX471" fmla="*/ 3513932 w 6005794"/>
              <a:gd name="connsiteY471" fmla="*/ 412650 h 6841925"/>
              <a:gd name="connsiteX472" fmla="*/ 3518334 w 6005794"/>
              <a:gd name="connsiteY472" fmla="*/ 412229 h 6841925"/>
              <a:gd name="connsiteX473" fmla="*/ 3522398 w 6005794"/>
              <a:gd name="connsiteY473" fmla="*/ 412229 h 6841925"/>
              <a:gd name="connsiteX474" fmla="*/ 3525784 w 6005794"/>
              <a:gd name="connsiteY474" fmla="*/ 413069 h 6841925"/>
              <a:gd name="connsiteX475" fmla="*/ 3527817 w 6005794"/>
              <a:gd name="connsiteY475" fmla="*/ 414332 h 6841925"/>
              <a:gd name="connsiteX476" fmla="*/ 3529172 w 6005794"/>
              <a:gd name="connsiteY476" fmla="*/ 416014 h 6841925"/>
              <a:gd name="connsiteX477" fmla="*/ 3530865 w 6005794"/>
              <a:gd name="connsiteY477" fmla="*/ 417695 h 6841925"/>
              <a:gd name="connsiteX478" fmla="*/ 3532220 w 6005794"/>
              <a:gd name="connsiteY478" fmla="*/ 419797 h 6841925"/>
              <a:gd name="connsiteX479" fmla="*/ 3533575 w 6005794"/>
              <a:gd name="connsiteY479" fmla="*/ 421900 h 6841925"/>
              <a:gd name="connsiteX480" fmla="*/ 3534929 w 6005794"/>
              <a:gd name="connsiteY480" fmla="*/ 424844 h 6841925"/>
              <a:gd name="connsiteX481" fmla="*/ 3536622 w 6005794"/>
              <a:gd name="connsiteY481" fmla="*/ 432832 h 6841925"/>
              <a:gd name="connsiteX482" fmla="*/ 3537638 w 6005794"/>
              <a:gd name="connsiteY482" fmla="*/ 438298 h 6841925"/>
              <a:gd name="connsiteX483" fmla="*/ 3537977 w 6005794"/>
              <a:gd name="connsiteY483" fmla="*/ 443764 h 6841925"/>
              <a:gd name="connsiteX484" fmla="*/ 3537977 w 6005794"/>
              <a:gd name="connsiteY484" fmla="*/ 448390 h 6841925"/>
              <a:gd name="connsiteX485" fmla="*/ 3537299 w 6005794"/>
              <a:gd name="connsiteY485" fmla="*/ 452594 h 6841925"/>
              <a:gd name="connsiteX486" fmla="*/ 3535945 w 6005794"/>
              <a:gd name="connsiteY486" fmla="*/ 456799 h 6841925"/>
              <a:gd name="connsiteX487" fmla="*/ 3533912 w 6005794"/>
              <a:gd name="connsiteY487" fmla="*/ 460162 h 6841925"/>
              <a:gd name="connsiteX488" fmla="*/ 3531881 w 6005794"/>
              <a:gd name="connsiteY488" fmla="*/ 462685 h 6841925"/>
              <a:gd name="connsiteX489" fmla="*/ 3529172 w 6005794"/>
              <a:gd name="connsiteY489" fmla="*/ 465628 h 6841925"/>
              <a:gd name="connsiteX490" fmla="*/ 3525784 w 6005794"/>
              <a:gd name="connsiteY490" fmla="*/ 467310 h 6841925"/>
              <a:gd name="connsiteX491" fmla="*/ 3522737 w 6005794"/>
              <a:gd name="connsiteY491" fmla="*/ 468993 h 6841925"/>
              <a:gd name="connsiteX492" fmla="*/ 3519350 w 6005794"/>
              <a:gd name="connsiteY492" fmla="*/ 469834 h 6841925"/>
              <a:gd name="connsiteX493" fmla="*/ 3515286 w 6005794"/>
              <a:gd name="connsiteY493" fmla="*/ 470674 h 6841925"/>
              <a:gd name="connsiteX494" fmla="*/ 3510545 w 6005794"/>
              <a:gd name="connsiteY494" fmla="*/ 470674 h 6841925"/>
              <a:gd name="connsiteX495" fmla="*/ 3506481 w 6005794"/>
              <a:gd name="connsiteY495" fmla="*/ 470674 h 6841925"/>
              <a:gd name="connsiteX496" fmla="*/ 3502078 w 6005794"/>
              <a:gd name="connsiteY496" fmla="*/ 469413 h 6841925"/>
              <a:gd name="connsiteX497" fmla="*/ 3497676 w 6005794"/>
              <a:gd name="connsiteY497" fmla="*/ 468152 h 6841925"/>
              <a:gd name="connsiteX498" fmla="*/ 3497337 w 6005794"/>
              <a:gd name="connsiteY498" fmla="*/ 468152 h 6841925"/>
              <a:gd name="connsiteX499" fmla="*/ 3453989 w 6005794"/>
              <a:gd name="connsiteY499" fmla="*/ 479505 h 6841925"/>
              <a:gd name="connsiteX500" fmla="*/ 3452296 w 6005794"/>
              <a:gd name="connsiteY500" fmla="*/ 473197 h 6841925"/>
              <a:gd name="connsiteX501" fmla="*/ 3451280 w 6005794"/>
              <a:gd name="connsiteY501" fmla="*/ 473197 h 6841925"/>
              <a:gd name="connsiteX502" fmla="*/ 3453989 w 6005794"/>
              <a:gd name="connsiteY502" fmla="*/ 479505 h 6841925"/>
              <a:gd name="connsiteX503" fmla="*/ 3456359 w 6005794"/>
              <a:gd name="connsiteY503" fmla="*/ 485811 h 6841925"/>
              <a:gd name="connsiteX504" fmla="*/ 3458730 w 6005794"/>
              <a:gd name="connsiteY504" fmla="*/ 491277 h 6841925"/>
              <a:gd name="connsiteX505" fmla="*/ 3461439 w 6005794"/>
              <a:gd name="connsiteY505" fmla="*/ 496323 h 6841925"/>
              <a:gd name="connsiteX506" fmla="*/ 3464149 w 6005794"/>
              <a:gd name="connsiteY506" fmla="*/ 500527 h 6841925"/>
              <a:gd name="connsiteX507" fmla="*/ 3466519 w 6005794"/>
              <a:gd name="connsiteY507" fmla="*/ 505152 h 6841925"/>
              <a:gd name="connsiteX508" fmla="*/ 3469906 w 6005794"/>
              <a:gd name="connsiteY508" fmla="*/ 508936 h 6841925"/>
              <a:gd name="connsiteX509" fmla="*/ 3472954 w 6005794"/>
              <a:gd name="connsiteY509" fmla="*/ 512301 h 6841925"/>
              <a:gd name="connsiteX510" fmla="*/ 3476002 w 6005794"/>
              <a:gd name="connsiteY510" fmla="*/ 515664 h 6841925"/>
              <a:gd name="connsiteX511" fmla="*/ 3479726 w 6005794"/>
              <a:gd name="connsiteY511" fmla="*/ 518607 h 6841925"/>
              <a:gd name="connsiteX512" fmla="*/ 3483452 w 6005794"/>
              <a:gd name="connsiteY512" fmla="*/ 520709 h 6841925"/>
              <a:gd name="connsiteX513" fmla="*/ 3490903 w 6005794"/>
              <a:gd name="connsiteY513" fmla="*/ 525335 h 6841925"/>
              <a:gd name="connsiteX514" fmla="*/ 3499030 w 6005794"/>
              <a:gd name="connsiteY514" fmla="*/ 529119 h 6841925"/>
              <a:gd name="connsiteX515" fmla="*/ 3507497 w 6005794"/>
              <a:gd name="connsiteY515" fmla="*/ 531221 h 6841925"/>
              <a:gd name="connsiteX516" fmla="*/ 3516641 w 6005794"/>
              <a:gd name="connsiteY516" fmla="*/ 534165 h 6841925"/>
              <a:gd name="connsiteX517" fmla="*/ 3525784 w 6005794"/>
              <a:gd name="connsiteY517" fmla="*/ 535847 h 6841925"/>
              <a:gd name="connsiteX518" fmla="*/ 3545765 w 6005794"/>
              <a:gd name="connsiteY518" fmla="*/ 539210 h 6841925"/>
              <a:gd name="connsiteX519" fmla="*/ 3555587 w 6005794"/>
              <a:gd name="connsiteY519" fmla="*/ 541312 h 6841925"/>
              <a:gd name="connsiteX520" fmla="*/ 3566086 w 6005794"/>
              <a:gd name="connsiteY520" fmla="*/ 543416 h 6841925"/>
              <a:gd name="connsiteX521" fmla="*/ 3576584 w 6005794"/>
              <a:gd name="connsiteY521" fmla="*/ 546359 h 6841925"/>
              <a:gd name="connsiteX522" fmla="*/ 3587421 w 6005794"/>
              <a:gd name="connsiteY522" fmla="*/ 550143 h 6841925"/>
              <a:gd name="connsiteX523" fmla="*/ 3572520 w 6005794"/>
              <a:gd name="connsiteY523" fmla="*/ 558131 h 6841925"/>
              <a:gd name="connsiteX524" fmla="*/ 3558635 w 6005794"/>
              <a:gd name="connsiteY524" fmla="*/ 564439 h 6841925"/>
              <a:gd name="connsiteX525" fmla="*/ 3544411 w 6005794"/>
              <a:gd name="connsiteY525" fmla="*/ 569905 h 6841925"/>
              <a:gd name="connsiteX526" fmla="*/ 3530865 w 6005794"/>
              <a:gd name="connsiteY526" fmla="*/ 574108 h 6841925"/>
              <a:gd name="connsiteX527" fmla="*/ 3517319 w 6005794"/>
              <a:gd name="connsiteY527" fmla="*/ 577473 h 6841925"/>
              <a:gd name="connsiteX528" fmla="*/ 3504110 w 6005794"/>
              <a:gd name="connsiteY528" fmla="*/ 579996 h 6841925"/>
              <a:gd name="connsiteX529" fmla="*/ 3490903 w 6005794"/>
              <a:gd name="connsiteY529" fmla="*/ 580836 h 6841925"/>
              <a:gd name="connsiteX530" fmla="*/ 3478033 w 6005794"/>
              <a:gd name="connsiteY530" fmla="*/ 582098 h 6841925"/>
              <a:gd name="connsiteX531" fmla="*/ 3465165 w 6005794"/>
              <a:gd name="connsiteY531" fmla="*/ 582098 h 6841925"/>
              <a:gd name="connsiteX532" fmla="*/ 3452296 w 6005794"/>
              <a:gd name="connsiteY532" fmla="*/ 581677 h 6841925"/>
              <a:gd name="connsiteX533" fmla="*/ 3440103 w 6005794"/>
              <a:gd name="connsiteY533" fmla="*/ 580417 h 6841925"/>
              <a:gd name="connsiteX534" fmla="*/ 3427574 w 6005794"/>
              <a:gd name="connsiteY534" fmla="*/ 578734 h 6841925"/>
              <a:gd name="connsiteX535" fmla="*/ 3415042 w 6005794"/>
              <a:gd name="connsiteY535" fmla="*/ 576633 h 6841925"/>
              <a:gd name="connsiteX536" fmla="*/ 3402851 w 6005794"/>
              <a:gd name="connsiteY536" fmla="*/ 573689 h 6841925"/>
              <a:gd name="connsiteX537" fmla="*/ 3378129 w 6005794"/>
              <a:gd name="connsiteY537" fmla="*/ 568223 h 6841925"/>
              <a:gd name="connsiteX538" fmla="*/ 3376098 w 6005794"/>
              <a:gd name="connsiteY538" fmla="*/ 566541 h 6841925"/>
              <a:gd name="connsiteX539" fmla="*/ 3374065 w 6005794"/>
              <a:gd name="connsiteY539" fmla="*/ 566121 h 6841925"/>
              <a:gd name="connsiteX540" fmla="*/ 3372371 w 6005794"/>
              <a:gd name="connsiteY540" fmla="*/ 565280 h 6841925"/>
              <a:gd name="connsiteX541" fmla="*/ 3370001 w 6005794"/>
              <a:gd name="connsiteY541" fmla="*/ 565280 h 6841925"/>
              <a:gd name="connsiteX542" fmla="*/ 3368307 w 6005794"/>
              <a:gd name="connsiteY542" fmla="*/ 565280 h 6841925"/>
              <a:gd name="connsiteX543" fmla="*/ 3366614 w 6005794"/>
              <a:gd name="connsiteY543" fmla="*/ 566541 h 6841925"/>
              <a:gd name="connsiteX544" fmla="*/ 3362551 w 6005794"/>
              <a:gd name="connsiteY544" fmla="*/ 569064 h 6841925"/>
              <a:gd name="connsiteX545" fmla="*/ 3358487 w 6005794"/>
              <a:gd name="connsiteY545" fmla="*/ 572427 h 6841925"/>
              <a:gd name="connsiteX546" fmla="*/ 3354423 w 6005794"/>
              <a:gd name="connsiteY546" fmla="*/ 577053 h 6841925"/>
              <a:gd name="connsiteX547" fmla="*/ 3346633 w 6005794"/>
              <a:gd name="connsiteY547" fmla="*/ 585882 h 6841925"/>
              <a:gd name="connsiteX548" fmla="*/ 3342569 w 6005794"/>
              <a:gd name="connsiteY548" fmla="*/ 590087 h 6841925"/>
              <a:gd name="connsiteX549" fmla="*/ 3338844 w 6005794"/>
              <a:gd name="connsiteY549" fmla="*/ 592610 h 6841925"/>
              <a:gd name="connsiteX550" fmla="*/ 3336812 w 6005794"/>
              <a:gd name="connsiteY550" fmla="*/ 593871 h 6841925"/>
              <a:gd name="connsiteX551" fmla="*/ 3334781 w 6005794"/>
              <a:gd name="connsiteY551" fmla="*/ 594292 h 6841925"/>
              <a:gd name="connsiteX552" fmla="*/ 3332749 w 6005794"/>
              <a:gd name="connsiteY552" fmla="*/ 594292 h 6841925"/>
              <a:gd name="connsiteX553" fmla="*/ 3330716 w 6005794"/>
              <a:gd name="connsiteY553" fmla="*/ 593871 h 6841925"/>
              <a:gd name="connsiteX554" fmla="*/ 3328684 w 6005794"/>
              <a:gd name="connsiteY554" fmla="*/ 593451 h 6841925"/>
              <a:gd name="connsiteX555" fmla="*/ 3326991 w 6005794"/>
              <a:gd name="connsiteY555" fmla="*/ 591769 h 6841925"/>
              <a:gd name="connsiteX556" fmla="*/ 3324621 w 6005794"/>
              <a:gd name="connsiteY556" fmla="*/ 589246 h 6841925"/>
              <a:gd name="connsiteX557" fmla="*/ 3322927 w 6005794"/>
              <a:gd name="connsiteY557" fmla="*/ 587144 h 6841925"/>
              <a:gd name="connsiteX558" fmla="*/ 3321234 w 6005794"/>
              <a:gd name="connsiteY558" fmla="*/ 583359 h 6841925"/>
              <a:gd name="connsiteX559" fmla="*/ 3318864 w 6005794"/>
              <a:gd name="connsiteY559" fmla="*/ 579155 h 6841925"/>
              <a:gd name="connsiteX560" fmla="*/ 3317170 w 6005794"/>
              <a:gd name="connsiteY560" fmla="*/ 574108 h 6841925"/>
              <a:gd name="connsiteX561" fmla="*/ 3314799 w 6005794"/>
              <a:gd name="connsiteY561" fmla="*/ 568223 h 6841925"/>
              <a:gd name="connsiteX562" fmla="*/ 3290755 w 6005794"/>
              <a:gd name="connsiteY562" fmla="*/ 552665 h 6841925"/>
              <a:gd name="connsiteX563" fmla="*/ 3282965 w 6005794"/>
              <a:gd name="connsiteY563" fmla="*/ 553507 h 6841925"/>
              <a:gd name="connsiteX564" fmla="*/ 3275854 w 6005794"/>
              <a:gd name="connsiteY564" fmla="*/ 556029 h 6841925"/>
              <a:gd name="connsiteX565" fmla="*/ 3272128 w 6005794"/>
              <a:gd name="connsiteY565" fmla="*/ 557711 h 6841925"/>
              <a:gd name="connsiteX566" fmla="*/ 3269080 w 6005794"/>
              <a:gd name="connsiteY566" fmla="*/ 559393 h 6841925"/>
              <a:gd name="connsiteX567" fmla="*/ 3266371 w 6005794"/>
              <a:gd name="connsiteY567" fmla="*/ 561495 h 6841925"/>
              <a:gd name="connsiteX568" fmla="*/ 3263661 w 6005794"/>
              <a:gd name="connsiteY568" fmla="*/ 563597 h 6841925"/>
              <a:gd name="connsiteX569" fmla="*/ 3261291 w 6005794"/>
              <a:gd name="connsiteY569" fmla="*/ 566121 h 6841925"/>
              <a:gd name="connsiteX570" fmla="*/ 3259259 w 6005794"/>
              <a:gd name="connsiteY570" fmla="*/ 569064 h 6841925"/>
              <a:gd name="connsiteX571" fmla="*/ 3257565 w 6005794"/>
              <a:gd name="connsiteY571" fmla="*/ 572007 h 6841925"/>
              <a:gd name="connsiteX572" fmla="*/ 3256550 w 6005794"/>
              <a:gd name="connsiteY572" fmla="*/ 575791 h 6841925"/>
              <a:gd name="connsiteX573" fmla="*/ 3255195 w 6005794"/>
              <a:gd name="connsiteY573" fmla="*/ 579996 h 6841925"/>
              <a:gd name="connsiteX574" fmla="*/ 3254856 w 6005794"/>
              <a:gd name="connsiteY574" fmla="*/ 583780 h 6841925"/>
              <a:gd name="connsiteX575" fmla="*/ 3254856 w 6005794"/>
              <a:gd name="connsiteY575" fmla="*/ 588826 h 6841925"/>
              <a:gd name="connsiteX576" fmla="*/ 3255195 w 6005794"/>
              <a:gd name="connsiteY576" fmla="*/ 593871 h 6841925"/>
              <a:gd name="connsiteX577" fmla="*/ 3256550 w 6005794"/>
              <a:gd name="connsiteY577" fmla="*/ 605644 h 6841925"/>
              <a:gd name="connsiteX578" fmla="*/ 3256550 w 6005794"/>
              <a:gd name="connsiteY578" fmla="*/ 616156 h 6841925"/>
              <a:gd name="connsiteX579" fmla="*/ 3255195 w 6005794"/>
              <a:gd name="connsiteY579" fmla="*/ 625406 h 6841925"/>
              <a:gd name="connsiteX580" fmla="*/ 3253502 w 6005794"/>
              <a:gd name="connsiteY580" fmla="*/ 633816 h 6841925"/>
              <a:gd name="connsiteX581" fmla="*/ 3250793 w 6005794"/>
              <a:gd name="connsiteY581" fmla="*/ 641804 h 6841925"/>
              <a:gd name="connsiteX582" fmla="*/ 3247067 w 6005794"/>
              <a:gd name="connsiteY582" fmla="*/ 648531 h 6841925"/>
              <a:gd name="connsiteX583" fmla="*/ 3243004 w 6005794"/>
              <a:gd name="connsiteY583" fmla="*/ 654419 h 6841925"/>
              <a:gd name="connsiteX584" fmla="*/ 3238600 w 6005794"/>
              <a:gd name="connsiteY584" fmla="*/ 660305 h 6841925"/>
              <a:gd name="connsiteX585" fmla="*/ 3233182 w 6005794"/>
              <a:gd name="connsiteY585" fmla="*/ 665350 h 6841925"/>
              <a:gd name="connsiteX586" fmla="*/ 3227425 w 6005794"/>
              <a:gd name="connsiteY586" fmla="*/ 669555 h 6841925"/>
              <a:gd name="connsiteX587" fmla="*/ 3221330 w 6005794"/>
              <a:gd name="connsiteY587" fmla="*/ 673340 h 6841925"/>
              <a:gd name="connsiteX588" fmla="*/ 3215233 w 6005794"/>
              <a:gd name="connsiteY588" fmla="*/ 677544 h 6841925"/>
              <a:gd name="connsiteX589" fmla="*/ 3202703 w 6005794"/>
              <a:gd name="connsiteY589" fmla="*/ 684693 h 6841925"/>
              <a:gd name="connsiteX590" fmla="*/ 3189494 w 6005794"/>
              <a:gd name="connsiteY590" fmla="*/ 691841 h 6841925"/>
              <a:gd name="connsiteX591" fmla="*/ 3140051 w 6005794"/>
              <a:gd name="connsiteY591" fmla="*/ 677544 h 6841925"/>
              <a:gd name="connsiteX592" fmla="*/ 3133955 w 6005794"/>
              <a:gd name="connsiteY592" fmla="*/ 679226 h 6841925"/>
              <a:gd name="connsiteX593" fmla="*/ 3128197 w 6005794"/>
              <a:gd name="connsiteY593" fmla="*/ 681328 h 6841925"/>
              <a:gd name="connsiteX594" fmla="*/ 3122101 w 6005794"/>
              <a:gd name="connsiteY594" fmla="*/ 683431 h 6841925"/>
              <a:gd name="connsiteX595" fmla="*/ 3116683 w 6005794"/>
              <a:gd name="connsiteY595" fmla="*/ 686374 h 6841925"/>
              <a:gd name="connsiteX596" fmla="*/ 3105168 w 6005794"/>
              <a:gd name="connsiteY596" fmla="*/ 692680 h 6841925"/>
              <a:gd name="connsiteX597" fmla="*/ 3093655 w 6005794"/>
              <a:gd name="connsiteY597" fmla="*/ 698988 h 6841925"/>
              <a:gd name="connsiteX598" fmla="*/ 3081801 w 6005794"/>
              <a:gd name="connsiteY598" fmla="*/ 704875 h 6841925"/>
              <a:gd name="connsiteX599" fmla="*/ 3075367 w 6005794"/>
              <a:gd name="connsiteY599" fmla="*/ 706977 h 6841925"/>
              <a:gd name="connsiteX600" fmla="*/ 3069271 w 6005794"/>
              <a:gd name="connsiteY600" fmla="*/ 709079 h 6841925"/>
              <a:gd name="connsiteX601" fmla="*/ 3062497 w 6005794"/>
              <a:gd name="connsiteY601" fmla="*/ 710761 h 6841925"/>
              <a:gd name="connsiteX602" fmla="*/ 3055386 w 6005794"/>
              <a:gd name="connsiteY602" fmla="*/ 712023 h 6841925"/>
              <a:gd name="connsiteX603" fmla="*/ 3048274 w 6005794"/>
              <a:gd name="connsiteY603" fmla="*/ 712023 h 6841925"/>
              <a:gd name="connsiteX604" fmla="*/ 3040485 w 6005794"/>
              <a:gd name="connsiteY604" fmla="*/ 711602 h 6841925"/>
              <a:gd name="connsiteX605" fmla="*/ 3044210 w 6005794"/>
              <a:gd name="connsiteY605" fmla="*/ 718330 h 6841925"/>
              <a:gd name="connsiteX606" fmla="*/ 3048274 w 6005794"/>
              <a:gd name="connsiteY606" fmla="*/ 723795 h 6841925"/>
              <a:gd name="connsiteX607" fmla="*/ 3051660 w 6005794"/>
              <a:gd name="connsiteY607" fmla="*/ 728001 h 6841925"/>
              <a:gd name="connsiteX608" fmla="*/ 3055724 w 6005794"/>
              <a:gd name="connsiteY608" fmla="*/ 731364 h 6841925"/>
              <a:gd name="connsiteX609" fmla="*/ 3059449 w 6005794"/>
              <a:gd name="connsiteY609" fmla="*/ 734307 h 6841925"/>
              <a:gd name="connsiteX610" fmla="*/ 3063513 w 6005794"/>
              <a:gd name="connsiteY610" fmla="*/ 736409 h 6841925"/>
              <a:gd name="connsiteX611" fmla="*/ 3067578 w 6005794"/>
              <a:gd name="connsiteY611" fmla="*/ 737672 h 6841925"/>
              <a:gd name="connsiteX612" fmla="*/ 3071641 w 6005794"/>
              <a:gd name="connsiteY612" fmla="*/ 738092 h 6841925"/>
              <a:gd name="connsiteX613" fmla="*/ 3075367 w 6005794"/>
              <a:gd name="connsiteY613" fmla="*/ 738933 h 6841925"/>
              <a:gd name="connsiteX614" fmla="*/ 3079430 w 6005794"/>
              <a:gd name="connsiteY614" fmla="*/ 738933 h 6841925"/>
              <a:gd name="connsiteX615" fmla="*/ 3087558 w 6005794"/>
              <a:gd name="connsiteY615" fmla="*/ 738933 h 6841925"/>
              <a:gd name="connsiteX616" fmla="*/ 3095347 w 6005794"/>
              <a:gd name="connsiteY616" fmla="*/ 738092 h 6841925"/>
              <a:gd name="connsiteX617" fmla="*/ 3098734 w 6005794"/>
              <a:gd name="connsiteY617" fmla="*/ 738933 h 6841925"/>
              <a:gd name="connsiteX618" fmla="*/ 3102460 w 6005794"/>
              <a:gd name="connsiteY618" fmla="*/ 739353 h 6841925"/>
              <a:gd name="connsiteX619" fmla="*/ 3101104 w 6005794"/>
              <a:gd name="connsiteY619" fmla="*/ 755331 h 6841925"/>
              <a:gd name="connsiteX620" fmla="*/ 3100089 w 6005794"/>
              <a:gd name="connsiteY620" fmla="*/ 763320 h 6841925"/>
              <a:gd name="connsiteX621" fmla="*/ 3099412 w 6005794"/>
              <a:gd name="connsiteY621" fmla="*/ 771309 h 6841925"/>
              <a:gd name="connsiteX622" fmla="*/ 3097379 w 6005794"/>
              <a:gd name="connsiteY622" fmla="*/ 778877 h 6841925"/>
              <a:gd name="connsiteX623" fmla="*/ 3095686 w 6005794"/>
              <a:gd name="connsiteY623" fmla="*/ 786025 h 6841925"/>
              <a:gd name="connsiteX624" fmla="*/ 3093655 w 6005794"/>
              <a:gd name="connsiteY624" fmla="*/ 792333 h 6841925"/>
              <a:gd name="connsiteX625" fmla="*/ 3091284 w 6005794"/>
              <a:gd name="connsiteY625" fmla="*/ 798639 h 6841925"/>
              <a:gd name="connsiteX626" fmla="*/ 3088235 w 6005794"/>
              <a:gd name="connsiteY626" fmla="*/ 804105 h 6841925"/>
              <a:gd name="connsiteX627" fmla="*/ 3084171 w 6005794"/>
              <a:gd name="connsiteY627" fmla="*/ 808310 h 6841925"/>
              <a:gd name="connsiteX628" fmla="*/ 3080108 w 6005794"/>
              <a:gd name="connsiteY628" fmla="*/ 812515 h 6841925"/>
              <a:gd name="connsiteX629" fmla="*/ 3075028 w 6005794"/>
              <a:gd name="connsiteY629" fmla="*/ 815038 h 6841925"/>
              <a:gd name="connsiteX630" fmla="*/ 3069610 w 6005794"/>
              <a:gd name="connsiteY630" fmla="*/ 816720 h 6841925"/>
              <a:gd name="connsiteX631" fmla="*/ 3062836 w 6005794"/>
              <a:gd name="connsiteY631" fmla="*/ 816720 h 6841925"/>
              <a:gd name="connsiteX632" fmla="*/ 3056063 w 6005794"/>
              <a:gd name="connsiteY632" fmla="*/ 816299 h 6841925"/>
              <a:gd name="connsiteX633" fmla="*/ 3048274 w 6005794"/>
              <a:gd name="connsiteY633" fmla="*/ 814196 h 6841925"/>
              <a:gd name="connsiteX634" fmla="*/ 3039468 w 6005794"/>
              <a:gd name="connsiteY634" fmla="*/ 811253 h 6841925"/>
              <a:gd name="connsiteX635" fmla="*/ 3031002 w 6005794"/>
              <a:gd name="connsiteY635" fmla="*/ 809151 h 6841925"/>
              <a:gd name="connsiteX636" fmla="*/ 3022536 w 6005794"/>
              <a:gd name="connsiteY636" fmla="*/ 807469 h 6841925"/>
              <a:gd name="connsiteX637" fmla="*/ 3014069 w 6005794"/>
              <a:gd name="connsiteY637" fmla="*/ 806208 h 6841925"/>
              <a:gd name="connsiteX638" fmla="*/ 3005603 w 6005794"/>
              <a:gd name="connsiteY638" fmla="*/ 805787 h 6841925"/>
              <a:gd name="connsiteX639" fmla="*/ 2996796 w 6005794"/>
              <a:gd name="connsiteY639" fmla="*/ 805787 h 6841925"/>
              <a:gd name="connsiteX640" fmla="*/ 2989008 w 6005794"/>
              <a:gd name="connsiteY640" fmla="*/ 805787 h 6841925"/>
              <a:gd name="connsiteX641" fmla="*/ 2980204 w 6005794"/>
              <a:gd name="connsiteY641" fmla="*/ 806208 h 6841925"/>
              <a:gd name="connsiteX642" fmla="*/ 2964285 w 6005794"/>
              <a:gd name="connsiteY642" fmla="*/ 807889 h 6841925"/>
              <a:gd name="connsiteX643" fmla="*/ 2947692 w 6005794"/>
              <a:gd name="connsiteY643" fmla="*/ 810832 h 6841925"/>
              <a:gd name="connsiteX644" fmla="*/ 2914164 w 6005794"/>
              <a:gd name="connsiteY644" fmla="*/ 816299 h 6841925"/>
              <a:gd name="connsiteX645" fmla="*/ 2911116 w 6005794"/>
              <a:gd name="connsiteY645" fmla="*/ 817560 h 6841925"/>
              <a:gd name="connsiteX646" fmla="*/ 2908069 w 6005794"/>
              <a:gd name="connsiteY646" fmla="*/ 818401 h 6841925"/>
              <a:gd name="connsiteX647" fmla="*/ 2901634 w 6005794"/>
              <a:gd name="connsiteY647" fmla="*/ 819663 h 6841925"/>
              <a:gd name="connsiteX648" fmla="*/ 2894861 w 6005794"/>
              <a:gd name="connsiteY648" fmla="*/ 819663 h 6841925"/>
              <a:gd name="connsiteX649" fmla="*/ 2888087 w 6005794"/>
              <a:gd name="connsiteY649" fmla="*/ 818401 h 6841925"/>
              <a:gd name="connsiteX650" fmla="*/ 2874203 w 6005794"/>
              <a:gd name="connsiteY650" fmla="*/ 816299 h 6841925"/>
              <a:gd name="connsiteX651" fmla="*/ 2867429 w 6005794"/>
              <a:gd name="connsiteY651" fmla="*/ 815038 h 6841925"/>
              <a:gd name="connsiteX652" fmla="*/ 2860995 w 6005794"/>
              <a:gd name="connsiteY652" fmla="*/ 814617 h 6841925"/>
              <a:gd name="connsiteX653" fmla="*/ 2854221 w 6005794"/>
              <a:gd name="connsiteY653" fmla="*/ 814196 h 6841925"/>
              <a:gd name="connsiteX654" fmla="*/ 2847449 w 6005794"/>
              <a:gd name="connsiteY654" fmla="*/ 814617 h 6841925"/>
              <a:gd name="connsiteX655" fmla="*/ 2841013 w 6005794"/>
              <a:gd name="connsiteY655" fmla="*/ 816299 h 6841925"/>
              <a:gd name="connsiteX656" fmla="*/ 2837965 w 6005794"/>
              <a:gd name="connsiteY656" fmla="*/ 817560 h 6841925"/>
              <a:gd name="connsiteX657" fmla="*/ 2834918 w 6005794"/>
              <a:gd name="connsiteY657" fmla="*/ 819242 h 6841925"/>
              <a:gd name="connsiteX658" fmla="*/ 2832209 w 6005794"/>
              <a:gd name="connsiteY658" fmla="*/ 820923 h 6841925"/>
              <a:gd name="connsiteX659" fmla="*/ 2829500 w 6005794"/>
              <a:gd name="connsiteY659" fmla="*/ 823448 h 6841925"/>
              <a:gd name="connsiteX660" fmla="*/ 2826113 w 6005794"/>
              <a:gd name="connsiteY660" fmla="*/ 826390 h 6841925"/>
              <a:gd name="connsiteX661" fmla="*/ 2824081 w 6005794"/>
              <a:gd name="connsiteY661" fmla="*/ 829754 h 6841925"/>
              <a:gd name="connsiteX662" fmla="*/ 2821372 w 6005794"/>
              <a:gd name="connsiteY662" fmla="*/ 833118 h 6841925"/>
              <a:gd name="connsiteX663" fmla="*/ 2818662 w 6005794"/>
              <a:gd name="connsiteY663" fmla="*/ 837323 h 6841925"/>
              <a:gd name="connsiteX664" fmla="*/ 2816291 w 6005794"/>
              <a:gd name="connsiteY664" fmla="*/ 842368 h 6841925"/>
              <a:gd name="connsiteX665" fmla="*/ 2814259 w 6005794"/>
              <a:gd name="connsiteY665" fmla="*/ 848254 h 6841925"/>
              <a:gd name="connsiteX666" fmla="*/ 2864381 w 6005794"/>
              <a:gd name="connsiteY666" fmla="*/ 894926 h 6841925"/>
              <a:gd name="connsiteX667" fmla="*/ 2868107 w 6005794"/>
              <a:gd name="connsiteY667" fmla="*/ 888620 h 6841925"/>
              <a:gd name="connsiteX668" fmla="*/ 2871493 w 6005794"/>
              <a:gd name="connsiteY668" fmla="*/ 883153 h 6841925"/>
              <a:gd name="connsiteX669" fmla="*/ 2875558 w 6005794"/>
              <a:gd name="connsiteY669" fmla="*/ 878108 h 6841925"/>
              <a:gd name="connsiteX670" fmla="*/ 2879282 w 6005794"/>
              <a:gd name="connsiteY670" fmla="*/ 874323 h 6841925"/>
              <a:gd name="connsiteX671" fmla="*/ 2883346 w 6005794"/>
              <a:gd name="connsiteY671" fmla="*/ 870540 h 6841925"/>
              <a:gd name="connsiteX672" fmla="*/ 2887410 w 6005794"/>
              <a:gd name="connsiteY672" fmla="*/ 867597 h 6841925"/>
              <a:gd name="connsiteX673" fmla="*/ 2891474 w 6005794"/>
              <a:gd name="connsiteY673" fmla="*/ 864652 h 6841925"/>
              <a:gd name="connsiteX674" fmla="*/ 2895538 w 6005794"/>
              <a:gd name="connsiteY674" fmla="*/ 862550 h 6841925"/>
              <a:gd name="connsiteX675" fmla="*/ 2899602 w 6005794"/>
              <a:gd name="connsiteY675" fmla="*/ 860869 h 6841925"/>
              <a:gd name="connsiteX676" fmla="*/ 2904004 w 6005794"/>
              <a:gd name="connsiteY676" fmla="*/ 859607 h 6841925"/>
              <a:gd name="connsiteX677" fmla="*/ 2908069 w 6005794"/>
              <a:gd name="connsiteY677" fmla="*/ 859187 h 6841925"/>
              <a:gd name="connsiteX678" fmla="*/ 2912471 w 6005794"/>
              <a:gd name="connsiteY678" fmla="*/ 858766 h 6841925"/>
              <a:gd name="connsiteX679" fmla="*/ 2921615 w 6005794"/>
              <a:gd name="connsiteY679" fmla="*/ 857925 h 6841925"/>
              <a:gd name="connsiteX680" fmla="*/ 2930419 w 6005794"/>
              <a:gd name="connsiteY680" fmla="*/ 859187 h 6841925"/>
              <a:gd name="connsiteX681" fmla="*/ 2939564 w 6005794"/>
              <a:gd name="connsiteY681" fmla="*/ 860448 h 6841925"/>
              <a:gd name="connsiteX682" fmla="*/ 2948369 w 6005794"/>
              <a:gd name="connsiteY682" fmla="*/ 862130 h 6841925"/>
              <a:gd name="connsiteX683" fmla="*/ 2957852 w 6005794"/>
              <a:gd name="connsiteY683" fmla="*/ 862971 h 6841925"/>
              <a:gd name="connsiteX684" fmla="*/ 2966996 w 6005794"/>
              <a:gd name="connsiteY684" fmla="*/ 864232 h 6841925"/>
              <a:gd name="connsiteX685" fmla="*/ 2975800 w 6005794"/>
              <a:gd name="connsiteY685" fmla="*/ 864652 h 6841925"/>
              <a:gd name="connsiteX686" fmla="*/ 2984944 w 6005794"/>
              <a:gd name="connsiteY686" fmla="*/ 864232 h 6841925"/>
              <a:gd name="connsiteX687" fmla="*/ 2989347 w 6005794"/>
              <a:gd name="connsiteY687" fmla="*/ 863811 h 6841925"/>
              <a:gd name="connsiteX688" fmla="*/ 2993749 w 6005794"/>
              <a:gd name="connsiteY688" fmla="*/ 862550 h 6841925"/>
              <a:gd name="connsiteX689" fmla="*/ 2997813 w 6005794"/>
              <a:gd name="connsiteY689" fmla="*/ 860869 h 6841925"/>
              <a:gd name="connsiteX690" fmla="*/ 3002216 w 6005794"/>
              <a:gd name="connsiteY690" fmla="*/ 859187 h 6841925"/>
              <a:gd name="connsiteX691" fmla="*/ 3001878 w 6005794"/>
              <a:gd name="connsiteY691" fmla="*/ 863811 h 6841925"/>
              <a:gd name="connsiteX692" fmla="*/ 3001539 w 6005794"/>
              <a:gd name="connsiteY692" fmla="*/ 867597 h 6841925"/>
              <a:gd name="connsiteX693" fmla="*/ 3000184 w 6005794"/>
              <a:gd name="connsiteY693" fmla="*/ 870960 h 6841925"/>
              <a:gd name="connsiteX694" fmla="*/ 2998829 w 6005794"/>
              <a:gd name="connsiteY694" fmla="*/ 873903 h 6841925"/>
              <a:gd name="connsiteX695" fmla="*/ 2996796 w 6005794"/>
              <a:gd name="connsiteY695" fmla="*/ 876006 h 6841925"/>
              <a:gd name="connsiteX696" fmla="*/ 2995104 w 6005794"/>
              <a:gd name="connsiteY696" fmla="*/ 877688 h 6841925"/>
              <a:gd name="connsiteX697" fmla="*/ 2990701 w 6005794"/>
              <a:gd name="connsiteY697" fmla="*/ 881051 h 6841925"/>
              <a:gd name="connsiteX698" fmla="*/ 2986637 w 6005794"/>
              <a:gd name="connsiteY698" fmla="*/ 883153 h 6841925"/>
              <a:gd name="connsiteX699" fmla="*/ 2982574 w 6005794"/>
              <a:gd name="connsiteY699" fmla="*/ 886096 h 6841925"/>
              <a:gd name="connsiteX700" fmla="*/ 2980881 w 6005794"/>
              <a:gd name="connsiteY700" fmla="*/ 887779 h 6841925"/>
              <a:gd name="connsiteX701" fmla="*/ 2979526 w 6005794"/>
              <a:gd name="connsiteY701" fmla="*/ 889461 h 6841925"/>
              <a:gd name="connsiteX702" fmla="*/ 2978171 w 6005794"/>
              <a:gd name="connsiteY702" fmla="*/ 891562 h 6841925"/>
              <a:gd name="connsiteX703" fmla="*/ 2977493 w 6005794"/>
              <a:gd name="connsiteY703" fmla="*/ 894506 h 6841925"/>
              <a:gd name="connsiteX704" fmla="*/ 2982235 w 6005794"/>
              <a:gd name="connsiteY704" fmla="*/ 893665 h 6841925"/>
              <a:gd name="connsiteX705" fmla="*/ 2986976 w 6005794"/>
              <a:gd name="connsiteY705" fmla="*/ 893244 h 6841925"/>
              <a:gd name="connsiteX706" fmla="*/ 2992056 w 6005794"/>
              <a:gd name="connsiteY706" fmla="*/ 893244 h 6841925"/>
              <a:gd name="connsiteX707" fmla="*/ 2996796 w 6005794"/>
              <a:gd name="connsiteY707" fmla="*/ 893665 h 6841925"/>
              <a:gd name="connsiteX708" fmla="*/ 3005941 w 6005794"/>
              <a:gd name="connsiteY708" fmla="*/ 896187 h 6841925"/>
              <a:gd name="connsiteX709" fmla="*/ 3015424 w 6005794"/>
              <a:gd name="connsiteY709" fmla="*/ 898711 h 6841925"/>
              <a:gd name="connsiteX710" fmla="*/ 3033711 w 6005794"/>
              <a:gd name="connsiteY710" fmla="*/ 905018 h 6841925"/>
              <a:gd name="connsiteX711" fmla="*/ 3043194 w 6005794"/>
              <a:gd name="connsiteY711" fmla="*/ 907541 h 6841925"/>
              <a:gd name="connsiteX712" fmla="*/ 3052676 w 6005794"/>
              <a:gd name="connsiteY712" fmla="*/ 910064 h 6841925"/>
              <a:gd name="connsiteX713" fmla="*/ 3057078 w 6005794"/>
              <a:gd name="connsiteY713" fmla="*/ 905018 h 6841925"/>
              <a:gd name="connsiteX714" fmla="*/ 3062159 w 6005794"/>
              <a:gd name="connsiteY714" fmla="*/ 900393 h 6841925"/>
              <a:gd name="connsiteX715" fmla="*/ 3066900 w 6005794"/>
              <a:gd name="connsiteY715" fmla="*/ 896609 h 6841925"/>
              <a:gd name="connsiteX716" fmla="*/ 3072319 w 6005794"/>
              <a:gd name="connsiteY716" fmla="*/ 892824 h 6841925"/>
              <a:gd name="connsiteX717" fmla="*/ 3077399 w 6005794"/>
              <a:gd name="connsiteY717" fmla="*/ 889461 h 6841925"/>
              <a:gd name="connsiteX718" fmla="*/ 3082817 w 6005794"/>
              <a:gd name="connsiteY718" fmla="*/ 886517 h 6841925"/>
              <a:gd name="connsiteX719" fmla="*/ 3088235 w 6005794"/>
              <a:gd name="connsiteY719" fmla="*/ 884415 h 6841925"/>
              <a:gd name="connsiteX720" fmla="*/ 3093655 w 6005794"/>
              <a:gd name="connsiteY720" fmla="*/ 881892 h 6841925"/>
              <a:gd name="connsiteX721" fmla="*/ 3099412 w 6005794"/>
              <a:gd name="connsiteY721" fmla="*/ 880210 h 6841925"/>
              <a:gd name="connsiteX722" fmla="*/ 3104830 w 6005794"/>
              <a:gd name="connsiteY722" fmla="*/ 879369 h 6841925"/>
              <a:gd name="connsiteX723" fmla="*/ 3110587 w 6005794"/>
              <a:gd name="connsiteY723" fmla="*/ 878108 h 6841925"/>
              <a:gd name="connsiteX724" fmla="*/ 3116345 w 6005794"/>
              <a:gd name="connsiteY724" fmla="*/ 877688 h 6841925"/>
              <a:gd name="connsiteX725" fmla="*/ 3128536 w 6005794"/>
              <a:gd name="connsiteY725" fmla="*/ 877688 h 6841925"/>
              <a:gd name="connsiteX726" fmla="*/ 3141066 w 6005794"/>
              <a:gd name="connsiteY726" fmla="*/ 878108 h 6841925"/>
              <a:gd name="connsiteX727" fmla="*/ 3156646 w 6005794"/>
              <a:gd name="connsiteY727" fmla="*/ 880210 h 6841925"/>
              <a:gd name="connsiteX728" fmla="*/ 3172562 w 6005794"/>
              <a:gd name="connsiteY728" fmla="*/ 882733 h 6841925"/>
              <a:gd name="connsiteX729" fmla="*/ 3204058 w 6005794"/>
              <a:gd name="connsiteY729" fmla="*/ 887779 h 6841925"/>
              <a:gd name="connsiteX730" fmla="*/ 3235553 w 6005794"/>
              <a:gd name="connsiteY730" fmla="*/ 893244 h 6841925"/>
              <a:gd name="connsiteX731" fmla="*/ 3251470 w 6005794"/>
              <a:gd name="connsiteY731" fmla="*/ 895346 h 6841925"/>
              <a:gd name="connsiteX732" fmla="*/ 3267387 w 6005794"/>
              <a:gd name="connsiteY732" fmla="*/ 897870 h 6841925"/>
              <a:gd name="connsiteX733" fmla="*/ 3283304 w 6005794"/>
              <a:gd name="connsiteY733" fmla="*/ 899552 h 6841925"/>
              <a:gd name="connsiteX734" fmla="*/ 3299221 w 6005794"/>
              <a:gd name="connsiteY734" fmla="*/ 900393 h 6841925"/>
              <a:gd name="connsiteX735" fmla="*/ 3315477 w 6005794"/>
              <a:gd name="connsiteY735" fmla="*/ 901234 h 6841925"/>
              <a:gd name="connsiteX736" fmla="*/ 3332072 w 6005794"/>
              <a:gd name="connsiteY736" fmla="*/ 901234 h 6841925"/>
              <a:gd name="connsiteX737" fmla="*/ 3347988 w 6005794"/>
              <a:gd name="connsiteY737" fmla="*/ 899972 h 6841925"/>
              <a:gd name="connsiteX738" fmla="*/ 3364582 w 6005794"/>
              <a:gd name="connsiteY738" fmla="*/ 898291 h 6841925"/>
              <a:gd name="connsiteX739" fmla="*/ 3381516 w 6005794"/>
              <a:gd name="connsiteY739" fmla="*/ 894926 h 6841925"/>
              <a:gd name="connsiteX740" fmla="*/ 3387273 w 6005794"/>
              <a:gd name="connsiteY740" fmla="*/ 893665 h 6841925"/>
              <a:gd name="connsiteX741" fmla="*/ 3380161 w 6005794"/>
              <a:gd name="connsiteY741" fmla="*/ 896187 h 6841925"/>
              <a:gd name="connsiteX742" fmla="*/ 3372710 w 6005794"/>
              <a:gd name="connsiteY742" fmla="*/ 899972 h 6841925"/>
              <a:gd name="connsiteX743" fmla="*/ 3369662 w 6005794"/>
              <a:gd name="connsiteY743" fmla="*/ 902074 h 6841925"/>
              <a:gd name="connsiteX744" fmla="*/ 3366953 w 6005794"/>
              <a:gd name="connsiteY744" fmla="*/ 904177 h 6841925"/>
              <a:gd name="connsiteX745" fmla="*/ 3364244 w 6005794"/>
              <a:gd name="connsiteY745" fmla="*/ 907120 h 6841925"/>
              <a:gd name="connsiteX746" fmla="*/ 3362551 w 6005794"/>
              <a:gd name="connsiteY746" fmla="*/ 910064 h 6841925"/>
              <a:gd name="connsiteX747" fmla="*/ 3358825 w 6005794"/>
              <a:gd name="connsiteY747" fmla="*/ 915529 h 6841925"/>
              <a:gd name="connsiteX748" fmla="*/ 3356116 w 6005794"/>
              <a:gd name="connsiteY748" fmla="*/ 921837 h 6841925"/>
              <a:gd name="connsiteX749" fmla="*/ 3354085 w 6005794"/>
              <a:gd name="connsiteY749" fmla="*/ 928144 h 6841925"/>
              <a:gd name="connsiteX750" fmla="*/ 3353068 w 6005794"/>
              <a:gd name="connsiteY750" fmla="*/ 934870 h 6841925"/>
              <a:gd name="connsiteX751" fmla="*/ 3352052 w 6005794"/>
              <a:gd name="connsiteY751" fmla="*/ 942439 h 6841925"/>
              <a:gd name="connsiteX752" fmla="*/ 3352052 w 6005794"/>
              <a:gd name="connsiteY752" fmla="*/ 949587 h 6841925"/>
              <a:gd name="connsiteX753" fmla="*/ 3352052 w 6005794"/>
              <a:gd name="connsiteY753" fmla="*/ 957156 h 6841925"/>
              <a:gd name="connsiteX754" fmla="*/ 3352730 w 6005794"/>
              <a:gd name="connsiteY754" fmla="*/ 973134 h 6841925"/>
              <a:gd name="connsiteX755" fmla="*/ 3353407 w 6005794"/>
              <a:gd name="connsiteY755" fmla="*/ 987850 h 6841925"/>
              <a:gd name="connsiteX756" fmla="*/ 3465842 w 6005794"/>
              <a:gd name="connsiteY756" fmla="*/ 1003407 h 6841925"/>
              <a:gd name="connsiteX757" fmla="*/ 3469906 w 6005794"/>
              <a:gd name="connsiteY757" fmla="*/ 999623 h 6841925"/>
              <a:gd name="connsiteX758" fmla="*/ 3473970 w 6005794"/>
              <a:gd name="connsiteY758" fmla="*/ 996259 h 6841925"/>
              <a:gd name="connsiteX759" fmla="*/ 3477356 w 6005794"/>
              <a:gd name="connsiteY759" fmla="*/ 992895 h 6841925"/>
              <a:gd name="connsiteX760" fmla="*/ 3481420 w 6005794"/>
              <a:gd name="connsiteY760" fmla="*/ 990793 h 6841925"/>
              <a:gd name="connsiteX761" fmla="*/ 3485484 w 6005794"/>
              <a:gd name="connsiteY761" fmla="*/ 988691 h 6841925"/>
              <a:gd name="connsiteX762" fmla="*/ 3489549 w 6005794"/>
              <a:gd name="connsiteY762" fmla="*/ 987430 h 6841925"/>
              <a:gd name="connsiteX763" fmla="*/ 3493273 w 6005794"/>
              <a:gd name="connsiteY763" fmla="*/ 986168 h 6841925"/>
              <a:gd name="connsiteX764" fmla="*/ 3497337 w 6005794"/>
              <a:gd name="connsiteY764" fmla="*/ 986168 h 6841925"/>
              <a:gd name="connsiteX765" fmla="*/ 3501401 w 6005794"/>
              <a:gd name="connsiteY765" fmla="*/ 987009 h 6841925"/>
              <a:gd name="connsiteX766" fmla="*/ 3504787 w 6005794"/>
              <a:gd name="connsiteY766" fmla="*/ 987430 h 6841925"/>
              <a:gd name="connsiteX767" fmla="*/ 3508852 w 6005794"/>
              <a:gd name="connsiteY767" fmla="*/ 988691 h 6841925"/>
              <a:gd name="connsiteX768" fmla="*/ 3512916 w 6005794"/>
              <a:gd name="connsiteY768" fmla="*/ 990793 h 6841925"/>
              <a:gd name="connsiteX769" fmla="*/ 3516980 w 6005794"/>
              <a:gd name="connsiteY769" fmla="*/ 992895 h 6841925"/>
              <a:gd name="connsiteX770" fmla="*/ 3520704 w 6005794"/>
              <a:gd name="connsiteY770" fmla="*/ 996259 h 6841925"/>
              <a:gd name="connsiteX771" fmla="*/ 3524769 w 6005794"/>
              <a:gd name="connsiteY771" fmla="*/ 999623 h 6841925"/>
              <a:gd name="connsiteX772" fmla="*/ 3528494 w 6005794"/>
              <a:gd name="connsiteY772" fmla="*/ 1003407 h 6841925"/>
              <a:gd name="connsiteX773" fmla="*/ 3534929 w 6005794"/>
              <a:gd name="connsiteY773" fmla="*/ 1004249 h 6841925"/>
              <a:gd name="connsiteX774" fmla="*/ 3541363 w 6005794"/>
              <a:gd name="connsiteY774" fmla="*/ 1005931 h 6841925"/>
              <a:gd name="connsiteX775" fmla="*/ 3546443 w 6005794"/>
              <a:gd name="connsiteY775" fmla="*/ 1008033 h 6841925"/>
              <a:gd name="connsiteX776" fmla="*/ 3551523 w 6005794"/>
              <a:gd name="connsiteY776" fmla="*/ 1011396 h 6841925"/>
              <a:gd name="connsiteX777" fmla="*/ 3555925 w 6005794"/>
              <a:gd name="connsiteY777" fmla="*/ 1016020 h 6841925"/>
              <a:gd name="connsiteX778" fmla="*/ 3559651 w 6005794"/>
              <a:gd name="connsiteY778" fmla="*/ 1021487 h 6841925"/>
              <a:gd name="connsiteX779" fmla="*/ 3562699 w 6005794"/>
              <a:gd name="connsiteY779" fmla="*/ 1027795 h 6841925"/>
              <a:gd name="connsiteX780" fmla="*/ 3565408 w 6005794"/>
              <a:gd name="connsiteY780" fmla="*/ 1035363 h 6841925"/>
              <a:gd name="connsiteX781" fmla="*/ 3577600 w 6005794"/>
              <a:gd name="connsiteY781" fmla="*/ 1033681 h 6841925"/>
              <a:gd name="connsiteX782" fmla="*/ 3580309 w 6005794"/>
              <a:gd name="connsiteY782" fmla="*/ 1030317 h 6841925"/>
              <a:gd name="connsiteX783" fmla="*/ 3583357 w 6005794"/>
              <a:gd name="connsiteY783" fmla="*/ 1027795 h 6841925"/>
              <a:gd name="connsiteX784" fmla="*/ 3586066 w 6005794"/>
              <a:gd name="connsiteY784" fmla="*/ 1024851 h 6841925"/>
              <a:gd name="connsiteX785" fmla="*/ 3589114 w 6005794"/>
              <a:gd name="connsiteY785" fmla="*/ 1023169 h 6841925"/>
              <a:gd name="connsiteX786" fmla="*/ 3592501 w 6005794"/>
              <a:gd name="connsiteY786" fmla="*/ 1021487 h 6841925"/>
              <a:gd name="connsiteX787" fmla="*/ 3595887 w 6005794"/>
              <a:gd name="connsiteY787" fmla="*/ 1020226 h 6841925"/>
              <a:gd name="connsiteX788" fmla="*/ 3602661 w 6005794"/>
              <a:gd name="connsiteY788" fmla="*/ 1019385 h 6841925"/>
              <a:gd name="connsiteX789" fmla="*/ 3609434 w 6005794"/>
              <a:gd name="connsiteY789" fmla="*/ 1018545 h 6841925"/>
              <a:gd name="connsiteX790" fmla="*/ 3616207 w 6005794"/>
              <a:gd name="connsiteY790" fmla="*/ 1019385 h 6841925"/>
              <a:gd name="connsiteX791" fmla="*/ 3623319 w 6005794"/>
              <a:gd name="connsiteY791" fmla="*/ 1019385 h 6841925"/>
              <a:gd name="connsiteX792" fmla="*/ 3630092 w 6005794"/>
              <a:gd name="connsiteY792" fmla="*/ 1019385 h 6841925"/>
              <a:gd name="connsiteX793" fmla="*/ 3636865 w 6005794"/>
              <a:gd name="connsiteY793" fmla="*/ 1019385 h 6841925"/>
              <a:gd name="connsiteX794" fmla="*/ 3643639 w 6005794"/>
              <a:gd name="connsiteY794" fmla="*/ 1019385 h 6841925"/>
              <a:gd name="connsiteX795" fmla="*/ 3650411 w 6005794"/>
              <a:gd name="connsiteY795" fmla="*/ 1020226 h 6841925"/>
              <a:gd name="connsiteX796" fmla="*/ 3657185 w 6005794"/>
              <a:gd name="connsiteY796" fmla="*/ 1021908 h 6841925"/>
              <a:gd name="connsiteX797" fmla="*/ 3659894 w 6005794"/>
              <a:gd name="connsiteY797" fmla="*/ 1023169 h 6841925"/>
              <a:gd name="connsiteX798" fmla="*/ 3662604 w 6005794"/>
              <a:gd name="connsiteY798" fmla="*/ 1024851 h 6841925"/>
              <a:gd name="connsiteX799" fmla="*/ 3665313 w 6005794"/>
              <a:gd name="connsiteY799" fmla="*/ 1026532 h 6841925"/>
              <a:gd name="connsiteX800" fmla="*/ 3667006 w 6005794"/>
              <a:gd name="connsiteY800" fmla="*/ 1029056 h 6841925"/>
              <a:gd name="connsiteX801" fmla="*/ 3668700 w 6005794"/>
              <a:gd name="connsiteY801" fmla="*/ 1031579 h 6841925"/>
              <a:gd name="connsiteX802" fmla="*/ 3670054 w 6005794"/>
              <a:gd name="connsiteY802" fmla="*/ 1034942 h 6841925"/>
              <a:gd name="connsiteX803" fmla="*/ 3671070 w 6005794"/>
              <a:gd name="connsiteY803" fmla="*/ 1038307 h 6841925"/>
              <a:gd name="connsiteX804" fmla="*/ 3671409 w 6005794"/>
              <a:gd name="connsiteY804" fmla="*/ 1042510 h 6841925"/>
              <a:gd name="connsiteX805" fmla="*/ 3671409 w 6005794"/>
              <a:gd name="connsiteY805" fmla="*/ 1048818 h 6841925"/>
              <a:gd name="connsiteX806" fmla="*/ 3670393 w 6005794"/>
              <a:gd name="connsiteY806" fmla="*/ 1054284 h 6841925"/>
              <a:gd name="connsiteX807" fmla="*/ 3669376 w 6005794"/>
              <a:gd name="connsiteY807" fmla="*/ 1058068 h 6841925"/>
              <a:gd name="connsiteX808" fmla="*/ 3667345 w 6005794"/>
              <a:gd name="connsiteY808" fmla="*/ 1061432 h 6841925"/>
              <a:gd name="connsiteX809" fmla="*/ 3665313 w 6005794"/>
              <a:gd name="connsiteY809" fmla="*/ 1063954 h 6841925"/>
              <a:gd name="connsiteX810" fmla="*/ 3662604 w 6005794"/>
              <a:gd name="connsiteY810" fmla="*/ 1064796 h 6841925"/>
              <a:gd name="connsiteX811" fmla="*/ 3659894 w 6005794"/>
              <a:gd name="connsiteY811" fmla="*/ 1066057 h 6841925"/>
              <a:gd name="connsiteX812" fmla="*/ 3656168 w 6005794"/>
              <a:gd name="connsiteY812" fmla="*/ 1066057 h 6841925"/>
              <a:gd name="connsiteX813" fmla="*/ 3649396 w 6005794"/>
              <a:gd name="connsiteY813" fmla="*/ 1066057 h 6841925"/>
              <a:gd name="connsiteX814" fmla="*/ 3642284 w 6005794"/>
              <a:gd name="connsiteY814" fmla="*/ 1064796 h 6841925"/>
              <a:gd name="connsiteX815" fmla="*/ 3635172 w 6005794"/>
              <a:gd name="connsiteY815" fmla="*/ 1064796 h 6841925"/>
              <a:gd name="connsiteX816" fmla="*/ 3631785 w 6005794"/>
              <a:gd name="connsiteY816" fmla="*/ 1064796 h 6841925"/>
              <a:gd name="connsiteX817" fmla="*/ 3628737 w 6005794"/>
              <a:gd name="connsiteY817" fmla="*/ 1066057 h 6841925"/>
              <a:gd name="connsiteX818" fmla="*/ 3625690 w 6005794"/>
              <a:gd name="connsiteY818" fmla="*/ 1069420 h 6841925"/>
              <a:gd name="connsiteX819" fmla="*/ 3621965 w 6005794"/>
              <a:gd name="connsiteY819" fmla="*/ 1072364 h 6841925"/>
              <a:gd name="connsiteX820" fmla="*/ 3618917 w 6005794"/>
              <a:gd name="connsiteY820" fmla="*/ 1074466 h 6841925"/>
              <a:gd name="connsiteX821" fmla="*/ 3615190 w 6005794"/>
              <a:gd name="connsiteY821" fmla="*/ 1076568 h 6841925"/>
              <a:gd name="connsiteX822" fmla="*/ 3611805 w 6005794"/>
              <a:gd name="connsiteY822" fmla="*/ 1078250 h 6841925"/>
              <a:gd name="connsiteX823" fmla="*/ 3607740 w 6005794"/>
              <a:gd name="connsiteY823" fmla="*/ 1079931 h 6841925"/>
              <a:gd name="connsiteX824" fmla="*/ 3599952 w 6005794"/>
              <a:gd name="connsiteY824" fmla="*/ 1081615 h 6841925"/>
              <a:gd name="connsiteX825" fmla="*/ 3592501 w 6005794"/>
              <a:gd name="connsiteY825" fmla="*/ 1082875 h 6841925"/>
              <a:gd name="connsiteX826" fmla="*/ 3584373 w 6005794"/>
              <a:gd name="connsiteY826" fmla="*/ 1082875 h 6841925"/>
              <a:gd name="connsiteX827" fmla="*/ 3567778 w 6005794"/>
              <a:gd name="connsiteY827" fmla="*/ 1083296 h 6841925"/>
              <a:gd name="connsiteX828" fmla="*/ 3559312 w 6005794"/>
              <a:gd name="connsiteY828" fmla="*/ 1083716 h 6841925"/>
              <a:gd name="connsiteX829" fmla="*/ 3550507 w 6005794"/>
              <a:gd name="connsiteY829" fmla="*/ 1084978 h 6841925"/>
              <a:gd name="connsiteX830" fmla="*/ 3542040 w 6005794"/>
              <a:gd name="connsiteY830" fmla="*/ 1087080 h 6841925"/>
              <a:gd name="connsiteX831" fmla="*/ 3537977 w 6005794"/>
              <a:gd name="connsiteY831" fmla="*/ 1088342 h 6841925"/>
              <a:gd name="connsiteX832" fmla="*/ 3533912 w 6005794"/>
              <a:gd name="connsiteY832" fmla="*/ 1090023 h 6841925"/>
              <a:gd name="connsiteX833" fmla="*/ 3529849 w 6005794"/>
              <a:gd name="connsiteY833" fmla="*/ 1092127 h 6841925"/>
              <a:gd name="connsiteX834" fmla="*/ 3525784 w 6005794"/>
              <a:gd name="connsiteY834" fmla="*/ 1095069 h 6841925"/>
              <a:gd name="connsiteX835" fmla="*/ 3522059 w 6005794"/>
              <a:gd name="connsiteY835" fmla="*/ 1098012 h 6841925"/>
              <a:gd name="connsiteX836" fmla="*/ 3518334 w 6005794"/>
              <a:gd name="connsiteY836" fmla="*/ 1101796 h 6841925"/>
              <a:gd name="connsiteX837" fmla="*/ 3514271 w 6005794"/>
              <a:gd name="connsiteY837" fmla="*/ 1105581 h 6841925"/>
              <a:gd name="connsiteX838" fmla="*/ 3510545 w 6005794"/>
              <a:gd name="connsiteY838" fmla="*/ 1110206 h 6841925"/>
              <a:gd name="connsiteX839" fmla="*/ 3507159 w 6005794"/>
              <a:gd name="connsiteY839" fmla="*/ 1115673 h 6841925"/>
              <a:gd name="connsiteX840" fmla="*/ 3503433 w 6005794"/>
              <a:gd name="connsiteY840" fmla="*/ 1121138 h 6841925"/>
              <a:gd name="connsiteX841" fmla="*/ 3516980 w 6005794"/>
              <a:gd name="connsiteY841" fmla="*/ 1122399 h 6841925"/>
              <a:gd name="connsiteX842" fmla="*/ 3530527 w 6005794"/>
              <a:gd name="connsiteY842" fmla="*/ 1123660 h 6841925"/>
              <a:gd name="connsiteX843" fmla="*/ 3543395 w 6005794"/>
              <a:gd name="connsiteY843" fmla="*/ 1125764 h 6841925"/>
              <a:gd name="connsiteX844" fmla="*/ 3556603 w 6005794"/>
              <a:gd name="connsiteY844" fmla="*/ 1128707 h 6841925"/>
              <a:gd name="connsiteX845" fmla="*/ 3569133 w 6005794"/>
              <a:gd name="connsiteY845" fmla="*/ 1131229 h 6841925"/>
              <a:gd name="connsiteX846" fmla="*/ 3581664 w 6005794"/>
              <a:gd name="connsiteY846" fmla="*/ 1134593 h 6841925"/>
              <a:gd name="connsiteX847" fmla="*/ 3606386 w 6005794"/>
              <a:gd name="connsiteY847" fmla="*/ 1142582 h 6841925"/>
              <a:gd name="connsiteX848" fmla="*/ 3631108 w 6005794"/>
              <a:gd name="connsiteY848" fmla="*/ 1150991 h 6841925"/>
              <a:gd name="connsiteX849" fmla="*/ 3655153 w 6005794"/>
              <a:gd name="connsiteY849" fmla="*/ 1158981 h 6841925"/>
              <a:gd name="connsiteX850" fmla="*/ 3679537 w 6005794"/>
              <a:gd name="connsiteY850" fmla="*/ 1167390 h 6841925"/>
              <a:gd name="connsiteX851" fmla="*/ 3703920 w 6005794"/>
              <a:gd name="connsiteY851" fmla="*/ 1174958 h 6841925"/>
              <a:gd name="connsiteX852" fmla="*/ 3707307 w 6005794"/>
              <a:gd name="connsiteY852" fmla="*/ 1172015 h 6841925"/>
              <a:gd name="connsiteX853" fmla="*/ 3711032 w 6005794"/>
              <a:gd name="connsiteY853" fmla="*/ 1169913 h 6841925"/>
              <a:gd name="connsiteX854" fmla="*/ 3722208 w 6005794"/>
              <a:gd name="connsiteY854" fmla="*/ 1160662 h 6841925"/>
              <a:gd name="connsiteX855" fmla="*/ 3733045 w 6005794"/>
              <a:gd name="connsiteY855" fmla="*/ 1151412 h 6841925"/>
              <a:gd name="connsiteX856" fmla="*/ 3738802 w 6005794"/>
              <a:gd name="connsiteY856" fmla="*/ 1146788 h 6841925"/>
              <a:gd name="connsiteX857" fmla="*/ 3744221 w 6005794"/>
              <a:gd name="connsiteY857" fmla="*/ 1143003 h 6841925"/>
              <a:gd name="connsiteX858" fmla="*/ 3749979 w 6005794"/>
              <a:gd name="connsiteY858" fmla="*/ 1140059 h 6841925"/>
              <a:gd name="connsiteX859" fmla="*/ 3755736 w 6005794"/>
              <a:gd name="connsiteY859" fmla="*/ 1137536 h 6841925"/>
              <a:gd name="connsiteX860" fmla="*/ 3761831 w 6005794"/>
              <a:gd name="connsiteY860" fmla="*/ 1135855 h 6841925"/>
              <a:gd name="connsiteX861" fmla="*/ 3767926 w 6005794"/>
              <a:gd name="connsiteY861" fmla="*/ 1135014 h 6841925"/>
              <a:gd name="connsiteX862" fmla="*/ 3774362 w 6005794"/>
              <a:gd name="connsiteY862" fmla="*/ 1136276 h 6841925"/>
              <a:gd name="connsiteX863" fmla="*/ 3777410 w 6005794"/>
              <a:gd name="connsiteY863" fmla="*/ 1136695 h 6841925"/>
              <a:gd name="connsiteX864" fmla="*/ 3780457 w 6005794"/>
              <a:gd name="connsiteY864" fmla="*/ 1137957 h 6841925"/>
              <a:gd name="connsiteX865" fmla="*/ 3784182 w 6005794"/>
              <a:gd name="connsiteY865" fmla="*/ 1139638 h 6841925"/>
              <a:gd name="connsiteX866" fmla="*/ 3787230 w 6005794"/>
              <a:gd name="connsiteY866" fmla="*/ 1141741 h 6841925"/>
              <a:gd name="connsiteX867" fmla="*/ 3790955 w 6005794"/>
              <a:gd name="connsiteY867" fmla="*/ 1144263 h 6841925"/>
              <a:gd name="connsiteX868" fmla="*/ 3794343 w 6005794"/>
              <a:gd name="connsiteY868" fmla="*/ 1146788 h 6841925"/>
              <a:gd name="connsiteX869" fmla="*/ 3801792 w 6005794"/>
              <a:gd name="connsiteY869" fmla="*/ 1154354 h 6841925"/>
              <a:gd name="connsiteX870" fmla="*/ 3809243 w 6005794"/>
              <a:gd name="connsiteY870" fmla="*/ 1163605 h 6841925"/>
              <a:gd name="connsiteX871" fmla="*/ 3812968 w 6005794"/>
              <a:gd name="connsiteY871" fmla="*/ 1166970 h 6841925"/>
              <a:gd name="connsiteX872" fmla="*/ 3816356 w 6005794"/>
              <a:gd name="connsiteY872" fmla="*/ 1169913 h 6841925"/>
              <a:gd name="connsiteX873" fmla="*/ 3821096 w 6005794"/>
              <a:gd name="connsiteY873" fmla="*/ 1172015 h 6841925"/>
              <a:gd name="connsiteX874" fmla="*/ 3825838 w 6005794"/>
              <a:gd name="connsiteY874" fmla="*/ 1173696 h 6841925"/>
              <a:gd name="connsiteX875" fmla="*/ 3836336 w 6005794"/>
              <a:gd name="connsiteY875" fmla="*/ 1176640 h 6841925"/>
              <a:gd name="connsiteX876" fmla="*/ 3847851 w 6005794"/>
              <a:gd name="connsiteY876" fmla="*/ 1179163 h 6841925"/>
              <a:gd name="connsiteX877" fmla="*/ 3859704 w 6005794"/>
              <a:gd name="connsiteY877" fmla="*/ 1182527 h 6841925"/>
              <a:gd name="connsiteX878" fmla="*/ 3865461 w 6005794"/>
              <a:gd name="connsiteY878" fmla="*/ 1184208 h 6841925"/>
              <a:gd name="connsiteX879" fmla="*/ 3871218 w 6005794"/>
              <a:gd name="connsiteY879" fmla="*/ 1187152 h 6841925"/>
              <a:gd name="connsiteX880" fmla="*/ 3876637 w 6005794"/>
              <a:gd name="connsiteY880" fmla="*/ 1190516 h 6841925"/>
              <a:gd name="connsiteX881" fmla="*/ 3881717 w 6005794"/>
              <a:gd name="connsiteY881" fmla="*/ 1194299 h 6841925"/>
              <a:gd name="connsiteX882" fmla="*/ 3886119 w 6005794"/>
              <a:gd name="connsiteY882" fmla="*/ 1199346 h 6841925"/>
              <a:gd name="connsiteX883" fmla="*/ 3890522 w 6005794"/>
              <a:gd name="connsiteY883" fmla="*/ 1205652 h 6841925"/>
              <a:gd name="connsiteX884" fmla="*/ 3922357 w 6005794"/>
              <a:gd name="connsiteY884" fmla="*/ 1204390 h 6841925"/>
              <a:gd name="connsiteX885" fmla="*/ 3941659 w 6005794"/>
              <a:gd name="connsiteY885" fmla="*/ 1221630 h 6841925"/>
              <a:gd name="connsiteX886" fmla="*/ 3961641 w 6005794"/>
              <a:gd name="connsiteY886" fmla="*/ 1237608 h 6841925"/>
              <a:gd name="connsiteX887" fmla="*/ 3954529 w 6005794"/>
              <a:gd name="connsiteY887" fmla="*/ 1242233 h 6841925"/>
              <a:gd name="connsiteX888" fmla="*/ 3946740 w 6005794"/>
              <a:gd name="connsiteY888" fmla="*/ 1246017 h 6841925"/>
              <a:gd name="connsiteX889" fmla="*/ 3938612 w 6005794"/>
              <a:gd name="connsiteY889" fmla="*/ 1249381 h 6841925"/>
              <a:gd name="connsiteX890" fmla="*/ 3931162 w 6005794"/>
              <a:gd name="connsiteY890" fmla="*/ 1252323 h 6841925"/>
              <a:gd name="connsiteX891" fmla="*/ 3915244 w 6005794"/>
              <a:gd name="connsiteY891" fmla="*/ 1257791 h 6841925"/>
              <a:gd name="connsiteX892" fmla="*/ 3898988 w 6005794"/>
              <a:gd name="connsiteY892" fmla="*/ 1262415 h 6841925"/>
              <a:gd name="connsiteX893" fmla="*/ 3883410 w 6005794"/>
              <a:gd name="connsiteY893" fmla="*/ 1266620 h 6841925"/>
              <a:gd name="connsiteX894" fmla="*/ 3867154 w 6005794"/>
              <a:gd name="connsiteY894" fmla="*/ 1271245 h 6841925"/>
              <a:gd name="connsiteX895" fmla="*/ 3851576 w 6005794"/>
              <a:gd name="connsiteY895" fmla="*/ 1276712 h 6841925"/>
              <a:gd name="connsiteX896" fmla="*/ 3843787 w 6005794"/>
              <a:gd name="connsiteY896" fmla="*/ 1280075 h 6841925"/>
              <a:gd name="connsiteX897" fmla="*/ 3836336 w 6005794"/>
              <a:gd name="connsiteY897" fmla="*/ 1284280 h 6841925"/>
              <a:gd name="connsiteX898" fmla="*/ 3833966 w 6005794"/>
              <a:gd name="connsiteY898" fmla="*/ 1284280 h 6841925"/>
              <a:gd name="connsiteX899" fmla="*/ 3833627 w 6005794"/>
              <a:gd name="connsiteY899" fmla="*/ 1286803 h 6841925"/>
              <a:gd name="connsiteX900" fmla="*/ 3833288 w 6005794"/>
              <a:gd name="connsiteY900" fmla="*/ 1288905 h 6841925"/>
              <a:gd name="connsiteX901" fmla="*/ 3832272 w 6005794"/>
              <a:gd name="connsiteY901" fmla="*/ 1291428 h 6841925"/>
              <a:gd name="connsiteX902" fmla="*/ 3831256 w 6005794"/>
              <a:gd name="connsiteY902" fmla="*/ 1293530 h 6841925"/>
              <a:gd name="connsiteX903" fmla="*/ 3828209 w 6005794"/>
              <a:gd name="connsiteY903" fmla="*/ 1298156 h 6841925"/>
              <a:gd name="connsiteX904" fmla="*/ 3825161 w 6005794"/>
              <a:gd name="connsiteY904" fmla="*/ 1301519 h 6841925"/>
              <a:gd name="connsiteX905" fmla="*/ 3821435 w 6005794"/>
              <a:gd name="connsiteY905" fmla="*/ 1305302 h 6841925"/>
              <a:gd name="connsiteX906" fmla="*/ 3818387 w 6005794"/>
              <a:gd name="connsiteY906" fmla="*/ 1309087 h 6841925"/>
              <a:gd name="connsiteX907" fmla="*/ 3815678 w 6005794"/>
              <a:gd name="connsiteY907" fmla="*/ 1312871 h 6841925"/>
              <a:gd name="connsiteX908" fmla="*/ 3814662 w 6005794"/>
              <a:gd name="connsiteY908" fmla="*/ 1315394 h 6841925"/>
              <a:gd name="connsiteX909" fmla="*/ 3813984 w 6005794"/>
              <a:gd name="connsiteY909" fmla="*/ 1317918 h 6841925"/>
              <a:gd name="connsiteX910" fmla="*/ 3814662 w 6005794"/>
              <a:gd name="connsiteY910" fmla="*/ 1317076 h 6841925"/>
              <a:gd name="connsiteX911" fmla="*/ 3815000 w 6005794"/>
              <a:gd name="connsiteY911" fmla="*/ 1314553 h 6841925"/>
              <a:gd name="connsiteX912" fmla="*/ 3820081 w 6005794"/>
              <a:gd name="connsiteY912" fmla="*/ 1310769 h 6841925"/>
              <a:gd name="connsiteX913" fmla="*/ 3825161 w 6005794"/>
              <a:gd name="connsiteY913" fmla="*/ 1307406 h 6841925"/>
              <a:gd name="connsiteX914" fmla="*/ 3829901 w 6005794"/>
              <a:gd name="connsiteY914" fmla="*/ 1305723 h 6841925"/>
              <a:gd name="connsiteX915" fmla="*/ 3834981 w 6005794"/>
              <a:gd name="connsiteY915" fmla="*/ 1305302 h 6841925"/>
              <a:gd name="connsiteX916" fmla="*/ 3839723 w 6005794"/>
              <a:gd name="connsiteY916" fmla="*/ 1305723 h 6841925"/>
              <a:gd name="connsiteX917" fmla="*/ 3844803 w 6005794"/>
              <a:gd name="connsiteY917" fmla="*/ 1307406 h 6841925"/>
              <a:gd name="connsiteX918" fmla="*/ 3849205 w 6005794"/>
              <a:gd name="connsiteY918" fmla="*/ 1310769 h 6841925"/>
              <a:gd name="connsiteX919" fmla="*/ 3854285 w 6005794"/>
              <a:gd name="connsiteY919" fmla="*/ 1314553 h 6841925"/>
              <a:gd name="connsiteX920" fmla="*/ 3862413 w 6005794"/>
              <a:gd name="connsiteY920" fmla="*/ 1308667 h 6841925"/>
              <a:gd name="connsiteX921" fmla="*/ 3866477 w 6005794"/>
              <a:gd name="connsiteY921" fmla="*/ 1306564 h 6841925"/>
              <a:gd name="connsiteX922" fmla="*/ 3869863 w 6005794"/>
              <a:gd name="connsiteY922" fmla="*/ 1304042 h 6841925"/>
              <a:gd name="connsiteX923" fmla="*/ 3873589 w 6005794"/>
              <a:gd name="connsiteY923" fmla="*/ 1303201 h 6841925"/>
              <a:gd name="connsiteX924" fmla="*/ 3876975 w 6005794"/>
              <a:gd name="connsiteY924" fmla="*/ 1301939 h 6841925"/>
              <a:gd name="connsiteX925" fmla="*/ 3880701 w 6005794"/>
              <a:gd name="connsiteY925" fmla="*/ 1301519 h 6841925"/>
              <a:gd name="connsiteX926" fmla="*/ 3883749 w 6005794"/>
              <a:gd name="connsiteY926" fmla="*/ 1301939 h 6841925"/>
              <a:gd name="connsiteX927" fmla="*/ 3887135 w 6005794"/>
              <a:gd name="connsiteY927" fmla="*/ 1302359 h 6841925"/>
              <a:gd name="connsiteX928" fmla="*/ 3890183 w 6005794"/>
              <a:gd name="connsiteY928" fmla="*/ 1304042 h 6841925"/>
              <a:gd name="connsiteX929" fmla="*/ 3892893 w 6005794"/>
              <a:gd name="connsiteY929" fmla="*/ 1306564 h 6841925"/>
              <a:gd name="connsiteX930" fmla="*/ 3895602 w 6005794"/>
              <a:gd name="connsiteY930" fmla="*/ 1309928 h 6841925"/>
              <a:gd name="connsiteX931" fmla="*/ 3898311 w 6005794"/>
              <a:gd name="connsiteY931" fmla="*/ 1313712 h 6841925"/>
              <a:gd name="connsiteX932" fmla="*/ 3900343 w 6005794"/>
              <a:gd name="connsiteY932" fmla="*/ 1318759 h 6841925"/>
              <a:gd name="connsiteX933" fmla="*/ 3902714 w 6005794"/>
              <a:gd name="connsiteY933" fmla="*/ 1324224 h 6841925"/>
              <a:gd name="connsiteX934" fmla="*/ 3904408 w 6005794"/>
              <a:gd name="connsiteY934" fmla="*/ 1330952 h 6841925"/>
              <a:gd name="connsiteX935" fmla="*/ 3941659 w 6005794"/>
              <a:gd name="connsiteY935" fmla="*/ 1315394 h 6841925"/>
              <a:gd name="connsiteX936" fmla="*/ 3947756 w 6005794"/>
              <a:gd name="connsiteY936" fmla="*/ 1311190 h 6841925"/>
              <a:gd name="connsiteX937" fmla="*/ 3953512 w 6005794"/>
              <a:gd name="connsiteY937" fmla="*/ 1308246 h 6841925"/>
              <a:gd name="connsiteX938" fmla="*/ 3959608 w 6005794"/>
              <a:gd name="connsiteY938" fmla="*/ 1305302 h 6841925"/>
              <a:gd name="connsiteX939" fmla="*/ 3966044 w 6005794"/>
              <a:gd name="connsiteY939" fmla="*/ 1302359 h 6841925"/>
              <a:gd name="connsiteX940" fmla="*/ 3972478 w 6005794"/>
              <a:gd name="connsiteY940" fmla="*/ 1300258 h 6841925"/>
              <a:gd name="connsiteX941" fmla="*/ 3978912 w 6005794"/>
              <a:gd name="connsiteY941" fmla="*/ 1298575 h 6841925"/>
              <a:gd name="connsiteX942" fmla="*/ 3985686 w 6005794"/>
              <a:gd name="connsiteY942" fmla="*/ 1296894 h 6841925"/>
              <a:gd name="connsiteX943" fmla="*/ 3992459 w 6005794"/>
              <a:gd name="connsiteY943" fmla="*/ 1295632 h 6841925"/>
              <a:gd name="connsiteX944" fmla="*/ 4006343 w 6005794"/>
              <a:gd name="connsiteY944" fmla="*/ 1293950 h 6841925"/>
              <a:gd name="connsiteX945" fmla="*/ 4020229 w 6005794"/>
              <a:gd name="connsiteY945" fmla="*/ 1293950 h 6841925"/>
              <a:gd name="connsiteX946" fmla="*/ 4034791 w 6005794"/>
              <a:gd name="connsiteY946" fmla="*/ 1295212 h 6841925"/>
              <a:gd name="connsiteX947" fmla="*/ 4048676 w 6005794"/>
              <a:gd name="connsiteY947" fmla="*/ 1297315 h 6841925"/>
              <a:gd name="connsiteX948" fmla="*/ 4073737 w 6005794"/>
              <a:gd name="connsiteY948" fmla="*/ 1310769 h 6841925"/>
              <a:gd name="connsiteX949" fmla="*/ 4086268 w 6005794"/>
              <a:gd name="connsiteY949" fmla="*/ 1317497 h 6841925"/>
              <a:gd name="connsiteX950" fmla="*/ 4099138 w 6005794"/>
              <a:gd name="connsiteY950" fmla="*/ 1322963 h 6841925"/>
              <a:gd name="connsiteX951" fmla="*/ 4111667 w 6005794"/>
              <a:gd name="connsiteY951" fmla="*/ 1329270 h 6841925"/>
              <a:gd name="connsiteX952" fmla="*/ 4124199 w 6005794"/>
              <a:gd name="connsiteY952" fmla="*/ 1334315 h 6841925"/>
              <a:gd name="connsiteX953" fmla="*/ 4136728 w 6005794"/>
              <a:gd name="connsiteY953" fmla="*/ 1339361 h 6841925"/>
              <a:gd name="connsiteX954" fmla="*/ 4149597 w 6005794"/>
              <a:gd name="connsiteY954" fmla="*/ 1343566 h 6841925"/>
              <a:gd name="connsiteX955" fmla="*/ 4163822 w 6005794"/>
              <a:gd name="connsiteY955" fmla="*/ 1347770 h 6841925"/>
              <a:gd name="connsiteX956" fmla="*/ 4178045 w 6005794"/>
              <a:gd name="connsiteY956" fmla="*/ 1351555 h 6841925"/>
              <a:gd name="connsiteX957" fmla="*/ 4191930 w 6005794"/>
              <a:gd name="connsiteY957" fmla="*/ 1354919 h 6841925"/>
              <a:gd name="connsiteX958" fmla="*/ 4206153 w 6005794"/>
              <a:gd name="connsiteY958" fmla="*/ 1357861 h 6841925"/>
              <a:gd name="connsiteX959" fmla="*/ 4220716 w 6005794"/>
              <a:gd name="connsiteY959" fmla="*/ 1359543 h 6841925"/>
              <a:gd name="connsiteX960" fmla="*/ 4234940 w 6005794"/>
              <a:gd name="connsiteY960" fmla="*/ 1361226 h 6841925"/>
              <a:gd name="connsiteX961" fmla="*/ 4249840 w 6005794"/>
              <a:gd name="connsiteY961" fmla="*/ 1361646 h 6841925"/>
              <a:gd name="connsiteX962" fmla="*/ 4264403 w 6005794"/>
              <a:gd name="connsiteY962" fmla="*/ 1361646 h 6841925"/>
              <a:gd name="connsiteX963" fmla="*/ 4276256 w 6005794"/>
              <a:gd name="connsiteY963" fmla="*/ 1361226 h 6841925"/>
              <a:gd name="connsiteX964" fmla="*/ 4288109 w 6005794"/>
              <a:gd name="connsiteY964" fmla="*/ 1359963 h 6841925"/>
              <a:gd name="connsiteX965" fmla="*/ 4300301 w 6005794"/>
              <a:gd name="connsiteY965" fmla="*/ 1358703 h 6841925"/>
              <a:gd name="connsiteX966" fmla="*/ 4311815 w 6005794"/>
              <a:gd name="connsiteY966" fmla="*/ 1357020 h 6841925"/>
              <a:gd name="connsiteX967" fmla="*/ 4324347 w 6005794"/>
              <a:gd name="connsiteY967" fmla="*/ 1354919 h 6841925"/>
              <a:gd name="connsiteX968" fmla="*/ 4336537 w 6005794"/>
              <a:gd name="connsiteY968" fmla="*/ 1351976 h 6841925"/>
              <a:gd name="connsiteX969" fmla="*/ 4348730 w 6005794"/>
              <a:gd name="connsiteY969" fmla="*/ 1348610 h 6841925"/>
              <a:gd name="connsiteX970" fmla="*/ 4361260 w 6005794"/>
              <a:gd name="connsiteY970" fmla="*/ 1344407 h 6841925"/>
              <a:gd name="connsiteX971" fmla="*/ 4371081 w 6005794"/>
              <a:gd name="connsiteY971" fmla="*/ 1341043 h 6841925"/>
              <a:gd name="connsiteX972" fmla="*/ 4380902 w 6005794"/>
              <a:gd name="connsiteY972" fmla="*/ 1336417 h 6841925"/>
              <a:gd name="connsiteX973" fmla="*/ 4399867 w 6005794"/>
              <a:gd name="connsiteY973" fmla="*/ 1336838 h 6841925"/>
              <a:gd name="connsiteX974" fmla="*/ 4418155 w 6005794"/>
              <a:gd name="connsiteY974" fmla="*/ 1338520 h 6841925"/>
              <a:gd name="connsiteX975" fmla="*/ 4437120 w 6005794"/>
              <a:gd name="connsiteY975" fmla="*/ 1341043 h 6841925"/>
              <a:gd name="connsiteX976" fmla="*/ 4446602 w 6005794"/>
              <a:gd name="connsiteY976" fmla="*/ 1343145 h 6841925"/>
              <a:gd name="connsiteX977" fmla="*/ 4455408 w 6005794"/>
              <a:gd name="connsiteY977" fmla="*/ 1344827 h 6841925"/>
              <a:gd name="connsiteX978" fmla="*/ 4471325 w 6005794"/>
              <a:gd name="connsiteY978" fmla="*/ 1348191 h 6841925"/>
              <a:gd name="connsiteX979" fmla="*/ 4478437 w 6005794"/>
              <a:gd name="connsiteY979" fmla="*/ 1349873 h 6841925"/>
              <a:gd name="connsiteX980" fmla="*/ 4485548 w 6005794"/>
              <a:gd name="connsiteY980" fmla="*/ 1352816 h 6841925"/>
              <a:gd name="connsiteX981" fmla="*/ 4488935 w 6005794"/>
              <a:gd name="connsiteY981" fmla="*/ 1354498 h 6841925"/>
              <a:gd name="connsiteX982" fmla="*/ 4491644 w 6005794"/>
              <a:gd name="connsiteY982" fmla="*/ 1356600 h 6841925"/>
              <a:gd name="connsiteX983" fmla="*/ 4494693 w 6005794"/>
              <a:gd name="connsiteY983" fmla="*/ 1359543 h 6841925"/>
              <a:gd name="connsiteX984" fmla="*/ 4496724 w 6005794"/>
              <a:gd name="connsiteY984" fmla="*/ 1362067 h 6841925"/>
              <a:gd name="connsiteX985" fmla="*/ 4499434 w 6005794"/>
              <a:gd name="connsiteY985" fmla="*/ 1365850 h 6841925"/>
              <a:gd name="connsiteX986" fmla="*/ 4501465 w 6005794"/>
              <a:gd name="connsiteY986" fmla="*/ 1370055 h 6841925"/>
              <a:gd name="connsiteX987" fmla="*/ 4503159 w 6005794"/>
              <a:gd name="connsiteY987" fmla="*/ 1375101 h 6841925"/>
              <a:gd name="connsiteX988" fmla="*/ 4504513 w 6005794"/>
              <a:gd name="connsiteY988" fmla="*/ 1380566 h 6841925"/>
              <a:gd name="connsiteX989" fmla="*/ 4508239 w 6005794"/>
              <a:gd name="connsiteY989" fmla="*/ 1383510 h 6841925"/>
              <a:gd name="connsiteX990" fmla="*/ 4511287 w 6005794"/>
              <a:gd name="connsiteY990" fmla="*/ 1386033 h 6841925"/>
              <a:gd name="connsiteX991" fmla="*/ 4518060 w 6005794"/>
              <a:gd name="connsiteY991" fmla="*/ 1390658 h 6841925"/>
              <a:gd name="connsiteX992" fmla="*/ 4525172 w 6005794"/>
              <a:gd name="connsiteY992" fmla="*/ 1394022 h 6841925"/>
              <a:gd name="connsiteX993" fmla="*/ 4531945 w 6005794"/>
              <a:gd name="connsiteY993" fmla="*/ 1396124 h 6841925"/>
              <a:gd name="connsiteX994" fmla="*/ 4539057 w 6005794"/>
              <a:gd name="connsiteY994" fmla="*/ 1397386 h 6841925"/>
              <a:gd name="connsiteX995" fmla="*/ 4546846 w 6005794"/>
              <a:gd name="connsiteY995" fmla="*/ 1397806 h 6841925"/>
              <a:gd name="connsiteX996" fmla="*/ 4553958 w 6005794"/>
              <a:gd name="connsiteY996" fmla="*/ 1397806 h 6841925"/>
              <a:gd name="connsiteX997" fmla="*/ 4561408 w 6005794"/>
              <a:gd name="connsiteY997" fmla="*/ 1397386 h 6841925"/>
              <a:gd name="connsiteX998" fmla="*/ 4576309 w 6005794"/>
              <a:gd name="connsiteY998" fmla="*/ 1396544 h 6841925"/>
              <a:gd name="connsiteX999" fmla="*/ 4584099 w 6005794"/>
              <a:gd name="connsiteY999" fmla="*/ 1396544 h 6841925"/>
              <a:gd name="connsiteX1000" fmla="*/ 4591210 w 6005794"/>
              <a:gd name="connsiteY1000" fmla="*/ 1396544 h 6841925"/>
              <a:gd name="connsiteX1001" fmla="*/ 4598321 w 6005794"/>
              <a:gd name="connsiteY1001" fmla="*/ 1397806 h 6841925"/>
              <a:gd name="connsiteX1002" fmla="*/ 4605435 w 6005794"/>
              <a:gd name="connsiteY1002" fmla="*/ 1399488 h 6841925"/>
              <a:gd name="connsiteX1003" fmla="*/ 4612885 w 6005794"/>
              <a:gd name="connsiteY1003" fmla="*/ 1401590 h 6841925"/>
              <a:gd name="connsiteX1004" fmla="*/ 4619319 w 6005794"/>
              <a:gd name="connsiteY1004" fmla="*/ 1405796 h 6841925"/>
              <a:gd name="connsiteX1005" fmla="*/ 4685019 w 6005794"/>
              <a:gd name="connsiteY1005" fmla="*/ 1411681 h 6841925"/>
              <a:gd name="connsiteX1006" fmla="*/ 4718208 w 6005794"/>
              <a:gd name="connsiteY1006" fmla="*/ 1414625 h 6841925"/>
              <a:gd name="connsiteX1007" fmla="*/ 4751058 w 6005794"/>
              <a:gd name="connsiteY1007" fmla="*/ 1417989 h 6841925"/>
              <a:gd name="connsiteX1008" fmla="*/ 4783908 w 6005794"/>
              <a:gd name="connsiteY1008" fmla="*/ 1421773 h 6841925"/>
              <a:gd name="connsiteX1009" fmla="*/ 4816758 w 6005794"/>
              <a:gd name="connsiteY1009" fmla="*/ 1426818 h 6841925"/>
              <a:gd name="connsiteX1010" fmla="*/ 4848931 w 6005794"/>
              <a:gd name="connsiteY1010" fmla="*/ 1432285 h 6841925"/>
              <a:gd name="connsiteX1011" fmla="*/ 4865525 w 6005794"/>
              <a:gd name="connsiteY1011" fmla="*/ 1435649 h 6841925"/>
              <a:gd name="connsiteX1012" fmla="*/ 4881781 w 6005794"/>
              <a:gd name="connsiteY1012" fmla="*/ 1439433 h 6841925"/>
              <a:gd name="connsiteX1013" fmla="*/ 5026389 w 6005794"/>
              <a:gd name="connsiteY1013" fmla="*/ 1451205 h 6841925"/>
              <a:gd name="connsiteX1014" fmla="*/ 5037903 w 6005794"/>
              <a:gd name="connsiteY1014" fmla="*/ 1452047 h 6841925"/>
              <a:gd name="connsiteX1015" fmla="*/ 5049757 w 6005794"/>
              <a:gd name="connsiteY1015" fmla="*/ 1452888 h 6841925"/>
              <a:gd name="connsiteX1016" fmla="*/ 5091411 w 6005794"/>
              <a:gd name="connsiteY1016" fmla="*/ 1467603 h 6841925"/>
              <a:gd name="connsiteX1017" fmla="*/ 5095137 w 6005794"/>
              <a:gd name="connsiteY1017" fmla="*/ 1462979 h 6841925"/>
              <a:gd name="connsiteX1018" fmla="*/ 5098524 w 6005794"/>
              <a:gd name="connsiteY1018" fmla="*/ 1459195 h 6841925"/>
              <a:gd name="connsiteX1019" fmla="*/ 5102248 w 6005794"/>
              <a:gd name="connsiteY1019" fmla="*/ 1456251 h 6841925"/>
              <a:gd name="connsiteX1020" fmla="*/ 5106312 w 6005794"/>
              <a:gd name="connsiteY1020" fmla="*/ 1454569 h 6841925"/>
              <a:gd name="connsiteX1021" fmla="*/ 5110038 w 6005794"/>
              <a:gd name="connsiteY1021" fmla="*/ 1453728 h 6841925"/>
              <a:gd name="connsiteX1022" fmla="*/ 5113763 w 6005794"/>
              <a:gd name="connsiteY1022" fmla="*/ 1452467 h 6841925"/>
              <a:gd name="connsiteX1023" fmla="*/ 5117827 w 6005794"/>
              <a:gd name="connsiteY1023" fmla="*/ 1452467 h 6841925"/>
              <a:gd name="connsiteX1024" fmla="*/ 5121891 w 6005794"/>
              <a:gd name="connsiteY1024" fmla="*/ 1452888 h 6841925"/>
              <a:gd name="connsiteX1025" fmla="*/ 5130018 w 6005794"/>
              <a:gd name="connsiteY1025" fmla="*/ 1454148 h 6841925"/>
              <a:gd name="connsiteX1026" fmla="*/ 5138147 w 6005794"/>
              <a:gd name="connsiteY1026" fmla="*/ 1455830 h 6841925"/>
              <a:gd name="connsiteX1027" fmla="*/ 5146613 w 6005794"/>
              <a:gd name="connsiteY1027" fmla="*/ 1457091 h 6841925"/>
              <a:gd name="connsiteX1028" fmla="*/ 5150338 w 6005794"/>
              <a:gd name="connsiteY1028" fmla="*/ 1457091 h 6841925"/>
              <a:gd name="connsiteX1029" fmla="*/ 5154403 w 6005794"/>
              <a:gd name="connsiteY1029" fmla="*/ 1457091 h 6841925"/>
              <a:gd name="connsiteX1030" fmla="*/ 5257016 w 6005794"/>
              <a:gd name="connsiteY1030" fmla="*/ 1454569 h 6841925"/>
              <a:gd name="connsiteX1031" fmla="*/ 5267177 w 6005794"/>
              <a:gd name="connsiteY1031" fmla="*/ 1454569 h 6841925"/>
              <a:gd name="connsiteX1032" fmla="*/ 5271918 w 6005794"/>
              <a:gd name="connsiteY1032" fmla="*/ 1455410 h 6841925"/>
              <a:gd name="connsiteX1033" fmla="*/ 5276320 w 6005794"/>
              <a:gd name="connsiteY1033" fmla="*/ 1456251 h 6841925"/>
              <a:gd name="connsiteX1034" fmla="*/ 5280384 w 6005794"/>
              <a:gd name="connsiteY1034" fmla="*/ 1457513 h 6841925"/>
              <a:gd name="connsiteX1035" fmla="*/ 5284447 w 6005794"/>
              <a:gd name="connsiteY1035" fmla="*/ 1458774 h 6841925"/>
              <a:gd name="connsiteX1036" fmla="*/ 5288513 w 6005794"/>
              <a:gd name="connsiteY1036" fmla="*/ 1460876 h 6841925"/>
              <a:gd name="connsiteX1037" fmla="*/ 5291898 w 6005794"/>
              <a:gd name="connsiteY1037" fmla="*/ 1462979 h 6841925"/>
              <a:gd name="connsiteX1038" fmla="*/ 5295285 w 6005794"/>
              <a:gd name="connsiteY1038" fmla="*/ 1465922 h 6841925"/>
              <a:gd name="connsiteX1039" fmla="*/ 5297994 w 6005794"/>
              <a:gd name="connsiteY1039" fmla="*/ 1469286 h 6841925"/>
              <a:gd name="connsiteX1040" fmla="*/ 5300703 w 6005794"/>
              <a:gd name="connsiteY1040" fmla="*/ 1473070 h 6841925"/>
              <a:gd name="connsiteX1041" fmla="*/ 5302397 w 6005794"/>
              <a:gd name="connsiteY1041" fmla="*/ 1477694 h 6841925"/>
              <a:gd name="connsiteX1042" fmla="*/ 5304429 w 6005794"/>
              <a:gd name="connsiteY1042" fmla="*/ 1483162 h 6841925"/>
              <a:gd name="connsiteX1043" fmla="*/ 5305783 w 6005794"/>
              <a:gd name="connsiteY1043" fmla="*/ 1488627 h 6841925"/>
              <a:gd name="connsiteX1044" fmla="*/ 5307138 w 6005794"/>
              <a:gd name="connsiteY1044" fmla="*/ 1495355 h 6841925"/>
              <a:gd name="connsiteX1045" fmla="*/ 5307477 w 6005794"/>
              <a:gd name="connsiteY1045" fmla="*/ 1502503 h 6841925"/>
              <a:gd name="connsiteX1046" fmla="*/ 5309848 w 6005794"/>
              <a:gd name="connsiteY1046" fmla="*/ 1506708 h 6841925"/>
              <a:gd name="connsiteX1047" fmla="*/ 5311880 w 6005794"/>
              <a:gd name="connsiteY1047" fmla="*/ 1510071 h 6841925"/>
              <a:gd name="connsiteX1048" fmla="*/ 5315266 w 6005794"/>
              <a:gd name="connsiteY1048" fmla="*/ 1512594 h 6841925"/>
              <a:gd name="connsiteX1049" fmla="*/ 5318314 w 6005794"/>
              <a:gd name="connsiteY1049" fmla="*/ 1514275 h 6841925"/>
              <a:gd name="connsiteX1050" fmla="*/ 5321362 w 6005794"/>
              <a:gd name="connsiteY1050" fmla="*/ 1515537 h 6841925"/>
              <a:gd name="connsiteX1051" fmla="*/ 5325087 w 6005794"/>
              <a:gd name="connsiteY1051" fmla="*/ 1516378 h 6841925"/>
              <a:gd name="connsiteX1052" fmla="*/ 5332539 w 6005794"/>
              <a:gd name="connsiteY1052" fmla="*/ 1517218 h 6841925"/>
              <a:gd name="connsiteX1053" fmla="*/ 5337618 w 6005794"/>
              <a:gd name="connsiteY1053" fmla="*/ 1517639 h 6841925"/>
              <a:gd name="connsiteX1054" fmla="*/ 5342359 w 6005794"/>
              <a:gd name="connsiteY1054" fmla="*/ 1517639 h 6841925"/>
              <a:gd name="connsiteX1055" fmla="*/ 5352858 w 6005794"/>
              <a:gd name="connsiteY1055" fmla="*/ 1517639 h 6841925"/>
              <a:gd name="connsiteX1056" fmla="*/ 5363017 w 6005794"/>
              <a:gd name="connsiteY1056" fmla="*/ 1517218 h 6841925"/>
              <a:gd name="connsiteX1057" fmla="*/ 5373855 w 6005794"/>
              <a:gd name="connsiteY1057" fmla="*/ 1517639 h 6841925"/>
              <a:gd name="connsiteX1058" fmla="*/ 5379273 w 6005794"/>
              <a:gd name="connsiteY1058" fmla="*/ 1518059 h 6841925"/>
              <a:gd name="connsiteX1059" fmla="*/ 5385030 w 6005794"/>
              <a:gd name="connsiteY1059" fmla="*/ 1519321 h 6841925"/>
              <a:gd name="connsiteX1060" fmla="*/ 5390448 w 6005794"/>
              <a:gd name="connsiteY1060" fmla="*/ 1521002 h 6841925"/>
              <a:gd name="connsiteX1061" fmla="*/ 5396545 w 6005794"/>
              <a:gd name="connsiteY1061" fmla="*/ 1523947 h 6841925"/>
              <a:gd name="connsiteX1062" fmla="*/ 5402302 w 6005794"/>
              <a:gd name="connsiteY1062" fmla="*/ 1526470 h 6841925"/>
              <a:gd name="connsiteX1063" fmla="*/ 5407721 w 6005794"/>
              <a:gd name="connsiteY1063" fmla="*/ 1530674 h 6841925"/>
              <a:gd name="connsiteX1064" fmla="*/ 5413816 w 6005794"/>
              <a:gd name="connsiteY1064" fmla="*/ 1535720 h 6841925"/>
              <a:gd name="connsiteX1065" fmla="*/ 5419573 w 6005794"/>
              <a:gd name="connsiteY1065" fmla="*/ 1541605 h 6841925"/>
              <a:gd name="connsiteX1066" fmla="*/ 5388417 w 6005794"/>
              <a:gd name="connsiteY1066" fmla="*/ 1546652 h 6841925"/>
              <a:gd name="connsiteX1067" fmla="*/ 5373516 w 6005794"/>
              <a:gd name="connsiteY1067" fmla="*/ 1548754 h 6841925"/>
              <a:gd name="connsiteX1068" fmla="*/ 5359631 w 6005794"/>
              <a:gd name="connsiteY1068" fmla="*/ 1550016 h 6841925"/>
              <a:gd name="connsiteX1069" fmla="*/ 5352858 w 6005794"/>
              <a:gd name="connsiteY1069" fmla="*/ 1550016 h 6841925"/>
              <a:gd name="connsiteX1070" fmla="*/ 5346083 w 6005794"/>
              <a:gd name="connsiteY1070" fmla="*/ 1549595 h 6841925"/>
              <a:gd name="connsiteX1071" fmla="*/ 5339650 w 6005794"/>
              <a:gd name="connsiteY1071" fmla="*/ 1548333 h 6841925"/>
              <a:gd name="connsiteX1072" fmla="*/ 5333215 w 6005794"/>
              <a:gd name="connsiteY1072" fmla="*/ 1547073 h 6841925"/>
              <a:gd name="connsiteX1073" fmla="*/ 5326781 w 6005794"/>
              <a:gd name="connsiteY1073" fmla="*/ 1544970 h 6841925"/>
              <a:gd name="connsiteX1074" fmla="*/ 5320346 w 6005794"/>
              <a:gd name="connsiteY1074" fmla="*/ 1542026 h 6841925"/>
              <a:gd name="connsiteX1075" fmla="*/ 5314250 w 6005794"/>
              <a:gd name="connsiteY1075" fmla="*/ 1539083 h 6841925"/>
              <a:gd name="connsiteX1076" fmla="*/ 5307815 w 6005794"/>
              <a:gd name="connsiteY1076" fmla="*/ 1534879 h 6841925"/>
              <a:gd name="connsiteX1077" fmla="*/ 5283093 w 6005794"/>
              <a:gd name="connsiteY1077" fmla="*/ 1534039 h 6841925"/>
              <a:gd name="connsiteX1078" fmla="*/ 5284447 w 6005794"/>
              <a:gd name="connsiteY1078" fmla="*/ 1537401 h 6841925"/>
              <a:gd name="connsiteX1079" fmla="*/ 5285802 w 6005794"/>
              <a:gd name="connsiteY1079" fmla="*/ 1541185 h 6841925"/>
              <a:gd name="connsiteX1080" fmla="*/ 5289867 w 6005794"/>
              <a:gd name="connsiteY1080" fmla="*/ 1547073 h 6841925"/>
              <a:gd name="connsiteX1081" fmla="*/ 5293931 w 6005794"/>
              <a:gd name="connsiteY1081" fmla="*/ 1553800 h 6841925"/>
              <a:gd name="connsiteX1082" fmla="*/ 5297655 w 6005794"/>
              <a:gd name="connsiteY1082" fmla="*/ 1560527 h 6841925"/>
              <a:gd name="connsiteX1083" fmla="*/ 5299010 w 6005794"/>
              <a:gd name="connsiteY1083" fmla="*/ 1563891 h 6841925"/>
              <a:gd name="connsiteX1084" fmla="*/ 5300365 w 6005794"/>
              <a:gd name="connsiteY1084" fmla="*/ 1567255 h 6841925"/>
              <a:gd name="connsiteX1085" fmla="*/ 5301042 w 6005794"/>
              <a:gd name="connsiteY1085" fmla="*/ 1571039 h 6841925"/>
              <a:gd name="connsiteX1086" fmla="*/ 5301720 w 6005794"/>
              <a:gd name="connsiteY1086" fmla="*/ 1575243 h 6841925"/>
              <a:gd name="connsiteX1087" fmla="*/ 5301042 w 6005794"/>
              <a:gd name="connsiteY1087" fmla="*/ 1579028 h 6841925"/>
              <a:gd name="connsiteX1088" fmla="*/ 5300365 w 6005794"/>
              <a:gd name="connsiteY1088" fmla="*/ 1583653 h 6841925"/>
              <a:gd name="connsiteX1089" fmla="*/ 5299010 w 6005794"/>
              <a:gd name="connsiteY1089" fmla="*/ 1587858 h 6841925"/>
              <a:gd name="connsiteX1090" fmla="*/ 5296640 w 6005794"/>
              <a:gd name="connsiteY1090" fmla="*/ 1592482 h 6841925"/>
              <a:gd name="connsiteX1091" fmla="*/ 5311202 w 6005794"/>
              <a:gd name="connsiteY1091" fmla="*/ 1593324 h 6841925"/>
              <a:gd name="connsiteX1092" fmla="*/ 5325764 w 6005794"/>
              <a:gd name="connsiteY1092" fmla="*/ 1594585 h 6841925"/>
              <a:gd name="connsiteX1093" fmla="*/ 5340327 w 6005794"/>
              <a:gd name="connsiteY1093" fmla="*/ 1595005 h 6841925"/>
              <a:gd name="connsiteX1094" fmla="*/ 5347439 w 6005794"/>
              <a:gd name="connsiteY1094" fmla="*/ 1596266 h 6841925"/>
              <a:gd name="connsiteX1095" fmla="*/ 5354551 w 6005794"/>
              <a:gd name="connsiteY1095" fmla="*/ 1596687 h 6841925"/>
              <a:gd name="connsiteX1096" fmla="*/ 5361663 w 6005794"/>
              <a:gd name="connsiteY1096" fmla="*/ 1598369 h 6841925"/>
              <a:gd name="connsiteX1097" fmla="*/ 5368435 w 6005794"/>
              <a:gd name="connsiteY1097" fmla="*/ 1600893 h 6841925"/>
              <a:gd name="connsiteX1098" fmla="*/ 5375210 w 6005794"/>
              <a:gd name="connsiteY1098" fmla="*/ 1602994 h 6841925"/>
              <a:gd name="connsiteX1099" fmla="*/ 5381982 w 6005794"/>
              <a:gd name="connsiteY1099" fmla="*/ 1606358 h 6841925"/>
              <a:gd name="connsiteX1100" fmla="*/ 5388755 w 6005794"/>
              <a:gd name="connsiteY1100" fmla="*/ 1610143 h 6841925"/>
              <a:gd name="connsiteX1101" fmla="*/ 5395190 w 6005794"/>
              <a:gd name="connsiteY1101" fmla="*/ 1615187 h 6841925"/>
              <a:gd name="connsiteX1102" fmla="*/ 5400947 w 6005794"/>
              <a:gd name="connsiteY1102" fmla="*/ 1621495 h 6841925"/>
              <a:gd name="connsiteX1103" fmla="*/ 5407043 w 6005794"/>
              <a:gd name="connsiteY1103" fmla="*/ 1628223 h 6841925"/>
              <a:gd name="connsiteX1104" fmla="*/ 5405688 w 6005794"/>
              <a:gd name="connsiteY1104" fmla="*/ 1653030 h 6841925"/>
              <a:gd name="connsiteX1105" fmla="*/ 5405688 w 6005794"/>
              <a:gd name="connsiteY1105" fmla="*/ 1662280 h 6841925"/>
              <a:gd name="connsiteX1106" fmla="*/ 5405350 w 6005794"/>
              <a:gd name="connsiteY1106" fmla="*/ 1669848 h 6841925"/>
              <a:gd name="connsiteX1107" fmla="*/ 5404334 w 6005794"/>
              <a:gd name="connsiteY1107" fmla="*/ 1676997 h 6841925"/>
              <a:gd name="connsiteX1108" fmla="*/ 5402980 w 6005794"/>
              <a:gd name="connsiteY1108" fmla="*/ 1683303 h 6841925"/>
              <a:gd name="connsiteX1109" fmla="*/ 5401625 w 6005794"/>
              <a:gd name="connsiteY1109" fmla="*/ 1689610 h 6841925"/>
              <a:gd name="connsiteX1110" fmla="*/ 5399932 w 6005794"/>
              <a:gd name="connsiteY1110" fmla="*/ 1694237 h 6841925"/>
              <a:gd name="connsiteX1111" fmla="*/ 5398238 w 6005794"/>
              <a:gd name="connsiteY1111" fmla="*/ 1699281 h 6841925"/>
              <a:gd name="connsiteX1112" fmla="*/ 5395868 w 6005794"/>
              <a:gd name="connsiteY1112" fmla="*/ 1703486 h 6841925"/>
              <a:gd name="connsiteX1113" fmla="*/ 5393835 w 6005794"/>
              <a:gd name="connsiteY1113" fmla="*/ 1706850 h 6841925"/>
              <a:gd name="connsiteX1114" fmla="*/ 5391126 w 6005794"/>
              <a:gd name="connsiteY1114" fmla="*/ 1710214 h 6841925"/>
              <a:gd name="connsiteX1115" fmla="*/ 5388417 w 6005794"/>
              <a:gd name="connsiteY1115" fmla="*/ 1712736 h 6841925"/>
              <a:gd name="connsiteX1116" fmla="*/ 5385030 w 6005794"/>
              <a:gd name="connsiteY1116" fmla="*/ 1714418 h 6841925"/>
              <a:gd name="connsiteX1117" fmla="*/ 5381982 w 6005794"/>
              <a:gd name="connsiteY1117" fmla="*/ 1716941 h 6841925"/>
              <a:gd name="connsiteX1118" fmla="*/ 5378934 w 6005794"/>
              <a:gd name="connsiteY1118" fmla="*/ 1717783 h 6841925"/>
              <a:gd name="connsiteX1119" fmla="*/ 5375210 w 6005794"/>
              <a:gd name="connsiteY1119" fmla="*/ 1719044 h 6841925"/>
              <a:gd name="connsiteX1120" fmla="*/ 5371822 w 6005794"/>
              <a:gd name="connsiteY1120" fmla="*/ 1719884 h 6841925"/>
              <a:gd name="connsiteX1121" fmla="*/ 5364033 w 6005794"/>
              <a:gd name="connsiteY1121" fmla="*/ 1720725 h 6841925"/>
              <a:gd name="connsiteX1122" fmla="*/ 5356583 w 6005794"/>
              <a:gd name="connsiteY1122" fmla="*/ 1721146 h 6841925"/>
              <a:gd name="connsiteX1123" fmla="*/ 5347777 w 6005794"/>
              <a:gd name="connsiteY1123" fmla="*/ 1720725 h 6841925"/>
              <a:gd name="connsiteX1124" fmla="*/ 5339650 w 6005794"/>
              <a:gd name="connsiteY1124" fmla="*/ 1719884 h 6841925"/>
              <a:gd name="connsiteX1125" fmla="*/ 5323055 w 6005794"/>
              <a:gd name="connsiteY1125" fmla="*/ 1719044 h 6841925"/>
              <a:gd name="connsiteX1126" fmla="*/ 5315605 w 6005794"/>
              <a:gd name="connsiteY1126" fmla="*/ 1719044 h 6841925"/>
              <a:gd name="connsiteX1127" fmla="*/ 5307815 w 6005794"/>
              <a:gd name="connsiteY1127" fmla="*/ 1719464 h 6841925"/>
              <a:gd name="connsiteX1128" fmla="*/ 5306460 w 6005794"/>
              <a:gd name="connsiteY1128" fmla="*/ 1724089 h 6841925"/>
              <a:gd name="connsiteX1129" fmla="*/ 5306122 w 6005794"/>
              <a:gd name="connsiteY1129" fmla="*/ 1727874 h 6841925"/>
              <a:gd name="connsiteX1130" fmla="*/ 5306122 w 6005794"/>
              <a:gd name="connsiteY1130" fmla="*/ 1732498 h 6841925"/>
              <a:gd name="connsiteX1131" fmla="*/ 5306460 w 6005794"/>
              <a:gd name="connsiteY1131" fmla="*/ 1736283 h 6841925"/>
              <a:gd name="connsiteX1132" fmla="*/ 5307477 w 6005794"/>
              <a:gd name="connsiteY1132" fmla="*/ 1739646 h 6841925"/>
              <a:gd name="connsiteX1133" fmla="*/ 5308832 w 6005794"/>
              <a:gd name="connsiteY1133" fmla="*/ 1743430 h 6841925"/>
              <a:gd name="connsiteX1134" fmla="*/ 5311880 w 6005794"/>
              <a:gd name="connsiteY1134" fmla="*/ 1750579 h 6841925"/>
              <a:gd name="connsiteX1135" fmla="*/ 5315605 w 6005794"/>
              <a:gd name="connsiteY1135" fmla="*/ 1758568 h 6841925"/>
              <a:gd name="connsiteX1136" fmla="*/ 5318314 w 6005794"/>
              <a:gd name="connsiteY1136" fmla="*/ 1766976 h 6841925"/>
              <a:gd name="connsiteX1137" fmla="*/ 5319668 w 6005794"/>
              <a:gd name="connsiteY1137" fmla="*/ 1771182 h 6841925"/>
              <a:gd name="connsiteX1138" fmla="*/ 5320007 w 6005794"/>
              <a:gd name="connsiteY1138" fmla="*/ 1775807 h 6841925"/>
              <a:gd name="connsiteX1139" fmla="*/ 5320346 w 6005794"/>
              <a:gd name="connsiteY1139" fmla="*/ 1780853 h 6841925"/>
              <a:gd name="connsiteX1140" fmla="*/ 5320346 w 6005794"/>
              <a:gd name="connsiteY1140" fmla="*/ 1786319 h 6841925"/>
              <a:gd name="connsiteX1141" fmla="*/ 5320007 w 6005794"/>
              <a:gd name="connsiteY1141" fmla="*/ 1791364 h 6841925"/>
              <a:gd name="connsiteX1142" fmla="*/ 5320346 w 6005794"/>
              <a:gd name="connsiteY1142" fmla="*/ 1794728 h 6841925"/>
              <a:gd name="connsiteX1143" fmla="*/ 5321701 w 6005794"/>
              <a:gd name="connsiteY1143" fmla="*/ 1796830 h 6841925"/>
              <a:gd name="connsiteX1144" fmla="*/ 5323055 w 6005794"/>
              <a:gd name="connsiteY1144" fmla="*/ 1798091 h 6841925"/>
              <a:gd name="connsiteX1145" fmla="*/ 5325087 w 6005794"/>
              <a:gd name="connsiteY1145" fmla="*/ 1798091 h 6841925"/>
              <a:gd name="connsiteX1146" fmla="*/ 5327119 w 6005794"/>
              <a:gd name="connsiteY1146" fmla="*/ 1797671 h 6841925"/>
              <a:gd name="connsiteX1147" fmla="*/ 5329828 w 6005794"/>
              <a:gd name="connsiteY1147" fmla="*/ 1796409 h 6841925"/>
              <a:gd name="connsiteX1148" fmla="*/ 5333215 w 6005794"/>
              <a:gd name="connsiteY1148" fmla="*/ 1794728 h 6841925"/>
              <a:gd name="connsiteX1149" fmla="*/ 5339311 w 6005794"/>
              <a:gd name="connsiteY1149" fmla="*/ 1790523 h 6841925"/>
              <a:gd name="connsiteX1150" fmla="*/ 5345746 w 6005794"/>
              <a:gd name="connsiteY1150" fmla="*/ 1785898 h 6841925"/>
              <a:gd name="connsiteX1151" fmla="*/ 5349131 w 6005794"/>
              <a:gd name="connsiteY1151" fmla="*/ 1783795 h 6841925"/>
              <a:gd name="connsiteX1152" fmla="*/ 5352519 w 6005794"/>
              <a:gd name="connsiteY1152" fmla="*/ 1782534 h 6841925"/>
              <a:gd name="connsiteX1153" fmla="*/ 5355228 w 6005794"/>
              <a:gd name="connsiteY1153" fmla="*/ 1782114 h 6841925"/>
              <a:gd name="connsiteX1154" fmla="*/ 5358276 w 6005794"/>
              <a:gd name="connsiteY1154" fmla="*/ 1782114 h 6841925"/>
              <a:gd name="connsiteX1155" fmla="*/ 5364372 w 6005794"/>
              <a:gd name="connsiteY1155" fmla="*/ 1782114 h 6841925"/>
              <a:gd name="connsiteX1156" fmla="*/ 5370468 w 6005794"/>
              <a:gd name="connsiteY1156" fmla="*/ 1783795 h 6841925"/>
              <a:gd name="connsiteX1157" fmla="*/ 5376225 w 6005794"/>
              <a:gd name="connsiteY1157" fmla="*/ 1785898 h 6841925"/>
              <a:gd name="connsiteX1158" fmla="*/ 5380967 w 6005794"/>
              <a:gd name="connsiteY1158" fmla="*/ 1789263 h 6841925"/>
              <a:gd name="connsiteX1159" fmla="*/ 5385030 w 6005794"/>
              <a:gd name="connsiteY1159" fmla="*/ 1793887 h 6841925"/>
              <a:gd name="connsiteX1160" fmla="*/ 5389094 w 6005794"/>
              <a:gd name="connsiteY1160" fmla="*/ 1799353 h 6841925"/>
              <a:gd name="connsiteX1161" fmla="*/ 5392819 w 6005794"/>
              <a:gd name="connsiteY1161" fmla="*/ 1805240 h 6841925"/>
              <a:gd name="connsiteX1162" fmla="*/ 5395529 w 6005794"/>
              <a:gd name="connsiteY1162" fmla="*/ 1812809 h 6841925"/>
              <a:gd name="connsiteX1163" fmla="*/ 5545894 w 6005794"/>
              <a:gd name="connsiteY1163" fmla="*/ 1875037 h 6841925"/>
              <a:gd name="connsiteX1164" fmla="*/ 5550297 w 6005794"/>
              <a:gd name="connsiteY1164" fmla="*/ 1878401 h 6841925"/>
              <a:gd name="connsiteX1165" fmla="*/ 5555037 w 6005794"/>
              <a:gd name="connsiteY1165" fmla="*/ 1880504 h 6841925"/>
              <a:gd name="connsiteX1166" fmla="*/ 5559779 w 6005794"/>
              <a:gd name="connsiteY1166" fmla="*/ 1882185 h 6841925"/>
              <a:gd name="connsiteX1167" fmla="*/ 5565198 w 6005794"/>
              <a:gd name="connsiteY1167" fmla="*/ 1883866 h 6841925"/>
              <a:gd name="connsiteX1168" fmla="*/ 5575696 w 6005794"/>
              <a:gd name="connsiteY1168" fmla="*/ 1885548 h 6841925"/>
              <a:gd name="connsiteX1169" fmla="*/ 5585856 w 6005794"/>
              <a:gd name="connsiteY1169" fmla="*/ 1887231 h 6841925"/>
              <a:gd name="connsiteX1170" fmla="*/ 5596354 w 6005794"/>
              <a:gd name="connsiteY1170" fmla="*/ 1888913 h 6841925"/>
              <a:gd name="connsiteX1171" fmla="*/ 5601095 w 6005794"/>
              <a:gd name="connsiteY1171" fmla="*/ 1890174 h 6841925"/>
              <a:gd name="connsiteX1172" fmla="*/ 5606175 w 6005794"/>
              <a:gd name="connsiteY1172" fmla="*/ 1891856 h 6841925"/>
              <a:gd name="connsiteX1173" fmla="*/ 5610917 w 6005794"/>
              <a:gd name="connsiteY1173" fmla="*/ 1893537 h 6841925"/>
              <a:gd name="connsiteX1174" fmla="*/ 5615658 w 6005794"/>
              <a:gd name="connsiteY1174" fmla="*/ 1896480 h 6841925"/>
              <a:gd name="connsiteX1175" fmla="*/ 5620399 w 6005794"/>
              <a:gd name="connsiteY1175" fmla="*/ 1899425 h 6841925"/>
              <a:gd name="connsiteX1176" fmla="*/ 5624463 w 6005794"/>
              <a:gd name="connsiteY1176" fmla="*/ 1904050 h 6841925"/>
              <a:gd name="connsiteX1177" fmla="*/ 5683390 w 6005794"/>
              <a:gd name="connsiteY1177" fmla="*/ 1905310 h 6841925"/>
              <a:gd name="connsiteX1178" fmla="*/ 5690501 w 6005794"/>
              <a:gd name="connsiteY1178" fmla="*/ 1903629 h 6841925"/>
              <a:gd name="connsiteX1179" fmla="*/ 5697275 w 6005794"/>
              <a:gd name="connsiteY1179" fmla="*/ 1902368 h 6841925"/>
              <a:gd name="connsiteX1180" fmla="*/ 5704048 w 6005794"/>
              <a:gd name="connsiteY1180" fmla="*/ 1902788 h 6841925"/>
              <a:gd name="connsiteX1181" fmla="*/ 5709805 w 6005794"/>
              <a:gd name="connsiteY1181" fmla="*/ 1904050 h 6841925"/>
              <a:gd name="connsiteX1182" fmla="*/ 5715562 w 6005794"/>
              <a:gd name="connsiteY1182" fmla="*/ 1905731 h 6841925"/>
              <a:gd name="connsiteX1183" fmla="*/ 5721658 w 6005794"/>
              <a:gd name="connsiteY1183" fmla="*/ 1908675 h 6841925"/>
              <a:gd name="connsiteX1184" fmla="*/ 5727078 w 6005794"/>
              <a:gd name="connsiteY1184" fmla="*/ 1912037 h 6841925"/>
              <a:gd name="connsiteX1185" fmla="*/ 5732157 w 6005794"/>
              <a:gd name="connsiteY1185" fmla="*/ 1915402 h 6841925"/>
              <a:gd name="connsiteX1186" fmla="*/ 5737575 w 6005794"/>
              <a:gd name="connsiteY1186" fmla="*/ 1919607 h 6841925"/>
              <a:gd name="connsiteX1187" fmla="*/ 5742655 w 6005794"/>
              <a:gd name="connsiteY1187" fmla="*/ 1923812 h 6841925"/>
              <a:gd name="connsiteX1188" fmla="*/ 5752476 w 6005794"/>
              <a:gd name="connsiteY1188" fmla="*/ 1933062 h 6841925"/>
              <a:gd name="connsiteX1189" fmla="*/ 5762298 w 6005794"/>
              <a:gd name="connsiteY1189" fmla="*/ 1942733 h 6841925"/>
              <a:gd name="connsiteX1190" fmla="*/ 5767716 w 6005794"/>
              <a:gd name="connsiteY1190" fmla="*/ 1946517 h 6841925"/>
              <a:gd name="connsiteX1191" fmla="*/ 5772797 w 6005794"/>
              <a:gd name="connsiteY1191" fmla="*/ 1950300 h 6841925"/>
              <a:gd name="connsiteX1192" fmla="*/ 5773135 w 6005794"/>
              <a:gd name="connsiteY1192" fmla="*/ 1950300 h 6841925"/>
              <a:gd name="connsiteX1193" fmla="*/ 5776861 w 6005794"/>
              <a:gd name="connsiteY1193" fmla="*/ 1950300 h 6841925"/>
              <a:gd name="connsiteX1194" fmla="*/ 5780246 w 6005794"/>
              <a:gd name="connsiteY1194" fmla="*/ 1950720 h 6841925"/>
              <a:gd name="connsiteX1195" fmla="*/ 5783972 w 6005794"/>
              <a:gd name="connsiteY1195" fmla="*/ 1952404 h 6841925"/>
              <a:gd name="connsiteX1196" fmla="*/ 5786681 w 6005794"/>
              <a:gd name="connsiteY1196" fmla="*/ 1954926 h 6841925"/>
              <a:gd name="connsiteX1197" fmla="*/ 5789390 w 6005794"/>
              <a:gd name="connsiteY1197" fmla="*/ 1957448 h 6841925"/>
              <a:gd name="connsiteX1198" fmla="*/ 5792100 w 6005794"/>
              <a:gd name="connsiteY1198" fmla="*/ 1960391 h 6841925"/>
              <a:gd name="connsiteX1199" fmla="*/ 5796841 w 6005794"/>
              <a:gd name="connsiteY1199" fmla="*/ 1967119 h 6841925"/>
              <a:gd name="connsiteX1200" fmla="*/ 5845947 w 6005794"/>
              <a:gd name="connsiteY1200" fmla="*/ 1984780 h 6841925"/>
              <a:gd name="connsiteX1201" fmla="*/ 5858477 w 6005794"/>
              <a:gd name="connsiteY1201" fmla="*/ 1984360 h 6841925"/>
              <a:gd name="connsiteX1202" fmla="*/ 5908938 w 6005794"/>
              <a:gd name="connsiteY1202" fmla="*/ 1999496 h 6841925"/>
              <a:gd name="connsiteX1203" fmla="*/ 5914695 w 6005794"/>
              <a:gd name="connsiteY1203" fmla="*/ 1999916 h 6841925"/>
              <a:gd name="connsiteX1204" fmla="*/ 5920451 w 6005794"/>
              <a:gd name="connsiteY1204" fmla="*/ 1999916 h 6841925"/>
              <a:gd name="connsiteX1205" fmla="*/ 5926209 w 6005794"/>
              <a:gd name="connsiteY1205" fmla="*/ 1999916 h 6841925"/>
              <a:gd name="connsiteX1206" fmla="*/ 5932305 w 6005794"/>
              <a:gd name="connsiteY1206" fmla="*/ 2001177 h 6841925"/>
              <a:gd name="connsiteX1207" fmla="*/ 5934676 w 6005794"/>
              <a:gd name="connsiteY1207" fmla="*/ 2002018 h 6841925"/>
              <a:gd name="connsiteX1208" fmla="*/ 5937385 w 6005794"/>
              <a:gd name="connsiteY1208" fmla="*/ 2003700 h 6841925"/>
              <a:gd name="connsiteX1209" fmla="*/ 5940094 w 6005794"/>
              <a:gd name="connsiteY1209" fmla="*/ 2005383 h 6841925"/>
              <a:gd name="connsiteX1210" fmla="*/ 5942464 w 6005794"/>
              <a:gd name="connsiteY1210" fmla="*/ 2008325 h 6841925"/>
              <a:gd name="connsiteX1211" fmla="*/ 5945174 w 6005794"/>
              <a:gd name="connsiteY1211" fmla="*/ 2011690 h 6841925"/>
              <a:gd name="connsiteX1212" fmla="*/ 5946868 w 6005794"/>
              <a:gd name="connsiteY1212" fmla="*/ 2015474 h 6841925"/>
              <a:gd name="connsiteX1213" fmla="*/ 5949239 w 6005794"/>
              <a:gd name="connsiteY1213" fmla="*/ 2020098 h 6841925"/>
              <a:gd name="connsiteX1214" fmla="*/ 5950932 w 6005794"/>
              <a:gd name="connsiteY1214" fmla="*/ 2025563 h 6841925"/>
              <a:gd name="connsiteX1215" fmla="*/ 5929935 w 6005794"/>
              <a:gd name="connsiteY1215" fmla="*/ 2029348 h 6841925"/>
              <a:gd name="connsiteX1216" fmla="*/ 5919436 w 6005794"/>
              <a:gd name="connsiteY1216" fmla="*/ 2031030 h 6841925"/>
              <a:gd name="connsiteX1217" fmla="*/ 5909615 w 6005794"/>
              <a:gd name="connsiteY1217" fmla="*/ 2031871 h 6841925"/>
              <a:gd name="connsiteX1218" fmla="*/ 5904196 w 6005794"/>
              <a:gd name="connsiteY1218" fmla="*/ 2031871 h 6841925"/>
              <a:gd name="connsiteX1219" fmla="*/ 5899455 w 6005794"/>
              <a:gd name="connsiteY1219" fmla="*/ 2031030 h 6841925"/>
              <a:gd name="connsiteX1220" fmla="*/ 5894375 w 6005794"/>
              <a:gd name="connsiteY1220" fmla="*/ 2030189 h 6841925"/>
              <a:gd name="connsiteX1221" fmla="*/ 5889973 w 6005794"/>
              <a:gd name="connsiteY1221" fmla="*/ 2028508 h 6841925"/>
              <a:gd name="connsiteX1222" fmla="*/ 5884893 w 6005794"/>
              <a:gd name="connsiteY1222" fmla="*/ 2026827 h 6841925"/>
              <a:gd name="connsiteX1223" fmla="*/ 5880152 w 6005794"/>
              <a:gd name="connsiteY1223" fmla="*/ 2023882 h 6841925"/>
              <a:gd name="connsiteX1224" fmla="*/ 5875071 w 6005794"/>
              <a:gd name="connsiteY1224" fmla="*/ 2020519 h 6841925"/>
              <a:gd name="connsiteX1225" fmla="*/ 5870669 w 6005794"/>
              <a:gd name="connsiteY1225" fmla="*/ 2016734 h 6841925"/>
              <a:gd name="connsiteX1226" fmla="*/ 5864234 w 6005794"/>
              <a:gd name="connsiteY1226" fmla="*/ 2015474 h 6841925"/>
              <a:gd name="connsiteX1227" fmla="*/ 5858477 w 6005794"/>
              <a:gd name="connsiteY1227" fmla="*/ 2013790 h 6841925"/>
              <a:gd name="connsiteX1228" fmla="*/ 5786342 w 6005794"/>
              <a:gd name="connsiteY1228" fmla="*/ 2013371 h 6841925"/>
              <a:gd name="connsiteX1229" fmla="*/ 5776183 w 6005794"/>
              <a:gd name="connsiteY1229" fmla="*/ 2015054 h 6841925"/>
              <a:gd name="connsiteX1230" fmla="*/ 5766023 w 6005794"/>
              <a:gd name="connsiteY1230" fmla="*/ 2016315 h 6841925"/>
              <a:gd name="connsiteX1231" fmla="*/ 5756202 w 6005794"/>
              <a:gd name="connsiteY1231" fmla="*/ 2016734 h 6841925"/>
              <a:gd name="connsiteX1232" fmla="*/ 5746380 w 6005794"/>
              <a:gd name="connsiteY1232" fmla="*/ 2018416 h 6841925"/>
              <a:gd name="connsiteX1233" fmla="*/ 5741301 w 6005794"/>
              <a:gd name="connsiteY1233" fmla="*/ 2020098 h 6841925"/>
              <a:gd name="connsiteX1234" fmla="*/ 5736220 w 6005794"/>
              <a:gd name="connsiteY1234" fmla="*/ 2021359 h 6841925"/>
              <a:gd name="connsiteX1235" fmla="*/ 5731480 w 6005794"/>
              <a:gd name="connsiteY1235" fmla="*/ 2023462 h 6841925"/>
              <a:gd name="connsiteX1236" fmla="*/ 5726400 w 6005794"/>
              <a:gd name="connsiteY1236" fmla="*/ 2025563 h 6841925"/>
              <a:gd name="connsiteX1237" fmla="*/ 5721658 w 6005794"/>
              <a:gd name="connsiteY1237" fmla="*/ 2028929 h 6841925"/>
              <a:gd name="connsiteX1238" fmla="*/ 5716579 w 6005794"/>
              <a:gd name="connsiteY1238" fmla="*/ 2032292 h 6841925"/>
              <a:gd name="connsiteX1239" fmla="*/ 5711499 w 6005794"/>
              <a:gd name="connsiteY1239" fmla="*/ 2036919 h 6841925"/>
              <a:gd name="connsiteX1240" fmla="*/ 5706757 w 6005794"/>
              <a:gd name="connsiteY1240" fmla="*/ 2041962 h 6841925"/>
              <a:gd name="connsiteX1241" fmla="*/ 5704048 w 6005794"/>
              <a:gd name="connsiteY1241" fmla="*/ 2044485 h 6841925"/>
              <a:gd name="connsiteX1242" fmla="*/ 5701000 w 6005794"/>
              <a:gd name="connsiteY1242" fmla="*/ 2047008 h 6841925"/>
              <a:gd name="connsiteX1243" fmla="*/ 5697614 w 6005794"/>
              <a:gd name="connsiteY1243" fmla="*/ 2049111 h 6841925"/>
              <a:gd name="connsiteX1244" fmla="*/ 5694566 w 6005794"/>
              <a:gd name="connsiteY1244" fmla="*/ 2050793 h 6841925"/>
              <a:gd name="connsiteX1245" fmla="*/ 5690840 w 6005794"/>
              <a:gd name="connsiteY1245" fmla="*/ 2052054 h 6841925"/>
              <a:gd name="connsiteX1246" fmla="*/ 5687454 w 6005794"/>
              <a:gd name="connsiteY1246" fmla="*/ 2052895 h 6841925"/>
              <a:gd name="connsiteX1247" fmla="*/ 5680341 w 6005794"/>
              <a:gd name="connsiteY1247" fmla="*/ 2054157 h 6841925"/>
              <a:gd name="connsiteX1248" fmla="*/ 5672553 w 6005794"/>
              <a:gd name="connsiteY1248" fmla="*/ 2054157 h 6841925"/>
              <a:gd name="connsiteX1249" fmla="*/ 5665103 w 6005794"/>
              <a:gd name="connsiteY1249" fmla="*/ 2052895 h 6841925"/>
              <a:gd name="connsiteX1250" fmla="*/ 5657313 w 6005794"/>
              <a:gd name="connsiteY1250" fmla="*/ 2051213 h 6841925"/>
              <a:gd name="connsiteX1251" fmla="*/ 5649523 w 6005794"/>
              <a:gd name="connsiteY1251" fmla="*/ 2049111 h 6841925"/>
              <a:gd name="connsiteX1252" fmla="*/ 5642412 w 6005794"/>
              <a:gd name="connsiteY1252" fmla="*/ 2046168 h 6841925"/>
              <a:gd name="connsiteX1253" fmla="*/ 5635300 w 6005794"/>
              <a:gd name="connsiteY1253" fmla="*/ 2042803 h 6841925"/>
              <a:gd name="connsiteX1254" fmla="*/ 5628865 w 6005794"/>
              <a:gd name="connsiteY1254" fmla="*/ 2039440 h 6841925"/>
              <a:gd name="connsiteX1255" fmla="*/ 5623108 w 6005794"/>
              <a:gd name="connsiteY1255" fmla="*/ 2036076 h 6841925"/>
              <a:gd name="connsiteX1256" fmla="*/ 5613626 w 6005794"/>
              <a:gd name="connsiteY1256" fmla="*/ 2029348 h 6841925"/>
              <a:gd name="connsiteX1257" fmla="*/ 5610239 w 6005794"/>
              <a:gd name="connsiteY1257" fmla="*/ 2026827 h 6841925"/>
              <a:gd name="connsiteX1258" fmla="*/ 5607869 w 6005794"/>
              <a:gd name="connsiteY1258" fmla="*/ 2024723 h 6841925"/>
              <a:gd name="connsiteX1259" fmla="*/ 5603804 w 6005794"/>
              <a:gd name="connsiteY1259" fmla="*/ 2020098 h 6841925"/>
              <a:gd name="connsiteX1260" fmla="*/ 5599402 w 6005794"/>
              <a:gd name="connsiteY1260" fmla="*/ 2015474 h 6841925"/>
              <a:gd name="connsiteX1261" fmla="*/ 5595338 w 6005794"/>
              <a:gd name="connsiteY1261" fmla="*/ 2012108 h 6841925"/>
              <a:gd name="connsiteX1262" fmla="*/ 5590935 w 6005794"/>
              <a:gd name="connsiteY1262" fmla="*/ 2008747 h 6841925"/>
              <a:gd name="connsiteX1263" fmla="*/ 5586872 w 6005794"/>
              <a:gd name="connsiteY1263" fmla="*/ 2006223 h 6841925"/>
              <a:gd name="connsiteX1264" fmla="*/ 5582808 w 6005794"/>
              <a:gd name="connsiteY1264" fmla="*/ 2003700 h 6841925"/>
              <a:gd name="connsiteX1265" fmla="*/ 5578744 w 6005794"/>
              <a:gd name="connsiteY1265" fmla="*/ 2002018 h 6841925"/>
              <a:gd name="connsiteX1266" fmla="*/ 5574680 w 6005794"/>
              <a:gd name="connsiteY1266" fmla="*/ 2001177 h 6841925"/>
              <a:gd name="connsiteX1267" fmla="*/ 5570616 w 6005794"/>
              <a:gd name="connsiteY1267" fmla="*/ 1999916 h 6841925"/>
              <a:gd name="connsiteX1268" fmla="*/ 5566552 w 6005794"/>
              <a:gd name="connsiteY1268" fmla="*/ 1999496 h 6841925"/>
              <a:gd name="connsiteX1269" fmla="*/ 5558424 w 6005794"/>
              <a:gd name="connsiteY1269" fmla="*/ 1999496 h 6841925"/>
              <a:gd name="connsiteX1270" fmla="*/ 5550974 w 6005794"/>
              <a:gd name="connsiteY1270" fmla="*/ 1999916 h 6841925"/>
              <a:gd name="connsiteX1271" fmla="*/ 5543185 w 6005794"/>
              <a:gd name="connsiteY1271" fmla="*/ 2002018 h 6841925"/>
              <a:gd name="connsiteX1272" fmla="*/ 5535057 w 6005794"/>
              <a:gd name="connsiteY1272" fmla="*/ 2004542 h 6841925"/>
              <a:gd name="connsiteX1273" fmla="*/ 5527606 w 6005794"/>
              <a:gd name="connsiteY1273" fmla="*/ 2007906 h 6841925"/>
              <a:gd name="connsiteX1274" fmla="*/ 5512366 w 6005794"/>
              <a:gd name="connsiteY1274" fmla="*/ 2015054 h 6841925"/>
              <a:gd name="connsiteX1275" fmla="*/ 5497127 w 6005794"/>
              <a:gd name="connsiteY1275" fmla="*/ 2021781 h 6841925"/>
              <a:gd name="connsiteX1276" fmla="*/ 5489338 w 6005794"/>
              <a:gd name="connsiteY1276" fmla="*/ 2024723 h 6841925"/>
              <a:gd name="connsiteX1277" fmla="*/ 5481210 w 6005794"/>
              <a:gd name="connsiteY1277" fmla="*/ 2026827 h 6841925"/>
              <a:gd name="connsiteX1278" fmla="*/ 5521171 w 6005794"/>
              <a:gd name="connsiteY1278" fmla="*/ 2044065 h 6841925"/>
              <a:gd name="connsiteX1279" fmla="*/ 5561811 w 6005794"/>
              <a:gd name="connsiteY1279" fmla="*/ 2061305 h 6841925"/>
              <a:gd name="connsiteX1280" fmla="*/ 5563504 w 6005794"/>
              <a:gd name="connsiteY1280" fmla="*/ 2061724 h 6841925"/>
              <a:gd name="connsiteX1281" fmla="*/ 5565198 w 6005794"/>
              <a:gd name="connsiteY1281" fmla="*/ 2062566 h 6841925"/>
              <a:gd name="connsiteX1282" fmla="*/ 5569600 w 6005794"/>
              <a:gd name="connsiteY1282" fmla="*/ 2061724 h 6841925"/>
              <a:gd name="connsiteX1283" fmla="*/ 5574680 w 6005794"/>
              <a:gd name="connsiteY1283" fmla="*/ 2061724 h 6841925"/>
              <a:gd name="connsiteX1284" fmla="*/ 5578744 w 6005794"/>
              <a:gd name="connsiteY1284" fmla="*/ 2061724 h 6841925"/>
              <a:gd name="connsiteX1285" fmla="*/ 5580437 w 6005794"/>
              <a:gd name="connsiteY1285" fmla="*/ 2062566 h 6841925"/>
              <a:gd name="connsiteX1286" fmla="*/ 5582469 w 6005794"/>
              <a:gd name="connsiteY1286" fmla="*/ 2062985 h 6841925"/>
              <a:gd name="connsiteX1287" fmla="*/ 5583824 w 6005794"/>
              <a:gd name="connsiteY1287" fmla="*/ 2064667 h 6841925"/>
              <a:gd name="connsiteX1288" fmla="*/ 5584500 w 6005794"/>
              <a:gd name="connsiteY1288" fmla="*/ 2066350 h 6841925"/>
              <a:gd name="connsiteX1289" fmla="*/ 5584839 w 6005794"/>
              <a:gd name="connsiteY1289" fmla="*/ 2068451 h 6841925"/>
              <a:gd name="connsiteX1290" fmla="*/ 5584839 w 6005794"/>
              <a:gd name="connsiteY1290" fmla="*/ 2071816 h 6841925"/>
              <a:gd name="connsiteX1291" fmla="*/ 5584500 w 6005794"/>
              <a:gd name="connsiteY1291" fmla="*/ 2076021 h 6841925"/>
              <a:gd name="connsiteX1292" fmla="*/ 5583146 w 6005794"/>
              <a:gd name="connsiteY1292" fmla="*/ 2080647 h 6841925"/>
              <a:gd name="connsiteX1293" fmla="*/ 5581792 w 6005794"/>
              <a:gd name="connsiteY1293" fmla="*/ 2085692 h 6841925"/>
              <a:gd name="connsiteX1294" fmla="*/ 5579760 w 6005794"/>
              <a:gd name="connsiteY1294" fmla="*/ 2089895 h 6841925"/>
              <a:gd name="connsiteX1295" fmla="*/ 5577051 w 6005794"/>
              <a:gd name="connsiteY1295" fmla="*/ 2092419 h 6841925"/>
              <a:gd name="connsiteX1296" fmla="*/ 5575019 w 6005794"/>
              <a:gd name="connsiteY1296" fmla="*/ 2093681 h 6841925"/>
              <a:gd name="connsiteX1297" fmla="*/ 5573326 w 6005794"/>
              <a:gd name="connsiteY1297" fmla="*/ 2094942 h 6841925"/>
              <a:gd name="connsiteX1298" fmla="*/ 5571632 w 6005794"/>
              <a:gd name="connsiteY1298" fmla="*/ 2095362 h 6841925"/>
              <a:gd name="connsiteX1299" fmla="*/ 5569600 w 6005794"/>
              <a:gd name="connsiteY1299" fmla="*/ 2095362 h 6841925"/>
              <a:gd name="connsiteX1300" fmla="*/ 5565198 w 6005794"/>
              <a:gd name="connsiteY1300" fmla="*/ 2094942 h 6841925"/>
              <a:gd name="connsiteX1301" fmla="*/ 5559779 w 6005794"/>
              <a:gd name="connsiteY1301" fmla="*/ 2093261 h 6841925"/>
              <a:gd name="connsiteX1302" fmla="*/ 5554361 w 6005794"/>
              <a:gd name="connsiteY1302" fmla="*/ 2089054 h 6841925"/>
              <a:gd name="connsiteX1303" fmla="*/ 5549619 w 6005794"/>
              <a:gd name="connsiteY1303" fmla="*/ 2086532 h 6841925"/>
              <a:gd name="connsiteX1304" fmla="*/ 5545555 w 6005794"/>
              <a:gd name="connsiteY1304" fmla="*/ 2084010 h 6841925"/>
              <a:gd name="connsiteX1305" fmla="*/ 5541829 w 6005794"/>
              <a:gd name="connsiteY1305" fmla="*/ 2083588 h 6841925"/>
              <a:gd name="connsiteX1306" fmla="*/ 5538782 w 6005794"/>
              <a:gd name="connsiteY1306" fmla="*/ 2083169 h 6841925"/>
              <a:gd name="connsiteX1307" fmla="*/ 5535734 w 6005794"/>
              <a:gd name="connsiteY1307" fmla="*/ 2084010 h 6841925"/>
              <a:gd name="connsiteX1308" fmla="*/ 5533363 w 6005794"/>
              <a:gd name="connsiteY1308" fmla="*/ 2085270 h 6841925"/>
              <a:gd name="connsiteX1309" fmla="*/ 5530993 w 6005794"/>
              <a:gd name="connsiteY1309" fmla="*/ 2087373 h 6841925"/>
              <a:gd name="connsiteX1310" fmla="*/ 5529300 w 6005794"/>
              <a:gd name="connsiteY1310" fmla="*/ 2089895 h 6841925"/>
              <a:gd name="connsiteX1311" fmla="*/ 5527606 w 6005794"/>
              <a:gd name="connsiteY1311" fmla="*/ 2093261 h 6841925"/>
              <a:gd name="connsiteX1312" fmla="*/ 5526251 w 6005794"/>
              <a:gd name="connsiteY1312" fmla="*/ 2096623 h 6841925"/>
              <a:gd name="connsiteX1313" fmla="*/ 5523881 w 6005794"/>
              <a:gd name="connsiteY1313" fmla="*/ 2104613 h 6841925"/>
              <a:gd name="connsiteX1314" fmla="*/ 5522188 w 6005794"/>
              <a:gd name="connsiteY1314" fmla="*/ 2113863 h 6841925"/>
              <a:gd name="connsiteX1315" fmla="*/ 5520833 w 6005794"/>
              <a:gd name="connsiteY1315" fmla="*/ 2122692 h 6841925"/>
              <a:gd name="connsiteX1316" fmla="*/ 5518124 w 6005794"/>
              <a:gd name="connsiteY1316" fmla="*/ 2125637 h 6841925"/>
              <a:gd name="connsiteX1317" fmla="*/ 5519140 w 6005794"/>
              <a:gd name="connsiteY1317" fmla="*/ 2126056 h 6841925"/>
              <a:gd name="connsiteX1318" fmla="*/ 5520833 w 6005794"/>
              <a:gd name="connsiteY1318" fmla="*/ 2122692 h 6841925"/>
              <a:gd name="connsiteX1319" fmla="*/ 5570616 w 6005794"/>
              <a:gd name="connsiteY1319" fmla="*/ 2123955 h 6841925"/>
              <a:gd name="connsiteX1320" fmla="*/ 5593984 w 6005794"/>
              <a:gd name="connsiteY1320" fmla="*/ 2131943 h 6841925"/>
              <a:gd name="connsiteX1321" fmla="*/ 5617351 w 6005794"/>
              <a:gd name="connsiteY1321" fmla="*/ 2139931 h 6841925"/>
              <a:gd name="connsiteX1322" fmla="*/ 5641058 w 6005794"/>
              <a:gd name="connsiteY1322" fmla="*/ 2146238 h 6841925"/>
              <a:gd name="connsiteX1323" fmla="*/ 5665441 w 6005794"/>
              <a:gd name="connsiteY1323" fmla="*/ 2152125 h 6841925"/>
              <a:gd name="connsiteX1324" fmla="*/ 5689486 w 6005794"/>
              <a:gd name="connsiteY1324" fmla="*/ 2157170 h 6841925"/>
              <a:gd name="connsiteX1325" fmla="*/ 5714885 w 6005794"/>
              <a:gd name="connsiteY1325" fmla="*/ 2160955 h 6841925"/>
              <a:gd name="connsiteX1326" fmla="*/ 5740285 w 6005794"/>
              <a:gd name="connsiteY1326" fmla="*/ 2165159 h 6841925"/>
              <a:gd name="connsiteX1327" fmla="*/ 5766361 w 6005794"/>
              <a:gd name="connsiteY1327" fmla="*/ 2168524 h 6841925"/>
              <a:gd name="connsiteX1328" fmla="*/ 5759589 w 6005794"/>
              <a:gd name="connsiteY1328" fmla="*/ 2173990 h 6841925"/>
              <a:gd name="connsiteX1329" fmla="*/ 5752815 w 6005794"/>
              <a:gd name="connsiteY1329" fmla="*/ 2179034 h 6841925"/>
              <a:gd name="connsiteX1330" fmla="*/ 5746719 w 6005794"/>
              <a:gd name="connsiteY1330" fmla="*/ 2182819 h 6841925"/>
              <a:gd name="connsiteX1331" fmla="*/ 5739946 w 6005794"/>
              <a:gd name="connsiteY1331" fmla="*/ 2186182 h 6841925"/>
              <a:gd name="connsiteX1332" fmla="*/ 5733512 w 6005794"/>
              <a:gd name="connsiteY1332" fmla="*/ 2189126 h 6841925"/>
              <a:gd name="connsiteX1333" fmla="*/ 5727416 w 6005794"/>
              <a:gd name="connsiteY1333" fmla="*/ 2191228 h 6841925"/>
              <a:gd name="connsiteX1334" fmla="*/ 5720642 w 6005794"/>
              <a:gd name="connsiteY1334" fmla="*/ 2192911 h 6841925"/>
              <a:gd name="connsiteX1335" fmla="*/ 5714208 w 6005794"/>
              <a:gd name="connsiteY1335" fmla="*/ 2194172 h 6841925"/>
              <a:gd name="connsiteX1336" fmla="*/ 5708112 w 6005794"/>
              <a:gd name="connsiteY1336" fmla="*/ 2194593 h 6841925"/>
              <a:gd name="connsiteX1337" fmla="*/ 5702354 w 6005794"/>
              <a:gd name="connsiteY1337" fmla="*/ 2194593 h 6841925"/>
              <a:gd name="connsiteX1338" fmla="*/ 5695920 w 6005794"/>
              <a:gd name="connsiteY1338" fmla="*/ 2194593 h 6841925"/>
              <a:gd name="connsiteX1339" fmla="*/ 5689486 w 6005794"/>
              <a:gd name="connsiteY1339" fmla="*/ 2193332 h 6841925"/>
              <a:gd name="connsiteX1340" fmla="*/ 5677632 w 6005794"/>
              <a:gd name="connsiteY1340" fmla="*/ 2191650 h 6841925"/>
              <a:gd name="connsiteX1341" fmla="*/ 5665441 w 6005794"/>
              <a:gd name="connsiteY1341" fmla="*/ 2188286 h 6841925"/>
              <a:gd name="connsiteX1342" fmla="*/ 5653249 w 6005794"/>
              <a:gd name="connsiteY1342" fmla="*/ 2184921 h 6841925"/>
              <a:gd name="connsiteX1343" fmla="*/ 5641735 w 6005794"/>
              <a:gd name="connsiteY1343" fmla="*/ 2181138 h 6841925"/>
              <a:gd name="connsiteX1344" fmla="*/ 5629882 w 6005794"/>
              <a:gd name="connsiteY1344" fmla="*/ 2177354 h 6841925"/>
              <a:gd name="connsiteX1345" fmla="*/ 5617690 w 6005794"/>
              <a:gd name="connsiteY1345" fmla="*/ 2173990 h 6841925"/>
              <a:gd name="connsiteX1346" fmla="*/ 5606175 w 6005794"/>
              <a:gd name="connsiteY1346" fmla="*/ 2171047 h 6841925"/>
              <a:gd name="connsiteX1347" fmla="*/ 5594323 w 6005794"/>
              <a:gd name="connsiteY1347" fmla="*/ 2169364 h 6841925"/>
              <a:gd name="connsiteX1348" fmla="*/ 5588565 w 6005794"/>
              <a:gd name="connsiteY1348" fmla="*/ 2168945 h 6841925"/>
              <a:gd name="connsiteX1349" fmla="*/ 5582808 w 6005794"/>
              <a:gd name="connsiteY1349" fmla="*/ 2168945 h 6841925"/>
              <a:gd name="connsiteX1350" fmla="*/ 5577051 w 6005794"/>
              <a:gd name="connsiteY1350" fmla="*/ 2169364 h 6841925"/>
              <a:gd name="connsiteX1351" fmla="*/ 5570616 w 6005794"/>
              <a:gd name="connsiteY1351" fmla="*/ 2170626 h 6841925"/>
              <a:gd name="connsiteX1352" fmla="*/ 5571632 w 6005794"/>
              <a:gd name="connsiteY1352" fmla="*/ 2176091 h 6841925"/>
              <a:gd name="connsiteX1353" fmla="*/ 5572310 w 6005794"/>
              <a:gd name="connsiteY1353" fmla="*/ 2181138 h 6841925"/>
              <a:gd name="connsiteX1354" fmla="*/ 5573326 w 6005794"/>
              <a:gd name="connsiteY1354" fmla="*/ 2185763 h 6841925"/>
              <a:gd name="connsiteX1355" fmla="*/ 5574680 w 6005794"/>
              <a:gd name="connsiteY1355" fmla="*/ 2188286 h 6841925"/>
              <a:gd name="connsiteX1356" fmla="*/ 5576374 w 6005794"/>
              <a:gd name="connsiteY1356" fmla="*/ 2191228 h 6841925"/>
              <a:gd name="connsiteX1357" fmla="*/ 5578406 w 6005794"/>
              <a:gd name="connsiteY1357" fmla="*/ 2192911 h 6841925"/>
              <a:gd name="connsiteX1358" fmla="*/ 5580437 w 6005794"/>
              <a:gd name="connsiteY1358" fmla="*/ 2194172 h 6841925"/>
              <a:gd name="connsiteX1359" fmla="*/ 5582808 w 6005794"/>
              <a:gd name="connsiteY1359" fmla="*/ 2194593 h 6841925"/>
              <a:gd name="connsiteX1360" fmla="*/ 5585517 w 6005794"/>
              <a:gd name="connsiteY1360" fmla="*/ 2194593 h 6841925"/>
              <a:gd name="connsiteX1361" fmla="*/ 5588226 w 6005794"/>
              <a:gd name="connsiteY1361" fmla="*/ 2194593 h 6841925"/>
              <a:gd name="connsiteX1362" fmla="*/ 5593645 w 6005794"/>
              <a:gd name="connsiteY1362" fmla="*/ 2193332 h 6841925"/>
              <a:gd name="connsiteX1363" fmla="*/ 5606175 w 6005794"/>
              <a:gd name="connsiteY1363" fmla="*/ 2189548 h 6841925"/>
              <a:gd name="connsiteX1364" fmla="*/ 5613287 w 6005794"/>
              <a:gd name="connsiteY1364" fmla="*/ 2188286 h 6841925"/>
              <a:gd name="connsiteX1365" fmla="*/ 5616336 w 6005794"/>
              <a:gd name="connsiteY1365" fmla="*/ 2187866 h 6841925"/>
              <a:gd name="connsiteX1366" fmla="*/ 5619045 w 6005794"/>
              <a:gd name="connsiteY1366" fmla="*/ 2188286 h 6841925"/>
              <a:gd name="connsiteX1367" fmla="*/ 5621415 w 6005794"/>
              <a:gd name="connsiteY1367" fmla="*/ 2188286 h 6841925"/>
              <a:gd name="connsiteX1368" fmla="*/ 5623786 w 6005794"/>
              <a:gd name="connsiteY1368" fmla="*/ 2189548 h 6841925"/>
              <a:gd name="connsiteX1369" fmla="*/ 5625479 w 6005794"/>
              <a:gd name="connsiteY1369" fmla="*/ 2190809 h 6841925"/>
              <a:gd name="connsiteX1370" fmla="*/ 5627172 w 6005794"/>
              <a:gd name="connsiteY1370" fmla="*/ 2192490 h 6841925"/>
              <a:gd name="connsiteX1371" fmla="*/ 5628865 w 6005794"/>
              <a:gd name="connsiteY1371" fmla="*/ 2194593 h 6841925"/>
              <a:gd name="connsiteX1372" fmla="*/ 5629882 w 6005794"/>
              <a:gd name="connsiteY1372" fmla="*/ 2197534 h 6841925"/>
              <a:gd name="connsiteX1373" fmla="*/ 5631236 w 6005794"/>
              <a:gd name="connsiteY1373" fmla="*/ 2200900 h 6841925"/>
              <a:gd name="connsiteX1374" fmla="*/ 5632252 w 6005794"/>
              <a:gd name="connsiteY1374" fmla="*/ 2204684 h 6841925"/>
              <a:gd name="connsiteX1375" fmla="*/ 5633606 w 6005794"/>
              <a:gd name="connsiteY1375" fmla="*/ 2213515 h 6841925"/>
              <a:gd name="connsiteX1376" fmla="*/ 5634284 w 6005794"/>
              <a:gd name="connsiteY1376" fmla="*/ 2225287 h 6841925"/>
              <a:gd name="connsiteX1377" fmla="*/ 5634961 w 6005794"/>
              <a:gd name="connsiteY1377" fmla="*/ 2236218 h 6841925"/>
              <a:gd name="connsiteX1378" fmla="*/ 5634961 w 6005794"/>
              <a:gd name="connsiteY1378" fmla="*/ 2244628 h 6841925"/>
              <a:gd name="connsiteX1379" fmla="*/ 5634284 w 6005794"/>
              <a:gd name="connsiteY1379" fmla="*/ 2247992 h 6841925"/>
              <a:gd name="connsiteX1380" fmla="*/ 5633606 w 6005794"/>
              <a:gd name="connsiteY1380" fmla="*/ 2250936 h 6841925"/>
              <a:gd name="connsiteX1381" fmla="*/ 5632591 w 6005794"/>
              <a:gd name="connsiteY1381" fmla="*/ 2253037 h 6841925"/>
              <a:gd name="connsiteX1382" fmla="*/ 5631574 w 6005794"/>
              <a:gd name="connsiteY1382" fmla="*/ 2254720 h 6841925"/>
              <a:gd name="connsiteX1383" fmla="*/ 5630220 w 6005794"/>
              <a:gd name="connsiteY1383" fmla="*/ 2256401 h 6841925"/>
              <a:gd name="connsiteX1384" fmla="*/ 5628527 w 6005794"/>
              <a:gd name="connsiteY1384" fmla="*/ 2258084 h 6841925"/>
              <a:gd name="connsiteX1385" fmla="*/ 5624463 w 6005794"/>
              <a:gd name="connsiteY1385" fmla="*/ 2260185 h 6841925"/>
              <a:gd name="connsiteX1386" fmla="*/ 5611932 w 6005794"/>
              <a:gd name="connsiteY1386" fmla="*/ 2265231 h 6841925"/>
              <a:gd name="connsiteX1387" fmla="*/ 5604821 w 6005794"/>
              <a:gd name="connsiteY1387" fmla="*/ 2267754 h 6841925"/>
              <a:gd name="connsiteX1388" fmla="*/ 5597032 w 6005794"/>
              <a:gd name="connsiteY1388" fmla="*/ 2269435 h 6841925"/>
              <a:gd name="connsiteX1389" fmla="*/ 5588903 w 6005794"/>
              <a:gd name="connsiteY1389" fmla="*/ 2269857 h 6841925"/>
              <a:gd name="connsiteX1390" fmla="*/ 5581454 w 6005794"/>
              <a:gd name="connsiteY1390" fmla="*/ 2271117 h 6841925"/>
              <a:gd name="connsiteX1391" fmla="*/ 5565536 w 6005794"/>
              <a:gd name="connsiteY1391" fmla="*/ 2271538 h 6841925"/>
              <a:gd name="connsiteX1392" fmla="*/ 5557747 w 6005794"/>
              <a:gd name="connsiteY1392" fmla="*/ 2271538 h 6841925"/>
              <a:gd name="connsiteX1393" fmla="*/ 5549958 w 6005794"/>
              <a:gd name="connsiteY1393" fmla="*/ 2271958 h 6841925"/>
              <a:gd name="connsiteX1394" fmla="*/ 5542507 w 6005794"/>
              <a:gd name="connsiteY1394" fmla="*/ 2273642 h 6841925"/>
              <a:gd name="connsiteX1395" fmla="*/ 5534718 w 6005794"/>
              <a:gd name="connsiteY1395" fmla="*/ 2275323 h 6841925"/>
              <a:gd name="connsiteX1396" fmla="*/ 5527606 w 6005794"/>
              <a:gd name="connsiteY1396" fmla="*/ 2277846 h 6841925"/>
              <a:gd name="connsiteX1397" fmla="*/ 5520494 w 6005794"/>
              <a:gd name="connsiteY1397" fmla="*/ 2281629 h 6841925"/>
              <a:gd name="connsiteX1398" fmla="*/ 5516769 w 6005794"/>
              <a:gd name="connsiteY1398" fmla="*/ 2283732 h 6841925"/>
              <a:gd name="connsiteX1399" fmla="*/ 5513722 w 6005794"/>
              <a:gd name="connsiteY1399" fmla="*/ 2286674 h 6841925"/>
              <a:gd name="connsiteX1400" fmla="*/ 5510335 w 6005794"/>
              <a:gd name="connsiteY1400" fmla="*/ 2289199 h 6841925"/>
              <a:gd name="connsiteX1401" fmla="*/ 5507287 w 6005794"/>
              <a:gd name="connsiteY1401" fmla="*/ 2292561 h 6841925"/>
              <a:gd name="connsiteX1402" fmla="*/ 5504238 w 6005794"/>
              <a:gd name="connsiteY1402" fmla="*/ 2295927 h 6841925"/>
              <a:gd name="connsiteX1403" fmla="*/ 5501190 w 6005794"/>
              <a:gd name="connsiteY1403" fmla="*/ 2300550 h 6841925"/>
              <a:gd name="connsiteX1404" fmla="*/ 5498481 w 6005794"/>
              <a:gd name="connsiteY1404" fmla="*/ 2305175 h 6841925"/>
              <a:gd name="connsiteX1405" fmla="*/ 5495772 w 6005794"/>
              <a:gd name="connsiteY1405" fmla="*/ 2309801 h 6841925"/>
              <a:gd name="connsiteX1406" fmla="*/ 5520494 w 6005794"/>
              <a:gd name="connsiteY1406" fmla="*/ 2310641 h 6841925"/>
              <a:gd name="connsiteX1407" fmla="*/ 5537089 w 6005794"/>
              <a:gd name="connsiteY1407" fmla="*/ 2317370 h 6841925"/>
              <a:gd name="connsiteX1408" fmla="*/ 5553683 w 6005794"/>
              <a:gd name="connsiteY1408" fmla="*/ 2322837 h 6841925"/>
              <a:gd name="connsiteX1409" fmla="*/ 5570277 w 6005794"/>
              <a:gd name="connsiteY1409" fmla="*/ 2327880 h 6841925"/>
              <a:gd name="connsiteX1410" fmla="*/ 5587211 w 6005794"/>
              <a:gd name="connsiteY1410" fmla="*/ 2332506 h 6841925"/>
              <a:gd name="connsiteX1411" fmla="*/ 5604482 w 6005794"/>
              <a:gd name="connsiteY1411" fmla="*/ 2336290 h 6841925"/>
              <a:gd name="connsiteX1412" fmla="*/ 5621415 w 6005794"/>
              <a:gd name="connsiteY1412" fmla="*/ 2339655 h 6841925"/>
              <a:gd name="connsiteX1413" fmla="*/ 5655619 w 6005794"/>
              <a:gd name="connsiteY1413" fmla="*/ 2345120 h 6841925"/>
              <a:gd name="connsiteX1414" fmla="*/ 5689486 w 6005794"/>
              <a:gd name="connsiteY1414" fmla="*/ 2350586 h 6841925"/>
              <a:gd name="connsiteX1415" fmla="*/ 5723690 w 6005794"/>
              <a:gd name="connsiteY1415" fmla="*/ 2356893 h 6841925"/>
              <a:gd name="connsiteX1416" fmla="*/ 5740962 w 6005794"/>
              <a:gd name="connsiteY1416" fmla="*/ 2360257 h 6841925"/>
              <a:gd name="connsiteX1417" fmla="*/ 5757895 w 6005794"/>
              <a:gd name="connsiteY1417" fmla="*/ 2364042 h 6841925"/>
              <a:gd name="connsiteX1418" fmla="*/ 5774489 w 6005794"/>
              <a:gd name="connsiteY1418" fmla="*/ 2368667 h 6841925"/>
              <a:gd name="connsiteX1419" fmla="*/ 5791423 w 6005794"/>
              <a:gd name="connsiteY1419" fmla="*/ 2373712 h 6841925"/>
              <a:gd name="connsiteX1420" fmla="*/ 5799212 w 6005794"/>
              <a:gd name="connsiteY1420" fmla="*/ 2376235 h 6841925"/>
              <a:gd name="connsiteX1421" fmla="*/ 5802937 w 6005794"/>
              <a:gd name="connsiteY1421" fmla="*/ 2378757 h 6841925"/>
              <a:gd name="connsiteX1422" fmla="*/ 5805985 w 6005794"/>
              <a:gd name="connsiteY1422" fmla="*/ 2380860 h 6841925"/>
              <a:gd name="connsiteX1423" fmla="*/ 5809033 w 6005794"/>
              <a:gd name="connsiteY1423" fmla="*/ 2383804 h 6841925"/>
              <a:gd name="connsiteX1424" fmla="*/ 5810726 w 6005794"/>
              <a:gd name="connsiteY1424" fmla="*/ 2386747 h 6841925"/>
              <a:gd name="connsiteX1425" fmla="*/ 5811742 w 6005794"/>
              <a:gd name="connsiteY1425" fmla="*/ 2389269 h 6841925"/>
              <a:gd name="connsiteX1426" fmla="*/ 5812080 w 6005794"/>
              <a:gd name="connsiteY1426" fmla="*/ 2391372 h 6841925"/>
              <a:gd name="connsiteX1427" fmla="*/ 5812758 w 6005794"/>
              <a:gd name="connsiteY1427" fmla="*/ 2393474 h 6841925"/>
              <a:gd name="connsiteX1428" fmla="*/ 5812758 w 6005794"/>
              <a:gd name="connsiteY1428" fmla="*/ 2396417 h 6841925"/>
              <a:gd name="connsiteX1429" fmla="*/ 5811742 w 6005794"/>
              <a:gd name="connsiteY1429" fmla="*/ 2401884 h 6841925"/>
              <a:gd name="connsiteX1430" fmla="*/ 5810048 w 6005794"/>
              <a:gd name="connsiteY1430" fmla="*/ 2406509 h 6841925"/>
              <a:gd name="connsiteX1431" fmla="*/ 5807678 w 6005794"/>
              <a:gd name="connsiteY1431" fmla="*/ 2409872 h 6841925"/>
              <a:gd name="connsiteX1432" fmla="*/ 5804969 w 6005794"/>
              <a:gd name="connsiteY1432" fmla="*/ 2411974 h 6841925"/>
              <a:gd name="connsiteX1433" fmla="*/ 5801582 w 6005794"/>
              <a:gd name="connsiteY1433" fmla="*/ 2413656 h 6841925"/>
              <a:gd name="connsiteX1434" fmla="*/ 5797857 w 6005794"/>
              <a:gd name="connsiteY1434" fmla="*/ 2414077 h 6841925"/>
              <a:gd name="connsiteX1435" fmla="*/ 5793454 w 6005794"/>
              <a:gd name="connsiteY1435" fmla="*/ 2414077 h 6841925"/>
              <a:gd name="connsiteX1436" fmla="*/ 5789390 w 6005794"/>
              <a:gd name="connsiteY1436" fmla="*/ 2413656 h 6841925"/>
              <a:gd name="connsiteX1437" fmla="*/ 5508303 w 6005794"/>
              <a:gd name="connsiteY1437" fmla="*/ 2341757 h 6841925"/>
              <a:gd name="connsiteX1438" fmla="*/ 5433119 w 6005794"/>
              <a:gd name="connsiteY1438" fmla="*/ 2345120 h 6841925"/>
              <a:gd name="connsiteX1439" fmla="*/ 5431765 w 6005794"/>
              <a:gd name="connsiteY1439" fmla="*/ 2341337 h 6841925"/>
              <a:gd name="connsiteX1440" fmla="*/ 5430410 w 6005794"/>
              <a:gd name="connsiteY1440" fmla="*/ 2337131 h 6841925"/>
              <a:gd name="connsiteX1441" fmla="*/ 5429734 w 6005794"/>
              <a:gd name="connsiteY1441" fmla="*/ 2337971 h 6841925"/>
              <a:gd name="connsiteX1442" fmla="*/ 5431426 w 6005794"/>
              <a:gd name="connsiteY1442" fmla="*/ 2341337 h 6841925"/>
              <a:gd name="connsiteX1443" fmla="*/ 5433119 w 6005794"/>
              <a:gd name="connsiteY1443" fmla="*/ 2345120 h 6841925"/>
              <a:gd name="connsiteX1444" fmla="*/ 5437184 w 6005794"/>
              <a:gd name="connsiteY1444" fmla="*/ 2351849 h 6841925"/>
              <a:gd name="connsiteX1445" fmla="*/ 5441248 w 6005794"/>
              <a:gd name="connsiteY1445" fmla="*/ 2357314 h 6841925"/>
              <a:gd name="connsiteX1446" fmla="*/ 5445312 w 6005794"/>
              <a:gd name="connsiteY1446" fmla="*/ 2361940 h 6841925"/>
              <a:gd name="connsiteX1447" fmla="*/ 5449714 w 6005794"/>
              <a:gd name="connsiteY1447" fmla="*/ 2365723 h 6841925"/>
              <a:gd name="connsiteX1448" fmla="*/ 5454455 w 6005794"/>
              <a:gd name="connsiteY1448" fmla="*/ 2368667 h 6841925"/>
              <a:gd name="connsiteX1449" fmla="*/ 5459197 w 6005794"/>
              <a:gd name="connsiteY1449" fmla="*/ 2370769 h 6841925"/>
              <a:gd name="connsiteX1450" fmla="*/ 5464277 w 6005794"/>
              <a:gd name="connsiteY1450" fmla="*/ 2372030 h 6841925"/>
              <a:gd name="connsiteX1451" fmla="*/ 5469695 w 6005794"/>
              <a:gd name="connsiteY1451" fmla="*/ 2372870 h 6841925"/>
              <a:gd name="connsiteX1452" fmla="*/ 5474436 w 6005794"/>
              <a:gd name="connsiteY1452" fmla="*/ 2373712 h 6841925"/>
              <a:gd name="connsiteX1453" fmla="*/ 5479855 w 6005794"/>
              <a:gd name="connsiteY1453" fmla="*/ 2373712 h 6841925"/>
              <a:gd name="connsiteX1454" fmla="*/ 5490692 w 6005794"/>
              <a:gd name="connsiteY1454" fmla="*/ 2372870 h 6841925"/>
              <a:gd name="connsiteX1455" fmla="*/ 5501529 w 6005794"/>
              <a:gd name="connsiteY1455" fmla="*/ 2372451 h 6841925"/>
              <a:gd name="connsiteX1456" fmla="*/ 5511689 w 6005794"/>
              <a:gd name="connsiteY1456" fmla="*/ 2372451 h 6841925"/>
              <a:gd name="connsiteX1457" fmla="*/ 5534379 w 6005794"/>
              <a:gd name="connsiteY1457" fmla="*/ 2372870 h 6841925"/>
              <a:gd name="connsiteX1458" fmla="*/ 5556731 w 6005794"/>
              <a:gd name="connsiteY1458" fmla="*/ 2372870 h 6841925"/>
              <a:gd name="connsiteX1459" fmla="*/ 5601095 w 6005794"/>
              <a:gd name="connsiteY1459" fmla="*/ 2372451 h 6841925"/>
              <a:gd name="connsiteX1460" fmla="*/ 5601095 w 6005794"/>
              <a:gd name="connsiteY1460" fmla="*/ 2391792 h 6841925"/>
              <a:gd name="connsiteX1461" fmla="*/ 5408059 w 6005794"/>
              <a:gd name="connsiteY1461" fmla="*/ 2403566 h 6841925"/>
              <a:gd name="connsiteX1462" fmla="*/ 5410430 w 6005794"/>
              <a:gd name="connsiteY1462" fmla="*/ 2410713 h 6841925"/>
              <a:gd name="connsiteX1463" fmla="*/ 5413139 w 6005794"/>
              <a:gd name="connsiteY1463" fmla="*/ 2418281 h 6841925"/>
              <a:gd name="connsiteX1464" fmla="*/ 5416187 w 6005794"/>
              <a:gd name="connsiteY1464" fmla="*/ 2424168 h 6841925"/>
              <a:gd name="connsiteX1465" fmla="*/ 5419236 w 6005794"/>
              <a:gd name="connsiteY1465" fmla="*/ 2430475 h 6841925"/>
              <a:gd name="connsiteX1466" fmla="*/ 5422960 w 6005794"/>
              <a:gd name="connsiteY1466" fmla="*/ 2435521 h 6841925"/>
              <a:gd name="connsiteX1467" fmla="*/ 5426347 w 6005794"/>
              <a:gd name="connsiteY1467" fmla="*/ 2440566 h 6841925"/>
              <a:gd name="connsiteX1468" fmla="*/ 5430410 w 6005794"/>
              <a:gd name="connsiteY1468" fmla="*/ 2444770 h 6841925"/>
              <a:gd name="connsiteX1469" fmla="*/ 5434474 w 6005794"/>
              <a:gd name="connsiteY1469" fmla="*/ 2449396 h 6841925"/>
              <a:gd name="connsiteX1470" fmla="*/ 5439216 w 6005794"/>
              <a:gd name="connsiteY1470" fmla="*/ 2452760 h 6841925"/>
              <a:gd name="connsiteX1471" fmla="*/ 5443957 w 6005794"/>
              <a:gd name="connsiteY1471" fmla="*/ 2456123 h 6841925"/>
              <a:gd name="connsiteX1472" fmla="*/ 5449037 w 6005794"/>
              <a:gd name="connsiteY1472" fmla="*/ 2459068 h 6841925"/>
              <a:gd name="connsiteX1473" fmla="*/ 5454455 w 6005794"/>
              <a:gd name="connsiteY1473" fmla="*/ 2461168 h 6841925"/>
              <a:gd name="connsiteX1474" fmla="*/ 5459873 w 6005794"/>
              <a:gd name="connsiteY1474" fmla="*/ 2462851 h 6841925"/>
              <a:gd name="connsiteX1475" fmla="*/ 5465970 w 6005794"/>
              <a:gd name="connsiteY1475" fmla="*/ 2464533 h 6841925"/>
              <a:gd name="connsiteX1476" fmla="*/ 5471727 w 6005794"/>
              <a:gd name="connsiteY1476" fmla="*/ 2465374 h 6841925"/>
              <a:gd name="connsiteX1477" fmla="*/ 5478500 w 6005794"/>
              <a:gd name="connsiteY1477" fmla="*/ 2466214 h 6841925"/>
              <a:gd name="connsiteX1478" fmla="*/ 5531670 w 6005794"/>
              <a:gd name="connsiteY1478" fmla="*/ 2470420 h 6841925"/>
              <a:gd name="connsiteX1479" fmla="*/ 5558085 w 6005794"/>
              <a:gd name="connsiteY1479" fmla="*/ 2471680 h 6841925"/>
              <a:gd name="connsiteX1480" fmla="*/ 5584500 w 6005794"/>
              <a:gd name="connsiteY1480" fmla="*/ 2473363 h 6841925"/>
              <a:gd name="connsiteX1481" fmla="*/ 5610917 w 6005794"/>
              <a:gd name="connsiteY1481" fmla="*/ 2473783 h 6841925"/>
              <a:gd name="connsiteX1482" fmla="*/ 5637671 w 6005794"/>
              <a:gd name="connsiteY1482" fmla="*/ 2473783 h 6841925"/>
              <a:gd name="connsiteX1483" fmla="*/ 5664425 w 6005794"/>
              <a:gd name="connsiteY1483" fmla="*/ 2473363 h 6841925"/>
              <a:gd name="connsiteX1484" fmla="*/ 5690840 w 6005794"/>
              <a:gd name="connsiteY1484" fmla="*/ 2471680 h 6841925"/>
              <a:gd name="connsiteX1485" fmla="*/ 5699645 w 6005794"/>
              <a:gd name="connsiteY1485" fmla="*/ 2471261 h 6841925"/>
              <a:gd name="connsiteX1486" fmla="*/ 5707435 w 6005794"/>
              <a:gd name="connsiteY1486" fmla="*/ 2472101 h 6841925"/>
              <a:gd name="connsiteX1487" fmla="*/ 5715224 w 6005794"/>
              <a:gd name="connsiteY1487" fmla="*/ 2474623 h 6841925"/>
              <a:gd name="connsiteX1488" fmla="*/ 5722336 w 6005794"/>
              <a:gd name="connsiteY1488" fmla="*/ 2477147 h 6841925"/>
              <a:gd name="connsiteX1489" fmla="*/ 5728770 w 6005794"/>
              <a:gd name="connsiteY1489" fmla="*/ 2480510 h 6841925"/>
              <a:gd name="connsiteX1490" fmla="*/ 5734528 w 6005794"/>
              <a:gd name="connsiteY1490" fmla="*/ 2485556 h 6841925"/>
              <a:gd name="connsiteX1491" fmla="*/ 5739607 w 6005794"/>
              <a:gd name="connsiteY1491" fmla="*/ 2490602 h 6841925"/>
              <a:gd name="connsiteX1492" fmla="*/ 5743671 w 6005794"/>
              <a:gd name="connsiteY1492" fmla="*/ 2496909 h 6841925"/>
              <a:gd name="connsiteX1493" fmla="*/ 5747058 w 6005794"/>
              <a:gd name="connsiteY1493" fmla="*/ 2502796 h 6841925"/>
              <a:gd name="connsiteX1494" fmla="*/ 5749768 w 6005794"/>
              <a:gd name="connsiteY1494" fmla="*/ 2510363 h 6841925"/>
              <a:gd name="connsiteX1495" fmla="*/ 5751461 w 6005794"/>
              <a:gd name="connsiteY1495" fmla="*/ 2517512 h 6841925"/>
              <a:gd name="connsiteX1496" fmla="*/ 5752476 w 6005794"/>
              <a:gd name="connsiteY1496" fmla="*/ 2525081 h 6841925"/>
              <a:gd name="connsiteX1497" fmla="*/ 5752476 w 6005794"/>
              <a:gd name="connsiteY1497" fmla="*/ 2533489 h 6841925"/>
              <a:gd name="connsiteX1498" fmla="*/ 5751122 w 6005794"/>
              <a:gd name="connsiteY1498" fmla="*/ 2541899 h 6841925"/>
              <a:gd name="connsiteX1499" fmla="*/ 5749429 w 6005794"/>
              <a:gd name="connsiteY1499" fmla="*/ 2550728 h 6841925"/>
              <a:gd name="connsiteX1500" fmla="*/ 5746380 w 6005794"/>
              <a:gd name="connsiteY1500" fmla="*/ 2559138 h 6841925"/>
              <a:gd name="connsiteX1501" fmla="*/ 5749768 w 6005794"/>
              <a:gd name="connsiteY1501" fmla="*/ 2562501 h 6841925"/>
              <a:gd name="connsiteX1502" fmla="*/ 5753493 w 6005794"/>
              <a:gd name="connsiteY1502" fmla="*/ 2564605 h 6841925"/>
              <a:gd name="connsiteX1503" fmla="*/ 5756879 w 6005794"/>
              <a:gd name="connsiteY1503" fmla="*/ 2567127 h 6841925"/>
              <a:gd name="connsiteX1504" fmla="*/ 5760943 w 6005794"/>
              <a:gd name="connsiteY1504" fmla="*/ 2569229 h 6841925"/>
              <a:gd name="connsiteX1505" fmla="*/ 5768732 w 6005794"/>
              <a:gd name="connsiteY1505" fmla="*/ 2572173 h 6841925"/>
              <a:gd name="connsiteX1506" fmla="*/ 5776183 w 6005794"/>
              <a:gd name="connsiteY1506" fmla="*/ 2573854 h 6841925"/>
              <a:gd name="connsiteX1507" fmla="*/ 5784311 w 6005794"/>
              <a:gd name="connsiteY1507" fmla="*/ 2574695 h 6841925"/>
              <a:gd name="connsiteX1508" fmla="*/ 5792439 w 6005794"/>
              <a:gd name="connsiteY1508" fmla="*/ 2574695 h 6841925"/>
              <a:gd name="connsiteX1509" fmla="*/ 5809033 w 6005794"/>
              <a:gd name="connsiteY1509" fmla="*/ 2574274 h 6841925"/>
              <a:gd name="connsiteX1510" fmla="*/ 5825289 w 6005794"/>
              <a:gd name="connsiteY1510" fmla="*/ 2573854 h 6841925"/>
              <a:gd name="connsiteX1511" fmla="*/ 5833416 w 6005794"/>
              <a:gd name="connsiteY1511" fmla="*/ 2574274 h 6841925"/>
              <a:gd name="connsiteX1512" fmla="*/ 5841545 w 6005794"/>
              <a:gd name="connsiteY1512" fmla="*/ 2574695 h 6841925"/>
              <a:gd name="connsiteX1513" fmla="*/ 5848995 w 6005794"/>
              <a:gd name="connsiteY1513" fmla="*/ 2577217 h 6841925"/>
              <a:gd name="connsiteX1514" fmla="*/ 5856783 w 6005794"/>
              <a:gd name="connsiteY1514" fmla="*/ 2579741 h 6841925"/>
              <a:gd name="connsiteX1515" fmla="*/ 5860848 w 6005794"/>
              <a:gd name="connsiteY1515" fmla="*/ 2582264 h 6841925"/>
              <a:gd name="connsiteX1516" fmla="*/ 5864234 w 6005794"/>
              <a:gd name="connsiteY1516" fmla="*/ 2584366 h 6841925"/>
              <a:gd name="connsiteX1517" fmla="*/ 5867960 w 6005794"/>
              <a:gd name="connsiteY1517" fmla="*/ 2587310 h 6841925"/>
              <a:gd name="connsiteX1518" fmla="*/ 5871684 w 6005794"/>
              <a:gd name="connsiteY1518" fmla="*/ 2590254 h 6841925"/>
              <a:gd name="connsiteX1519" fmla="*/ 5885570 w 6005794"/>
              <a:gd name="connsiteY1519" fmla="*/ 2591935 h 6841925"/>
              <a:gd name="connsiteX1520" fmla="*/ 5898777 w 6005794"/>
              <a:gd name="connsiteY1520" fmla="*/ 2595298 h 6841925"/>
              <a:gd name="connsiteX1521" fmla="*/ 5926209 w 6005794"/>
              <a:gd name="connsiteY1521" fmla="*/ 2602026 h 6841925"/>
              <a:gd name="connsiteX1522" fmla="*/ 5939755 w 6005794"/>
              <a:gd name="connsiteY1522" fmla="*/ 2604969 h 6841925"/>
              <a:gd name="connsiteX1523" fmla="*/ 5953641 w 6005794"/>
              <a:gd name="connsiteY1523" fmla="*/ 2607072 h 6841925"/>
              <a:gd name="connsiteX1524" fmla="*/ 5960753 w 6005794"/>
              <a:gd name="connsiteY1524" fmla="*/ 2607913 h 6841925"/>
              <a:gd name="connsiteX1525" fmla="*/ 5967526 w 6005794"/>
              <a:gd name="connsiteY1525" fmla="*/ 2607913 h 6841925"/>
              <a:gd name="connsiteX1526" fmla="*/ 5974976 w 6005794"/>
              <a:gd name="connsiteY1526" fmla="*/ 2607913 h 6841925"/>
              <a:gd name="connsiteX1527" fmla="*/ 5982088 w 6005794"/>
              <a:gd name="connsiteY1527" fmla="*/ 2607072 h 6841925"/>
              <a:gd name="connsiteX1528" fmla="*/ 5986490 w 6005794"/>
              <a:gd name="connsiteY1528" fmla="*/ 2606651 h 6841925"/>
              <a:gd name="connsiteX1529" fmla="*/ 5991571 w 6005794"/>
              <a:gd name="connsiteY1529" fmla="*/ 2607072 h 6841925"/>
              <a:gd name="connsiteX1530" fmla="*/ 5995635 w 6005794"/>
              <a:gd name="connsiteY1530" fmla="*/ 2608753 h 6841925"/>
              <a:gd name="connsiteX1531" fmla="*/ 5999022 w 6005794"/>
              <a:gd name="connsiteY1531" fmla="*/ 2611697 h 6841925"/>
              <a:gd name="connsiteX1532" fmla="*/ 6000715 w 6005794"/>
              <a:gd name="connsiteY1532" fmla="*/ 2612958 h 6841925"/>
              <a:gd name="connsiteX1533" fmla="*/ 6002069 w 6005794"/>
              <a:gd name="connsiteY1533" fmla="*/ 2615060 h 6841925"/>
              <a:gd name="connsiteX1534" fmla="*/ 6003424 w 6005794"/>
              <a:gd name="connsiteY1534" fmla="*/ 2617162 h 6841925"/>
              <a:gd name="connsiteX1535" fmla="*/ 6004440 w 6005794"/>
              <a:gd name="connsiteY1535" fmla="*/ 2619264 h 6841925"/>
              <a:gd name="connsiteX1536" fmla="*/ 6004778 w 6005794"/>
              <a:gd name="connsiteY1536" fmla="*/ 2622209 h 6841925"/>
              <a:gd name="connsiteX1537" fmla="*/ 6005455 w 6005794"/>
              <a:gd name="connsiteY1537" fmla="*/ 2625572 h 6841925"/>
              <a:gd name="connsiteX1538" fmla="*/ 6005794 w 6005794"/>
              <a:gd name="connsiteY1538" fmla="*/ 2628936 h 6841925"/>
              <a:gd name="connsiteX1539" fmla="*/ 6005455 w 6005794"/>
              <a:gd name="connsiteY1539" fmla="*/ 2632720 h 6841925"/>
              <a:gd name="connsiteX1540" fmla="*/ 6004778 w 6005794"/>
              <a:gd name="connsiteY1540" fmla="*/ 2635663 h 6841925"/>
              <a:gd name="connsiteX1541" fmla="*/ 6004440 w 6005794"/>
              <a:gd name="connsiteY1541" fmla="*/ 2638606 h 6841925"/>
              <a:gd name="connsiteX1542" fmla="*/ 6003424 w 6005794"/>
              <a:gd name="connsiteY1542" fmla="*/ 2640708 h 6841925"/>
              <a:gd name="connsiteX1543" fmla="*/ 6002746 w 6005794"/>
              <a:gd name="connsiteY1543" fmla="*/ 2642391 h 6841925"/>
              <a:gd name="connsiteX1544" fmla="*/ 6000376 w 6005794"/>
              <a:gd name="connsiteY1544" fmla="*/ 2645755 h 6841925"/>
              <a:gd name="connsiteX1545" fmla="*/ 5997328 w 6005794"/>
              <a:gd name="connsiteY1545" fmla="*/ 2647857 h 6841925"/>
              <a:gd name="connsiteX1546" fmla="*/ 5993603 w 6005794"/>
              <a:gd name="connsiteY1546" fmla="*/ 2649539 h 6841925"/>
              <a:gd name="connsiteX1547" fmla="*/ 5990217 w 6005794"/>
              <a:gd name="connsiteY1547" fmla="*/ 2650800 h 6841925"/>
              <a:gd name="connsiteX1548" fmla="*/ 5982427 w 6005794"/>
              <a:gd name="connsiteY1548" fmla="*/ 2651641 h 6841925"/>
              <a:gd name="connsiteX1549" fmla="*/ 5975992 w 6005794"/>
              <a:gd name="connsiteY1549" fmla="*/ 2652903 h 6841925"/>
              <a:gd name="connsiteX1550" fmla="*/ 5972945 w 6005794"/>
              <a:gd name="connsiteY1550" fmla="*/ 2652903 h 6841925"/>
              <a:gd name="connsiteX1551" fmla="*/ 5969897 w 6005794"/>
              <a:gd name="connsiteY1551" fmla="*/ 2652481 h 6841925"/>
              <a:gd name="connsiteX1552" fmla="*/ 5947545 w 6005794"/>
              <a:gd name="connsiteY1552" fmla="*/ 2646596 h 6841925"/>
              <a:gd name="connsiteX1553" fmla="*/ 5936031 w 6005794"/>
              <a:gd name="connsiteY1553" fmla="*/ 2644073 h 6841925"/>
              <a:gd name="connsiteX1554" fmla="*/ 5924855 w 6005794"/>
              <a:gd name="connsiteY1554" fmla="*/ 2641549 h 6841925"/>
              <a:gd name="connsiteX1555" fmla="*/ 5913679 w 6005794"/>
              <a:gd name="connsiteY1555" fmla="*/ 2640289 h 6841925"/>
              <a:gd name="connsiteX1556" fmla="*/ 5902503 w 6005794"/>
              <a:gd name="connsiteY1556" fmla="*/ 2638606 h 6841925"/>
              <a:gd name="connsiteX1557" fmla="*/ 5891327 w 6005794"/>
              <a:gd name="connsiteY1557" fmla="*/ 2637765 h 6841925"/>
              <a:gd name="connsiteX1558" fmla="*/ 5880152 w 6005794"/>
              <a:gd name="connsiteY1558" fmla="*/ 2637765 h 6841925"/>
              <a:gd name="connsiteX1559" fmla="*/ 5869314 w 6005794"/>
              <a:gd name="connsiteY1559" fmla="*/ 2638606 h 6841925"/>
              <a:gd name="connsiteX1560" fmla="*/ 5858139 w 6005794"/>
              <a:gd name="connsiteY1560" fmla="*/ 2640289 h 6841925"/>
              <a:gd name="connsiteX1561" fmla="*/ 5846963 w 6005794"/>
              <a:gd name="connsiteY1561" fmla="*/ 2642812 h 6841925"/>
              <a:gd name="connsiteX1562" fmla="*/ 5836126 w 6005794"/>
              <a:gd name="connsiteY1562" fmla="*/ 2646175 h 6841925"/>
              <a:gd name="connsiteX1563" fmla="*/ 5824950 w 6005794"/>
              <a:gd name="connsiteY1563" fmla="*/ 2650800 h 6841925"/>
              <a:gd name="connsiteX1564" fmla="*/ 5814113 w 6005794"/>
              <a:gd name="connsiteY1564" fmla="*/ 2656686 h 6841925"/>
              <a:gd name="connsiteX1565" fmla="*/ 5803276 w 6005794"/>
              <a:gd name="connsiteY1565" fmla="*/ 2664255 h 6841925"/>
              <a:gd name="connsiteX1566" fmla="*/ 5792100 w 6005794"/>
              <a:gd name="connsiteY1566" fmla="*/ 2672243 h 6841925"/>
              <a:gd name="connsiteX1567" fmla="*/ 5791423 w 6005794"/>
              <a:gd name="connsiteY1567" fmla="*/ 2662573 h 6841925"/>
              <a:gd name="connsiteX1568" fmla="*/ 5791423 w 6005794"/>
              <a:gd name="connsiteY1568" fmla="*/ 2654164 h 6841925"/>
              <a:gd name="connsiteX1569" fmla="*/ 5792439 w 6005794"/>
              <a:gd name="connsiteY1569" fmla="*/ 2646596 h 6841925"/>
              <a:gd name="connsiteX1570" fmla="*/ 5794132 w 6005794"/>
              <a:gd name="connsiteY1570" fmla="*/ 2641128 h 6841925"/>
              <a:gd name="connsiteX1571" fmla="*/ 5796841 w 6005794"/>
              <a:gd name="connsiteY1571" fmla="*/ 2636084 h 6841925"/>
              <a:gd name="connsiteX1572" fmla="*/ 5799550 w 6005794"/>
              <a:gd name="connsiteY1572" fmla="*/ 2632300 h 6841925"/>
              <a:gd name="connsiteX1573" fmla="*/ 5803276 w 6005794"/>
              <a:gd name="connsiteY1573" fmla="*/ 2629356 h 6841925"/>
              <a:gd name="connsiteX1574" fmla="*/ 5807000 w 6005794"/>
              <a:gd name="connsiteY1574" fmla="*/ 2626833 h 6841925"/>
              <a:gd name="connsiteX1575" fmla="*/ 5814791 w 6005794"/>
              <a:gd name="connsiteY1575" fmla="*/ 2622629 h 6841925"/>
              <a:gd name="connsiteX1576" fmla="*/ 5822580 w 6005794"/>
              <a:gd name="connsiteY1576" fmla="*/ 2618424 h 6841925"/>
              <a:gd name="connsiteX1577" fmla="*/ 5826304 w 6005794"/>
              <a:gd name="connsiteY1577" fmla="*/ 2615901 h 6841925"/>
              <a:gd name="connsiteX1578" fmla="*/ 5829352 w 6005794"/>
              <a:gd name="connsiteY1578" fmla="*/ 2613379 h 6841925"/>
              <a:gd name="connsiteX1579" fmla="*/ 5832061 w 6005794"/>
              <a:gd name="connsiteY1579" fmla="*/ 2610014 h 6841925"/>
              <a:gd name="connsiteX1580" fmla="*/ 5833754 w 6005794"/>
              <a:gd name="connsiteY1580" fmla="*/ 2606230 h 6841925"/>
              <a:gd name="connsiteX1581" fmla="*/ 5809033 w 6005794"/>
              <a:gd name="connsiteY1581" fmla="*/ 2606230 h 6841925"/>
              <a:gd name="connsiteX1582" fmla="*/ 5804969 w 6005794"/>
              <a:gd name="connsiteY1582" fmla="*/ 2605390 h 6841925"/>
              <a:gd name="connsiteX1583" fmla="*/ 5800905 w 6005794"/>
              <a:gd name="connsiteY1583" fmla="*/ 2605390 h 6841925"/>
              <a:gd name="connsiteX1584" fmla="*/ 5792439 w 6005794"/>
              <a:gd name="connsiteY1584" fmla="*/ 2605390 h 6841925"/>
              <a:gd name="connsiteX1585" fmla="*/ 5784311 w 6005794"/>
              <a:gd name="connsiteY1585" fmla="*/ 2606230 h 6841925"/>
              <a:gd name="connsiteX1586" fmla="*/ 5776183 w 6005794"/>
              <a:gd name="connsiteY1586" fmla="*/ 2606651 h 6841925"/>
              <a:gd name="connsiteX1587" fmla="*/ 5772119 w 6005794"/>
              <a:gd name="connsiteY1587" fmla="*/ 2606230 h 6841925"/>
              <a:gd name="connsiteX1588" fmla="*/ 5768394 w 6005794"/>
              <a:gd name="connsiteY1588" fmla="*/ 2605390 h 6841925"/>
              <a:gd name="connsiteX1589" fmla="*/ 5764329 w 6005794"/>
              <a:gd name="connsiteY1589" fmla="*/ 2604969 h 6841925"/>
              <a:gd name="connsiteX1590" fmla="*/ 5760605 w 6005794"/>
              <a:gd name="connsiteY1590" fmla="*/ 2603287 h 6841925"/>
              <a:gd name="connsiteX1591" fmla="*/ 5756541 w 6005794"/>
              <a:gd name="connsiteY1591" fmla="*/ 2601185 h 6841925"/>
              <a:gd name="connsiteX1592" fmla="*/ 5752815 w 6005794"/>
              <a:gd name="connsiteY1592" fmla="*/ 2598242 h 6841925"/>
              <a:gd name="connsiteX1593" fmla="*/ 5749429 w 6005794"/>
              <a:gd name="connsiteY1593" fmla="*/ 2594878 h 6841925"/>
              <a:gd name="connsiteX1594" fmla="*/ 5746380 w 6005794"/>
              <a:gd name="connsiteY1594" fmla="*/ 2590254 h 6841925"/>
              <a:gd name="connsiteX1595" fmla="*/ 5739607 w 6005794"/>
              <a:gd name="connsiteY1595" fmla="*/ 2591094 h 6841925"/>
              <a:gd name="connsiteX1596" fmla="*/ 5732835 w 6005794"/>
              <a:gd name="connsiteY1596" fmla="*/ 2590254 h 6841925"/>
              <a:gd name="connsiteX1597" fmla="*/ 5726400 w 6005794"/>
              <a:gd name="connsiteY1597" fmla="*/ 2589411 h 6841925"/>
              <a:gd name="connsiteX1598" fmla="*/ 5720303 w 6005794"/>
              <a:gd name="connsiteY1598" fmla="*/ 2587730 h 6841925"/>
              <a:gd name="connsiteX1599" fmla="*/ 5713870 w 6005794"/>
              <a:gd name="connsiteY1599" fmla="*/ 2584787 h 6841925"/>
              <a:gd name="connsiteX1600" fmla="*/ 5708112 w 6005794"/>
              <a:gd name="connsiteY1600" fmla="*/ 2582264 h 6841925"/>
              <a:gd name="connsiteX1601" fmla="*/ 5701677 w 6005794"/>
              <a:gd name="connsiteY1601" fmla="*/ 2578901 h 6841925"/>
              <a:gd name="connsiteX1602" fmla="*/ 5695920 w 6005794"/>
              <a:gd name="connsiteY1602" fmla="*/ 2574695 h 6841925"/>
              <a:gd name="connsiteX1603" fmla="*/ 5691857 w 6005794"/>
              <a:gd name="connsiteY1603" fmla="*/ 2571332 h 6841925"/>
              <a:gd name="connsiteX1604" fmla="*/ 5687454 w 6005794"/>
              <a:gd name="connsiteY1604" fmla="*/ 2569649 h 6841925"/>
              <a:gd name="connsiteX1605" fmla="*/ 5682374 w 6005794"/>
              <a:gd name="connsiteY1605" fmla="*/ 2568809 h 6841925"/>
              <a:gd name="connsiteX1606" fmla="*/ 5677971 w 6005794"/>
              <a:gd name="connsiteY1606" fmla="*/ 2567968 h 6841925"/>
              <a:gd name="connsiteX1607" fmla="*/ 5672891 w 6005794"/>
              <a:gd name="connsiteY1607" fmla="*/ 2568809 h 6841925"/>
              <a:gd name="connsiteX1608" fmla="*/ 5668151 w 6005794"/>
              <a:gd name="connsiteY1608" fmla="*/ 2569229 h 6841925"/>
              <a:gd name="connsiteX1609" fmla="*/ 5658328 w 6005794"/>
              <a:gd name="connsiteY1609" fmla="*/ 2570911 h 6841925"/>
              <a:gd name="connsiteX1610" fmla="*/ 5653249 w 6005794"/>
              <a:gd name="connsiteY1610" fmla="*/ 2572173 h 6841925"/>
              <a:gd name="connsiteX1611" fmla="*/ 5648169 w 6005794"/>
              <a:gd name="connsiteY1611" fmla="*/ 2572592 h 6841925"/>
              <a:gd name="connsiteX1612" fmla="*/ 5643428 w 6005794"/>
              <a:gd name="connsiteY1612" fmla="*/ 2572592 h 6841925"/>
              <a:gd name="connsiteX1613" fmla="*/ 5639025 w 6005794"/>
              <a:gd name="connsiteY1613" fmla="*/ 2572173 h 6841925"/>
              <a:gd name="connsiteX1614" fmla="*/ 5634284 w 6005794"/>
              <a:gd name="connsiteY1614" fmla="*/ 2570490 h 6841925"/>
              <a:gd name="connsiteX1615" fmla="*/ 5629882 w 6005794"/>
              <a:gd name="connsiteY1615" fmla="*/ 2567548 h 6841925"/>
              <a:gd name="connsiteX1616" fmla="*/ 5625479 w 6005794"/>
              <a:gd name="connsiteY1616" fmla="*/ 2563763 h 6841925"/>
              <a:gd name="connsiteX1617" fmla="*/ 5621415 w 6005794"/>
              <a:gd name="connsiteY1617" fmla="*/ 2558298 h 6841925"/>
              <a:gd name="connsiteX1618" fmla="*/ 5621415 w 6005794"/>
              <a:gd name="connsiteY1618" fmla="*/ 2558718 h 6841925"/>
              <a:gd name="connsiteX1619" fmla="*/ 5604482 w 6005794"/>
              <a:gd name="connsiteY1619" fmla="*/ 2562082 h 6841925"/>
              <a:gd name="connsiteX1620" fmla="*/ 5586872 w 6005794"/>
              <a:gd name="connsiteY1620" fmla="*/ 2564605 h 6841925"/>
              <a:gd name="connsiteX1621" fmla="*/ 5569600 w 6005794"/>
              <a:gd name="connsiteY1621" fmla="*/ 2566285 h 6841925"/>
              <a:gd name="connsiteX1622" fmla="*/ 5552328 w 6005794"/>
              <a:gd name="connsiteY1622" fmla="*/ 2567127 h 6841925"/>
              <a:gd name="connsiteX1623" fmla="*/ 5535057 w 6005794"/>
              <a:gd name="connsiteY1623" fmla="*/ 2566285 h 6841925"/>
              <a:gd name="connsiteX1624" fmla="*/ 5517785 w 6005794"/>
              <a:gd name="connsiteY1624" fmla="*/ 2565446 h 6841925"/>
              <a:gd name="connsiteX1625" fmla="*/ 5500514 w 6005794"/>
              <a:gd name="connsiteY1625" fmla="*/ 2562501 h 6841925"/>
              <a:gd name="connsiteX1626" fmla="*/ 5482902 w 6005794"/>
              <a:gd name="connsiteY1626" fmla="*/ 2559138 h 6841925"/>
              <a:gd name="connsiteX1627" fmla="*/ 5472405 w 6005794"/>
              <a:gd name="connsiteY1627" fmla="*/ 2555354 h 6841925"/>
              <a:gd name="connsiteX1628" fmla="*/ 5462922 w 6005794"/>
              <a:gd name="connsiteY1628" fmla="*/ 2553253 h 6841925"/>
              <a:gd name="connsiteX1629" fmla="*/ 5454455 w 6005794"/>
              <a:gd name="connsiteY1629" fmla="*/ 2551990 h 6841925"/>
              <a:gd name="connsiteX1630" fmla="*/ 5450392 w 6005794"/>
              <a:gd name="connsiteY1630" fmla="*/ 2552410 h 6841925"/>
              <a:gd name="connsiteX1631" fmla="*/ 5447005 w 6005794"/>
              <a:gd name="connsiteY1631" fmla="*/ 2552410 h 6841925"/>
              <a:gd name="connsiteX1632" fmla="*/ 5443618 w 6005794"/>
              <a:gd name="connsiteY1632" fmla="*/ 2553253 h 6841925"/>
              <a:gd name="connsiteX1633" fmla="*/ 5440232 w 6005794"/>
              <a:gd name="connsiteY1633" fmla="*/ 2554092 h 6841925"/>
              <a:gd name="connsiteX1634" fmla="*/ 5437861 w 6005794"/>
              <a:gd name="connsiteY1634" fmla="*/ 2555773 h 6841925"/>
              <a:gd name="connsiteX1635" fmla="*/ 5435152 w 6005794"/>
              <a:gd name="connsiteY1635" fmla="*/ 2557036 h 6841925"/>
              <a:gd name="connsiteX1636" fmla="*/ 5432781 w 6005794"/>
              <a:gd name="connsiteY1636" fmla="*/ 2559138 h 6841925"/>
              <a:gd name="connsiteX1637" fmla="*/ 5430410 w 6005794"/>
              <a:gd name="connsiteY1637" fmla="*/ 2561661 h 6841925"/>
              <a:gd name="connsiteX1638" fmla="*/ 5428717 w 6005794"/>
              <a:gd name="connsiteY1638" fmla="*/ 2563763 h 6841925"/>
              <a:gd name="connsiteX1639" fmla="*/ 5427024 w 6005794"/>
              <a:gd name="connsiteY1639" fmla="*/ 2566285 h 6841925"/>
              <a:gd name="connsiteX1640" fmla="*/ 5424315 w 6005794"/>
              <a:gd name="connsiteY1640" fmla="*/ 2572592 h 6841925"/>
              <a:gd name="connsiteX1641" fmla="*/ 5421944 w 6005794"/>
              <a:gd name="connsiteY1641" fmla="*/ 2579321 h 6841925"/>
              <a:gd name="connsiteX1642" fmla="*/ 5420590 w 6005794"/>
              <a:gd name="connsiteY1642" fmla="*/ 2587310 h 6841925"/>
              <a:gd name="connsiteX1643" fmla="*/ 5419573 w 6005794"/>
              <a:gd name="connsiteY1643" fmla="*/ 2595298 h 6841925"/>
              <a:gd name="connsiteX1644" fmla="*/ 5419236 w 6005794"/>
              <a:gd name="connsiteY1644" fmla="*/ 2604969 h 6841925"/>
              <a:gd name="connsiteX1645" fmla="*/ 5419236 w 6005794"/>
              <a:gd name="connsiteY1645" fmla="*/ 2615060 h 6841925"/>
              <a:gd name="connsiteX1646" fmla="*/ 5419573 w 6005794"/>
              <a:gd name="connsiteY1646" fmla="*/ 2625152 h 6841925"/>
              <a:gd name="connsiteX1647" fmla="*/ 5420590 w 6005794"/>
              <a:gd name="connsiteY1647" fmla="*/ 2635663 h 6841925"/>
              <a:gd name="connsiteX1648" fmla="*/ 5508303 w 6005794"/>
              <a:gd name="connsiteY1648" fmla="*/ 2652481 h 6841925"/>
              <a:gd name="connsiteX1649" fmla="*/ 5520833 w 6005794"/>
              <a:gd name="connsiteY1649" fmla="*/ 2652481 h 6841925"/>
              <a:gd name="connsiteX1650" fmla="*/ 5525574 w 6005794"/>
              <a:gd name="connsiteY1650" fmla="*/ 2641549 h 6841925"/>
              <a:gd name="connsiteX1651" fmla="*/ 5528284 w 6005794"/>
              <a:gd name="connsiteY1651" fmla="*/ 2636924 h 6841925"/>
              <a:gd name="connsiteX1652" fmla="*/ 5531670 w 6005794"/>
              <a:gd name="connsiteY1652" fmla="*/ 2632300 h 6841925"/>
              <a:gd name="connsiteX1653" fmla="*/ 5535057 w 6005794"/>
              <a:gd name="connsiteY1653" fmla="*/ 2628936 h 6841925"/>
              <a:gd name="connsiteX1654" fmla="*/ 5537089 w 6005794"/>
              <a:gd name="connsiteY1654" fmla="*/ 2627253 h 6841925"/>
              <a:gd name="connsiteX1655" fmla="*/ 5538782 w 6005794"/>
              <a:gd name="connsiteY1655" fmla="*/ 2626833 h 6841925"/>
              <a:gd name="connsiteX1656" fmla="*/ 5541152 w 6005794"/>
              <a:gd name="connsiteY1656" fmla="*/ 2625993 h 6841925"/>
              <a:gd name="connsiteX1657" fmla="*/ 5542846 w 6005794"/>
              <a:gd name="connsiteY1657" fmla="*/ 2626833 h 6841925"/>
              <a:gd name="connsiteX1658" fmla="*/ 5545555 w 6005794"/>
              <a:gd name="connsiteY1658" fmla="*/ 2627253 h 6841925"/>
              <a:gd name="connsiteX1659" fmla="*/ 5547587 w 6005794"/>
              <a:gd name="connsiteY1659" fmla="*/ 2628515 h 6841925"/>
              <a:gd name="connsiteX1660" fmla="*/ 5550297 w 6005794"/>
              <a:gd name="connsiteY1660" fmla="*/ 2630197 h 6841925"/>
              <a:gd name="connsiteX1661" fmla="*/ 5552328 w 6005794"/>
              <a:gd name="connsiteY1661" fmla="*/ 2632300 h 6841925"/>
              <a:gd name="connsiteX1662" fmla="*/ 5553683 w 6005794"/>
              <a:gd name="connsiteY1662" fmla="*/ 2634402 h 6841925"/>
              <a:gd name="connsiteX1663" fmla="*/ 5554361 w 6005794"/>
              <a:gd name="connsiteY1663" fmla="*/ 2636924 h 6841925"/>
              <a:gd name="connsiteX1664" fmla="*/ 5555037 w 6005794"/>
              <a:gd name="connsiteY1664" fmla="*/ 2639027 h 6841925"/>
              <a:gd name="connsiteX1665" fmla="*/ 5555037 w 6005794"/>
              <a:gd name="connsiteY1665" fmla="*/ 2641549 h 6841925"/>
              <a:gd name="connsiteX1666" fmla="*/ 5554361 w 6005794"/>
              <a:gd name="connsiteY1666" fmla="*/ 2644073 h 6841925"/>
              <a:gd name="connsiteX1667" fmla="*/ 5553683 w 6005794"/>
              <a:gd name="connsiteY1667" fmla="*/ 2646596 h 6841925"/>
              <a:gd name="connsiteX1668" fmla="*/ 5551652 w 6005794"/>
              <a:gd name="connsiteY1668" fmla="*/ 2651641 h 6841925"/>
              <a:gd name="connsiteX1669" fmla="*/ 5549619 w 6005794"/>
              <a:gd name="connsiteY1669" fmla="*/ 2657527 h 6841925"/>
              <a:gd name="connsiteX1670" fmla="*/ 5547248 w 6005794"/>
              <a:gd name="connsiteY1670" fmla="*/ 2662993 h 6841925"/>
              <a:gd name="connsiteX1671" fmla="*/ 5545894 w 6005794"/>
              <a:gd name="connsiteY1671" fmla="*/ 2668039 h 6841925"/>
              <a:gd name="connsiteX1672" fmla="*/ 5551652 w 6005794"/>
              <a:gd name="connsiteY1672" fmla="*/ 2671823 h 6841925"/>
              <a:gd name="connsiteX1673" fmla="*/ 5556731 w 6005794"/>
              <a:gd name="connsiteY1673" fmla="*/ 2675608 h 6841925"/>
              <a:gd name="connsiteX1674" fmla="*/ 5561133 w 6005794"/>
              <a:gd name="connsiteY1674" fmla="*/ 2680654 h 6841925"/>
              <a:gd name="connsiteX1675" fmla="*/ 5564181 w 6005794"/>
              <a:gd name="connsiteY1675" fmla="*/ 2686541 h 6841925"/>
              <a:gd name="connsiteX1676" fmla="*/ 5567568 w 6005794"/>
              <a:gd name="connsiteY1676" fmla="*/ 2692426 h 6841925"/>
              <a:gd name="connsiteX1677" fmla="*/ 5569261 w 6005794"/>
              <a:gd name="connsiteY1677" fmla="*/ 2699154 h 6841925"/>
              <a:gd name="connsiteX1678" fmla="*/ 5570616 w 6005794"/>
              <a:gd name="connsiteY1678" fmla="*/ 2706301 h 6841925"/>
              <a:gd name="connsiteX1679" fmla="*/ 5570955 w 6005794"/>
              <a:gd name="connsiteY1679" fmla="*/ 2714711 h 6841925"/>
              <a:gd name="connsiteX1680" fmla="*/ 5577051 w 6005794"/>
              <a:gd name="connsiteY1680" fmla="*/ 2718076 h 6841925"/>
              <a:gd name="connsiteX1681" fmla="*/ 5583146 w 6005794"/>
              <a:gd name="connsiteY1681" fmla="*/ 2720178 h 6841925"/>
              <a:gd name="connsiteX1682" fmla="*/ 5589581 w 6005794"/>
              <a:gd name="connsiteY1682" fmla="*/ 2722700 h 6841925"/>
              <a:gd name="connsiteX1683" fmla="*/ 5595677 w 6005794"/>
              <a:gd name="connsiteY1683" fmla="*/ 2724382 h 6841925"/>
              <a:gd name="connsiteX1684" fmla="*/ 5608885 w 6005794"/>
              <a:gd name="connsiteY1684" fmla="*/ 2726063 h 6841925"/>
              <a:gd name="connsiteX1685" fmla="*/ 5621754 w 6005794"/>
              <a:gd name="connsiteY1685" fmla="*/ 2727745 h 6841925"/>
              <a:gd name="connsiteX1686" fmla="*/ 5634284 w 6005794"/>
              <a:gd name="connsiteY1686" fmla="*/ 2729428 h 6841925"/>
              <a:gd name="connsiteX1687" fmla="*/ 5641058 w 6005794"/>
              <a:gd name="connsiteY1687" fmla="*/ 2730269 h 6841925"/>
              <a:gd name="connsiteX1688" fmla="*/ 5647492 w 6005794"/>
              <a:gd name="connsiteY1688" fmla="*/ 2732791 h 6841925"/>
              <a:gd name="connsiteX1689" fmla="*/ 5653249 w 6005794"/>
              <a:gd name="connsiteY1689" fmla="*/ 2734894 h 6841925"/>
              <a:gd name="connsiteX1690" fmla="*/ 5659683 w 6005794"/>
              <a:gd name="connsiteY1690" fmla="*/ 2737837 h 6841925"/>
              <a:gd name="connsiteX1691" fmla="*/ 5665441 w 6005794"/>
              <a:gd name="connsiteY1691" fmla="*/ 2741621 h 6841925"/>
              <a:gd name="connsiteX1692" fmla="*/ 5671198 w 6005794"/>
              <a:gd name="connsiteY1692" fmla="*/ 2745825 h 6841925"/>
              <a:gd name="connsiteX1693" fmla="*/ 5682035 w 6005794"/>
              <a:gd name="connsiteY1693" fmla="*/ 2746667 h 6841925"/>
              <a:gd name="connsiteX1694" fmla="*/ 5687454 w 6005794"/>
              <a:gd name="connsiteY1694" fmla="*/ 2747087 h 6841925"/>
              <a:gd name="connsiteX1695" fmla="*/ 5692872 w 6005794"/>
              <a:gd name="connsiteY1695" fmla="*/ 2748348 h 6841925"/>
              <a:gd name="connsiteX1696" fmla="*/ 5695582 w 6005794"/>
              <a:gd name="connsiteY1696" fmla="*/ 2749189 h 6841925"/>
              <a:gd name="connsiteX1697" fmla="*/ 5698629 w 6005794"/>
              <a:gd name="connsiteY1697" fmla="*/ 2750872 h 6841925"/>
              <a:gd name="connsiteX1698" fmla="*/ 5701338 w 6005794"/>
              <a:gd name="connsiteY1698" fmla="*/ 2752553 h 6841925"/>
              <a:gd name="connsiteX1699" fmla="*/ 5704048 w 6005794"/>
              <a:gd name="connsiteY1699" fmla="*/ 2755077 h 6841925"/>
              <a:gd name="connsiteX1700" fmla="*/ 5706757 w 6005794"/>
              <a:gd name="connsiteY1700" fmla="*/ 2757598 h 6841925"/>
              <a:gd name="connsiteX1701" fmla="*/ 5709467 w 6005794"/>
              <a:gd name="connsiteY1701" fmla="*/ 2760963 h 6841925"/>
              <a:gd name="connsiteX1702" fmla="*/ 5712176 w 6005794"/>
              <a:gd name="connsiteY1702" fmla="*/ 2765167 h 6841925"/>
              <a:gd name="connsiteX1703" fmla="*/ 5714885 w 6005794"/>
              <a:gd name="connsiteY1703" fmla="*/ 2769371 h 6841925"/>
              <a:gd name="connsiteX1704" fmla="*/ 5686438 w 6005794"/>
              <a:gd name="connsiteY1704" fmla="*/ 2774418 h 6841925"/>
              <a:gd name="connsiteX1705" fmla="*/ 5658667 w 6005794"/>
              <a:gd name="connsiteY1705" fmla="*/ 2779042 h 6841925"/>
              <a:gd name="connsiteX1706" fmla="*/ 5644783 w 6005794"/>
              <a:gd name="connsiteY1706" fmla="*/ 2779883 h 6841925"/>
              <a:gd name="connsiteX1707" fmla="*/ 5630897 w 6005794"/>
              <a:gd name="connsiteY1707" fmla="*/ 2781565 h 6841925"/>
              <a:gd name="connsiteX1708" fmla="*/ 5617351 w 6005794"/>
              <a:gd name="connsiteY1708" fmla="*/ 2782407 h 6841925"/>
              <a:gd name="connsiteX1709" fmla="*/ 5603467 w 6005794"/>
              <a:gd name="connsiteY1709" fmla="*/ 2782827 h 6841925"/>
              <a:gd name="connsiteX1710" fmla="*/ 5589919 w 6005794"/>
              <a:gd name="connsiteY1710" fmla="*/ 2782827 h 6841925"/>
              <a:gd name="connsiteX1711" fmla="*/ 5576374 w 6005794"/>
              <a:gd name="connsiteY1711" fmla="*/ 2782407 h 6841925"/>
              <a:gd name="connsiteX1712" fmla="*/ 5562488 w 6005794"/>
              <a:gd name="connsiteY1712" fmla="*/ 2780725 h 6841925"/>
              <a:gd name="connsiteX1713" fmla="*/ 5548942 w 6005794"/>
              <a:gd name="connsiteY1713" fmla="*/ 2779042 h 6841925"/>
              <a:gd name="connsiteX1714" fmla="*/ 5535734 w 6005794"/>
              <a:gd name="connsiteY1714" fmla="*/ 2775679 h 6841925"/>
              <a:gd name="connsiteX1715" fmla="*/ 5522188 w 6005794"/>
              <a:gd name="connsiteY1715" fmla="*/ 2772317 h 6841925"/>
              <a:gd name="connsiteX1716" fmla="*/ 5508641 w 6005794"/>
              <a:gd name="connsiteY1716" fmla="*/ 2767690 h 6841925"/>
              <a:gd name="connsiteX1717" fmla="*/ 5495772 w 6005794"/>
              <a:gd name="connsiteY1717" fmla="*/ 2762224 h 6841925"/>
              <a:gd name="connsiteX1718" fmla="*/ 5496111 w 6005794"/>
              <a:gd name="connsiteY1718" fmla="*/ 2760543 h 6841925"/>
              <a:gd name="connsiteX1719" fmla="*/ 5496111 w 6005794"/>
              <a:gd name="connsiteY1719" fmla="*/ 2760121 h 6841925"/>
              <a:gd name="connsiteX1720" fmla="*/ 5495772 w 6005794"/>
              <a:gd name="connsiteY1720" fmla="*/ 2762224 h 6841925"/>
              <a:gd name="connsiteX1721" fmla="*/ 5484258 w 6005794"/>
              <a:gd name="connsiteY1721" fmla="*/ 2769371 h 6841925"/>
              <a:gd name="connsiteX1722" fmla="*/ 5473082 w 6005794"/>
              <a:gd name="connsiteY1722" fmla="*/ 2775679 h 6841925"/>
              <a:gd name="connsiteX1723" fmla="*/ 5467325 w 6005794"/>
              <a:gd name="connsiteY1723" fmla="*/ 2777781 h 6841925"/>
              <a:gd name="connsiteX1724" fmla="*/ 5461906 w 6005794"/>
              <a:gd name="connsiteY1724" fmla="*/ 2779883 h 6841925"/>
              <a:gd name="connsiteX1725" fmla="*/ 5456149 w 6005794"/>
              <a:gd name="connsiteY1725" fmla="*/ 2782407 h 6841925"/>
              <a:gd name="connsiteX1726" fmla="*/ 5450392 w 6005794"/>
              <a:gd name="connsiteY1726" fmla="*/ 2783248 h 6841925"/>
              <a:gd name="connsiteX1727" fmla="*/ 5444296 w 6005794"/>
              <a:gd name="connsiteY1727" fmla="*/ 2784509 h 6841925"/>
              <a:gd name="connsiteX1728" fmla="*/ 5438539 w 6005794"/>
              <a:gd name="connsiteY1728" fmla="*/ 2785770 h 6841925"/>
              <a:gd name="connsiteX1729" fmla="*/ 5432781 w 6005794"/>
              <a:gd name="connsiteY1729" fmla="*/ 2785770 h 6841925"/>
              <a:gd name="connsiteX1730" fmla="*/ 5426347 w 6005794"/>
              <a:gd name="connsiteY1730" fmla="*/ 2785770 h 6841925"/>
              <a:gd name="connsiteX1731" fmla="*/ 5420251 w 6005794"/>
              <a:gd name="connsiteY1731" fmla="*/ 2784930 h 6841925"/>
              <a:gd name="connsiteX1732" fmla="*/ 5413478 w 6005794"/>
              <a:gd name="connsiteY1732" fmla="*/ 2784509 h 6841925"/>
              <a:gd name="connsiteX1733" fmla="*/ 5406704 w 6005794"/>
              <a:gd name="connsiteY1733" fmla="*/ 2782827 h 6841925"/>
              <a:gd name="connsiteX1734" fmla="*/ 5399593 w 6005794"/>
              <a:gd name="connsiteY1734" fmla="*/ 2781144 h 6841925"/>
              <a:gd name="connsiteX1735" fmla="*/ 5390448 w 6005794"/>
              <a:gd name="connsiteY1735" fmla="*/ 2778201 h 6841925"/>
              <a:gd name="connsiteX1736" fmla="*/ 5381643 w 6005794"/>
              <a:gd name="connsiteY1736" fmla="*/ 2776520 h 6841925"/>
              <a:gd name="connsiteX1737" fmla="*/ 5372161 w 6005794"/>
              <a:gd name="connsiteY1737" fmla="*/ 2774838 h 6841925"/>
              <a:gd name="connsiteX1738" fmla="*/ 5362678 w 6005794"/>
              <a:gd name="connsiteY1738" fmla="*/ 2774418 h 6841925"/>
              <a:gd name="connsiteX1739" fmla="*/ 5353874 w 6005794"/>
              <a:gd name="connsiteY1739" fmla="*/ 2774418 h 6841925"/>
              <a:gd name="connsiteX1740" fmla="*/ 5344391 w 6005794"/>
              <a:gd name="connsiteY1740" fmla="*/ 2774838 h 6841925"/>
              <a:gd name="connsiteX1741" fmla="*/ 5335247 w 6005794"/>
              <a:gd name="connsiteY1741" fmla="*/ 2776100 h 6841925"/>
              <a:gd name="connsiteX1742" fmla="*/ 5326442 w 6005794"/>
              <a:gd name="connsiteY1742" fmla="*/ 2777781 h 6841925"/>
              <a:gd name="connsiteX1743" fmla="*/ 5316959 w 6005794"/>
              <a:gd name="connsiteY1743" fmla="*/ 2780725 h 6841925"/>
              <a:gd name="connsiteX1744" fmla="*/ 5308493 w 6005794"/>
              <a:gd name="connsiteY1744" fmla="*/ 2783248 h 6841925"/>
              <a:gd name="connsiteX1745" fmla="*/ 5299349 w 6005794"/>
              <a:gd name="connsiteY1745" fmla="*/ 2787873 h 6841925"/>
              <a:gd name="connsiteX1746" fmla="*/ 5290883 w 6005794"/>
              <a:gd name="connsiteY1746" fmla="*/ 2792499 h 6841925"/>
              <a:gd name="connsiteX1747" fmla="*/ 5282416 w 6005794"/>
              <a:gd name="connsiteY1747" fmla="*/ 2797963 h 6841925"/>
              <a:gd name="connsiteX1748" fmla="*/ 5273949 w 6005794"/>
              <a:gd name="connsiteY1748" fmla="*/ 2803851 h 6841925"/>
              <a:gd name="connsiteX1749" fmla="*/ 5265822 w 6005794"/>
              <a:gd name="connsiteY1749" fmla="*/ 2811419 h 6841925"/>
              <a:gd name="connsiteX1750" fmla="*/ 5257693 w 6005794"/>
              <a:gd name="connsiteY1750" fmla="*/ 2818988 h 6841925"/>
              <a:gd name="connsiteX1751" fmla="*/ 5293931 w 6005794"/>
              <a:gd name="connsiteY1751" fmla="*/ 2824453 h 6841925"/>
              <a:gd name="connsiteX1752" fmla="*/ 5297994 w 6005794"/>
              <a:gd name="connsiteY1752" fmla="*/ 2824453 h 6841925"/>
              <a:gd name="connsiteX1753" fmla="*/ 5302058 w 6005794"/>
              <a:gd name="connsiteY1753" fmla="*/ 2824453 h 6841925"/>
              <a:gd name="connsiteX1754" fmla="*/ 5310526 w 6005794"/>
              <a:gd name="connsiteY1754" fmla="*/ 2824033 h 6841925"/>
              <a:gd name="connsiteX1755" fmla="*/ 5318991 w 6005794"/>
              <a:gd name="connsiteY1755" fmla="*/ 2823612 h 6841925"/>
              <a:gd name="connsiteX1756" fmla="*/ 5327119 w 6005794"/>
              <a:gd name="connsiteY1756" fmla="*/ 2822771 h 6841925"/>
              <a:gd name="connsiteX1757" fmla="*/ 5331184 w 6005794"/>
              <a:gd name="connsiteY1757" fmla="*/ 2822771 h 6841925"/>
              <a:gd name="connsiteX1758" fmla="*/ 5335247 w 6005794"/>
              <a:gd name="connsiteY1758" fmla="*/ 2823612 h 6841925"/>
              <a:gd name="connsiteX1759" fmla="*/ 5339311 w 6005794"/>
              <a:gd name="connsiteY1759" fmla="*/ 2824453 h 6841925"/>
              <a:gd name="connsiteX1760" fmla="*/ 5343375 w 6005794"/>
              <a:gd name="connsiteY1760" fmla="*/ 2826135 h 6841925"/>
              <a:gd name="connsiteX1761" fmla="*/ 5347100 w 6005794"/>
              <a:gd name="connsiteY1761" fmla="*/ 2829078 h 6841925"/>
              <a:gd name="connsiteX1762" fmla="*/ 5350486 w 6005794"/>
              <a:gd name="connsiteY1762" fmla="*/ 2832021 h 6841925"/>
              <a:gd name="connsiteX1763" fmla="*/ 5354213 w 6005794"/>
              <a:gd name="connsiteY1763" fmla="*/ 2835805 h 6841925"/>
              <a:gd name="connsiteX1764" fmla="*/ 5357260 w 6005794"/>
              <a:gd name="connsiteY1764" fmla="*/ 2840852 h 6841925"/>
              <a:gd name="connsiteX1765" fmla="*/ 5367758 w 6005794"/>
              <a:gd name="connsiteY1765" fmla="*/ 2847579 h 6841925"/>
              <a:gd name="connsiteX1766" fmla="*/ 5378258 w 6005794"/>
              <a:gd name="connsiteY1766" fmla="*/ 2853465 h 6841925"/>
              <a:gd name="connsiteX1767" fmla="*/ 5388755 w 6005794"/>
              <a:gd name="connsiteY1767" fmla="*/ 2858511 h 6841925"/>
              <a:gd name="connsiteX1768" fmla="*/ 5399932 w 6005794"/>
              <a:gd name="connsiteY1768" fmla="*/ 2863136 h 6841925"/>
              <a:gd name="connsiteX1769" fmla="*/ 5410768 w 6005794"/>
              <a:gd name="connsiteY1769" fmla="*/ 2866500 h 6841925"/>
              <a:gd name="connsiteX1770" fmla="*/ 5422283 w 6005794"/>
              <a:gd name="connsiteY1770" fmla="*/ 2868603 h 6841925"/>
              <a:gd name="connsiteX1771" fmla="*/ 5433797 w 6005794"/>
              <a:gd name="connsiteY1771" fmla="*/ 2869864 h 6841925"/>
              <a:gd name="connsiteX1772" fmla="*/ 5445312 w 6005794"/>
              <a:gd name="connsiteY1772" fmla="*/ 2869864 h 6841925"/>
              <a:gd name="connsiteX1773" fmla="*/ 5458858 w 6005794"/>
              <a:gd name="connsiteY1773" fmla="*/ 2871125 h 6841925"/>
              <a:gd name="connsiteX1774" fmla="*/ 5471727 w 6005794"/>
              <a:gd name="connsiteY1774" fmla="*/ 2871966 h 6841925"/>
              <a:gd name="connsiteX1775" fmla="*/ 5484935 w 6005794"/>
              <a:gd name="connsiteY1775" fmla="*/ 2874068 h 6841925"/>
              <a:gd name="connsiteX1776" fmla="*/ 5497803 w 6005794"/>
              <a:gd name="connsiteY1776" fmla="*/ 2877011 h 6841925"/>
              <a:gd name="connsiteX1777" fmla="*/ 5510335 w 6005794"/>
              <a:gd name="connsiteY1777" fmla="*/ 2879955 h 6841925"/>
              <a:gd name="connsiteX1778" fmla="*/ 5523542 w 6005794"/>
              <a:gd name="connsiteY1778" fmla="*/ 2883319 h 6841925"/>
              <a:gd name="connsiteX1779" fmla="*/ 5548603 w 6005794"/>
              <a:gd name="connsiteY1779" fmla="*/ 2891728 h 6841925"/>
              <a:gd name="connsiteX1780" fmla="*/ 5573664 w 6005794"/>
              <a:gd name="connsiteY1780" fmla="*/ 2900558 h 6841925"/>
              <a:gd name="connsiteX1781" fmla="*/ 5599064 w 6005794"/>
              <a:gd name="connsiteY1781" fmla="*/ 2909808 h 6841925"/>
              <a:gd name="connsiteX1782" fmla="*/ 5623786 w 6005794"/>
              <a:gd name="connsiteY1782" fmla="*/ 2919478 h 6841925"/>
              <a:gd name="connsiteX1783" fmla="*/ 5648847 w 6005794"/>
              <a:gd name="connsiteY1783" fmla="*/ 2928309 h 6841925"/>
              <a:gd name="connsiteX1784" fmla="*/ 5654604 w 6005794"/>
              <a:gd name="connsiteY1784" fmla="*/ 2930411 h 6841925"/>
              <a:gd name="connsiteX1785" fmla="*/ 5660022 w 6005794"/>
              <a:gd name="connsiteY1785" fmla="*/ 2933354 h 6841925"/>
              <a:gd name="connsiteX1786" fmla="*/ 5665103 w 6005794"/>
              <a:gd name="connsiteY1786" fmla="*/ 2936298 h 6841925"/>
              <a:gd name="connsiteX1787" fmla="*/ 5670182 w 6005794"/>
              <a:gd name="connsiteY1787" fmla="*/ 2940081 h 6841925"/>
              <a:gd name="connsiteX1788" fmla="*/ 5674923 w 6005794"/>
              <a:gd name="connsiteY1788" fmla="*/ 2943866 h 6841925"/>
              <a:gd name="connsiteX1789" fmla="*/ 5679326 w 6005794"/>
              <a:gd name="connsiteY1789" fmla="*/ 2947650 h 6841925"/>
              <a:gd name="connsiteX1790" fmla="*/ 5683729 w 6005794"/>
              <a:gd name="connsiteY1790" fmla="*/ 2952695 h 6841925"/>
              <a:gd name="connsiteX1791" fmla="*/ 5687792 w 6005794"/>
              <a:gd name="connsiteY1791" fmla="*/ 2957741 h 6841925"/>
              <a:gd name="connsiteX1792" fmla="*/ 5691518 w 6005794"/>
              <a:gd name="connsiteY1792" fmla="*/ 2962786 h 6841925"/>
              <a:gd name="connsiteX1793" fmla="*/ 5694904 w 6005794"/>
              <a:gd name="connsiteY1793" fmla="*/ 2969095 h 6841925"/>
              <a:gd name="connsiteX1794" fmla="*/ 5698290 w 6005794"/>
              <a:gd name="connsiteY1794" fmla="*/ 2974560 h 6841925"/>
              <a:gd name="connsiteX1795" fmla="*/ 5701338 w 6005794"/>
              <a:gd name="connsiteY1795" fmla="*/ 2981287 h 6841925"/>
              <a:gd name="connsiteX1796" fmla="*/ 5704048 w 6005794"/>
              <a:gd name="connsiteY1796" fmla="*/ 2988016 h 6841925"/>
              <a:gd name="connsiteX1797" fmla="*/ 5706420 w 6005794"/>
              <a:gd name="connsiteY1797" fmla="*/ 2994742 h 6841925"/>
              <a:gd name="connsiteX1798" fmla="*/ 5708451 w 6005794"/>
              <a:gd name="connsiteY1798" fmla="*/ 3002311 h 6841925"/>
              <a:gd name="connsiteX1799" fmla="*/ 5710144 w 6005794"/>
              <a:gd name="connsiteY1799" fmla="*/ 3009879 h 6841925"/>
              <a:gd name="connsiteX1800" fmla="*/ 5721658 w 6005794"/>
              <a:gd name="connsiteY1800" fmla="*/ 3010300 h 6841925"/>
              <a:gd name="connsiteX1801" fmla="*/ 5801921 w 6005794"/>
              <a:gd name="connsiteY1801" fmla="*/ 3010300 h 6841925"/>
              <a:gd name="connsiteX1802" fmla="*/ 5796502 w 6005794"/>
              <a:gd name="connsiteY1802" fmla="*/ 3015344 h 6841925"/>
              <a:gd name="connsiteX1803" fmla="*/ 5791084 w 6005794"/>
              <a:gd name="connsiteY1803" fmla="*/ 3020391 h 6841925"/>
              <a:gd name="connsiteX1804" fmla="*/ 5786342 w 6005794"/>
              <a:gd name="connsiteY1804" fmla="*/ 3024175 h 6841925"/>
              <a:gd name="connsiteX1805" fmla="*/ 5781263 w 6005794"/>
              <a:gd name="connsiteY1805" fmla="*/ 3027959 h 6841925"/>
              <a:gd name="connsiteX1806" fmla="*/ 5775844 w 6005794"/>
              <a:gd name="connsiteY1806" fmla="*/ 3030903 h 6841925"/>
              <a:gd name="connsiteX1807" fmla="*/ 5770765 w 6005794"/>
              <a:gd name="connsiteY1807" fmla="*/ 3033846 h 6841925"/>
              <a:gd name="connsiteX1808" fmla="*/ 5766023 w 6005794"/>
              <a:gd name="connsiteY1808" fmla="*/ 3035948 h 6841925"/>
              <a:gd name="connsiteX1809" fmla="*/ 5760943 w 6005794"/>
              <a:gd name="connsiteY1809" fmla="*/ 3037630 h 6841925"/>
              <a:gd name="connsiteX1810" fmla="*/ 5755524 w 6005794"/>
              <a:gd name="connsiteY1810" fmla="*/ 3038892 h 6841925"/>
              <a:gd name="connsiteX1811" fmla="*/ 5750783 w 6005794"/>
              <a:gd name="connsiteY1811" fmla="*/ 3039732 h 6841925"/>
              <a:gd name="connsiteX1812" fmla="*/ 5740962 w 6005794"/>
              <a:gd name="connsiteY1812" fmla="*/ 3040995 h 6841925"/>
              <a:gd name="connsiteX1813" fmla="*/ 5730464 w 6005794"/>
              <a:gd name="connsiteY1813" fmla="*/ 3041415 h 6841925"/>
              <a:gd name="connsiteX1814" fmla="*/ 5720642 w 6005794"/>
              <a:gd name="connsiteY1814" fmla="*/ 3040995 h 6841925"/>
              <a:gd name="connsiteX1815" fmla="*/ 5715224 w 6005794"/>
              <a:gd name="connsiteY1815" fmla="*/ 3041415 h 6841925"/>
              <a:gd name="connsiteX1816" fmla="*/ 5709805 w 6005794"/>
              <a:gd name="connsiteY1816" fmla="*/ 3042256 h 6841925"/>
              <a:gd name="connsiteX1817" fmla="*/ 5709805 w 6005794"/>
              <a:gd name="connsiteY1817" fmla="*/ 3049403 h 6841925"/>
              <a:gd name="connsiteX1818" fmla="*/ 5710822 w 6005794"/>
              <a:gd name="connsiteY1818" fmla="*/ 3055290 h 6841925"/>
              <a:gd name="connsiteX1819" fmla="*/ 5712514 w 6005794"/>
              <a:gd name="connsiteY1819" fmla="*/ 3060335 h 6841925"/>
              <a:gd name="connsiteX1820" fmla="*/ 5715224 w 6005794"/>
              <a:gd name="connsiteY1820" fmla="*/ 3064961 h 6841925"/>
              <a:gd name="connsiteX1821" fmla="*/ 5718272 w 6005794"/>
              <a:gd name="connsiteY1821" fmla="*/ 3068324 h 6841925"/>
              <a:gd name="connsiteX1822" fmla="*/ 5722336 w 6005794"/>
              <a:gd name="connsiteY1822" fmla="*/ 3070426 h 6841925"/>
              <a:gd name="connsiteX1823" fmla="*/ 5727416 w 6005794"/>
              <a:gd name="connsiteY1823" fmla="*/ 3072108 h 6841925"/>
              <a:gd name="connsiteX1824" fmla="*/ 5732835 w 6005794"/>
              <a:gd name="connsiteY1824" fmla="*/ 3073370 h 6841925"/>
              <a:gd name="connsiteX1825" fmla="*/ 5740285 w 6005794"/>
              <a:gd name="connsiteY1825" fmla="*/ 3073370 h 6841925"/>
              <a:gd name="connsiteX1826" fmla="*/ 5747736 w 6005794"/>
              <a:gd name="connsiteY1826" fmla="*/ 3073792 h 6841925"/>
              <a:gd name="connsiteX1827" fmla="*/ 5754848 w 6005794"/>
              <a:gd name="connsiteY1827" fmla="*/ 3075052 h 6841925"/>
              <a:gd name="connsiteX1828" fmla="*/ 5761959 w 6005794"/>
              <a:gd name="connsiteY1828" fmla="*/ 3077154 h 6841925"/>
              <a:gd name="connsiteX1829" fmla="*/ 5769071 w 6005794"/>
              <a:gd name="connsiteY1829" fmla="*/ 3079256 h 6841925"/>
              <a:gd name="connsiteX1830" fmla="*/ 5775844 w 6005794"/>
              <a:gd name="connsiteY1830" fmla="*/ 3082200 h 6841925"/>
              <a:gd name="connsiteX1831" fmla="*/ 5789390 w 6005794"/>
              <a:gd name="connsiteY1831" fmla="*/ 3088926 h 6841925"/>
              <a:gd name="connsiteX1832" fmla="*/ 5802937 w 6005794"/>
              <a:gd name="connsiteY1832" fmla="*/ 3096076 h 6841925"/>
              <a:gd name="connsiteX1833" fmla="*/ 5816823 w 6005794"/>
              <a:gd name="connsiteY1833" fmla="*/ 3104063 h 6841925"/>
              <a:gd name="connsiteX1834" fmla="*/ 5830368 w 6005794"/>
              <a:gd name="connsiteY1834" fmla="*/ 3111632 h 6841925"/>
              <a:gd name="connsiteX1835" fmla="*/ 5844592 w 6005794"/>
              <a:gd name="connsiteY1835" fmla="*/ 3119201 h 6841925"/>
              <a:gd name="connsiteX1836" fmla="*/ 5683390 w 6005794"/>
              <a:gd name="connsiteY1836" fmla="*/ 3119201 h 6841925"/>
              <a:gd name="connsiteX1837" fmla="*/ 5672553 w 6005794"/>
              <a:gd name="connsiteY1837" fmla="*/ 3120883 h 6841925"/>
              <a:gd name="connsiteX1838" fmla="*/ 5671198 w 6005794"/>
              <a:gd name="connsiteY1838" fmla="*/ 3128031 h 6841925"/>
              <a:gd name="connsiteX1839" fmla="*/ 5670182 w 6005794"/>
              <a:gd name="connsiteY1839" fmla="*/ 3135178 h 6841925"/>
              <a:gd name="connsiteX1840" fmla="*/ 5670182 w 6005794"/>
              <a:gd name="connsiteY1840" fmla="*/ 3141906 h 6841925"/>
              <a:gd name="connsiteX1841" fmla="*/ 5670860 w 6005794"/>
              <a:gd name="connsiteY1841" fmla="*/ 3148213 h 6841925"/>
              <a:gd name="connsiteX1842" fmla="*/ 5671198 w 6005794"/>
              <a:gd name="connsiteY1842" fmla="*/ 3153680 h 6841925"/>
              <a:gd name="connsiteX1843" fmla="*/ 5672553 w 6005794"/>
              <a:gd name="connsiteY1843" fmla="*/ 3159146 h 6841925"/>
              <a:gd name="connsiteX1844" fmla="*/ 5674246 w 6005794"/>
              <a:gd name="connsiteY1844" fmla="*/ 3164192 h 6841925"/>
              <a:gd name="connsiteX1845" fmla="*/ 5676616 w 6005794"/>
              <a:gd name="connsiteY1845" fmla="*/ 3169236 h 6841925"/>
              <a:gd name="connsiteX1846" fmla="*/ 5679326 w 6005794"/>
              <a:gd name="connsiteY1846" fmla="*/ 3173862 h 6841925"/>
              <a:gd name="connsiteX1847" fmla="*/ 5682035 w 6005794"/>
              <a:gd name="connsiteY1847" fmla="*/ 3178067 h 6841925"/>
              <a:gd name="connsiteX1848" fmla="*/ 5685761 w 6005794"/>
              <a:gd name="connsiteY1848" fmla="*/ 3181851 h 6841925"/>
              <a:gd name="connsiteX1849" fmla="*/ 5689486 w 6005794"/>
              <a:gd name="connsiteY1849" fmla="*/ 3185214 h 6841925"/>
              <a:gd name="connsiteX1850" fmla="*/ 5693549 w 6005794"/>
              <a:gd name="connsiteY1850" fmla="*/ 3188578 h 6841925"/>
              <a:gd name="connsiteX1851" fmla="*/ 5698290 w 6005794"/>
              <a:gd name="connsiteY1851" fmla="*/ 3191942 h 6841925"/>
              <a:gd name="connsiteX1852" fmla="*/ 5703032 w 6005794"/>
              <a:gd name="connsiteY1852" fmla="*/ 3194885 h 6841925"/>
              <a:gd name="connsiteX1853" fmla="*/ 5708451 w 6005794"/>
              <a:gd name="connsiteY1853" fmla="*/ 3196988 h 6841925"/>
              <a:gd name="connsiteX1854" fmla="*/ 5714885 w 6005794"/>
              <a:gd name="connsiteY1854" fmla="*/ 3205397 h 6841925"/>
              <a:gd name="connsiteX1855" fmla="*/ 5720981 w 6005794"/>
              <a:gd name="connsiteY1855" fmla="*/ 3212544 h 6841925"/>
              <a:gd name="connsiteX1856" fmla="*/ 5727755 w 6005794"/>
              <a:gd name="connsiteY1856" fmla="*/ 3220113 h 6841925"/>
              <a:gd name="connsiteX1857" fmla="*/ 5734866 w 6005794"/>
              <a:gd name="connsiteY1857" fmla="*/ 3226841 h 6841925"/>
              <a:gd name="connsiteX1858" fmla="*/ 5741639 w 6005794"/>
              <a:gd name="connsiteY1858" fmla="*/ 3232728 h 6841925"/>
              <a:gd name="connsiteX1859" fmla="*/ 5749429 w 6005794"/>
              <a:gd name="connsiteY1859" fmla="*/ 3239035 h 6841925"/>
              <a:gd name="connsiteX1860" fmla="*/ 5763652 w 6005794"/>
              <a:gd name="connsiteY1860" fmla="*/ 3250807 h 6841925"/>
              <a:gd name="connsiteX1861" fmla="*/ 5778892 w 6005794"/>
              <a:gd name="connsiteY1861" fmla="*/ 3261739 h 6841925"/>
              <a:gd name="connsiteX1862" fmla="*/ 5794132 w 6005794"/>
              <a:gd name="connsiteY1862" fmla="*/ 3272251 h 6841925"/>
              <a:gd name="connsiteX1863" fmla="*/ 5809709 w 6005794"/>
              <a:gd name="connsiteY1863" fmla="*/ 3282763 h 6841925"/>
              <a:gd name="connsiteX1864" fmla="*/ 5824950 w 6005794"/>
              <a:gd name="connsiteY1864" fmla="*/ 3294115 h 6841925"/>
              <a:gd name="connsiteX1865" fmla="*/ 5826982 w 6005794"/>
              <a:gd name="connsiteY1865" fmla="*/ 3295797 h 6841925"/>
              <a:gd name="connsiteX1866" fmla="*/ 5829691 w 6005794"/>
              <a:gd name="connsiteY1866" fmla="*/ 3297057 h 6841925"/>
              <a:gd name="connsiteX1867" fmla="*/ 5836126 w 6005794"/>
              <a:gd name="connsiteY1867" fmla="*/ 3299161 h 6841925"/>
              <a:gd name="connsiteX1868" fmla="*/ 5842221 w 6005794"/>
              <a:gd name="connsiteY1868" fmla="*/ 3302104 h 6841925"/>
              <a:gd name="connsiteX1869" fmla="*/ 5845608 w 6005794"/>
              <a:gd name="connsiteY1869" fmla="*/ 3302945 h 6841925"/>
              <a:gd name="connsiteX1870" fmla="*/ 5848317 w 6005794"/>
              <a:gd name="connsiteY1870" fmla="*/ 3304627 h 6841925"/>
              <a:gd name="connsiteX1871" fmla="*/ 5851026 w 6005794"/>
              <a:gd name="connsiteY1871" fmla="*/ 3306729 h 6841925"/>
              <a:gd name="connsiteX1872" fmla="*/ 5852720 w 6005794"/>
              <a:gd name="connsiteY1872" fmla="*/ 3309251 h 6841925"/>
              <a:gd name="connsiteX1873" fmla="*/ 5854074 w 6005794"/>
              <a:gd name="connsiteY1873" fmla="*/ 3311775 h 6841925"/>
              <a:gd name="connsiteX1874" fmla="*/ 5854413 w 6005794"/>
              <a:gd name="connsiteY1874" fmla="*/ 3315979 h 6841925"/>
              <a:gd name="connsiteX1875" fmla="*/ 5854074 w 6005794"/>
              <a:gd name="connsiteY1875" fmla="*/ 3319764 h 6841925"/>
              <a:gd name="connsiteX1876" fmla="*/ 5852720 w 6005794"/>
              <a:gd name="connsiteY1876" fmla="*/ 3324809 h 6841925"/>
              <a:gd name="connsiteX1877" fmla="*/ 5850010 w 6005794"/>
              <a:gd name="connsiteY1877" fmla="*/ 3330275 h 6841925"/>
              <a:gd name="connsiteX1878" fmla="*/ 5846286 w 6005794"/>
              <a:gd name="connsiteY1878" fmla="*/ 3337003 h 6841925"/>
              <a:gd name="connsiteX1879" fmla="*/ 5842899 w 6005794"/>
              <a:gd name="connsiteY1879" fmla="*/ 3342048 h 6841925"/>
              <a:gd name="connsiteX1880" fmla="*/ 5839512 w 6005794"/>
              <a:gd name="connsiteY1880" fmla="*/ 3345833 h 6841925"/>
              <a:gd name="connsiteX1881" fmla="*/ 5836126 w 6005794"/>
              <a:gd name="connsiteY1881" fmla="*/ 3348355 h 6841925"/>
              <a:gd name="connsiteX1882" fmla="*/ 5832400 w 6005794"/>
              <a:gd name="connsiteY1882" fmla="*/ 3350037 h 6841925"/>
              <a:gd name="connsiteX1883" fmla="*/ 5829013 w 6005794"/>
              <a:gd name="connsiteY1883" fmla="*/ 3350458 h 6841925"/>
              <a:gd name="connsiteX1884" fmla="*/ 5825289 w 6005794"/>
              <a:gd name="connsiteY1884" fmla="*/ 3350458 h 6841925"/>
              <a:gd name="connsiteX1885" fmla="*/ 5821563 w 6005794"/>
              <a:gd name="connsiteY1885" fmla="*/ 3350037 h 6841925"/>
              <a:gd name="connsiteX1886" fmla="*/ 5818177 w 6005794"/>
              <a:gd name="connsiteY1886" fmla="*/ 3348775 h 6841925"/>
              <a:gd name="connsiteX1887" fmla="*/ 5811403 w 6005794"/>
              <a:gd name="connsiteY1887" fmla="*/ 3345833 h 6841925"/>
              <a:gd name="connsiteX1888" fmla="*/ 5804291 w 6005794"/>
              <a:gd name="connsiteY1888" fmla="*/ 3342469 h 6841925"/>
              <a:gd name="connsiteX1889" fmla="*/ 5796841 w 6005794"/>
              <a:gd name="connsiteY1889" fmla="*/ 3339946 h 6841925"/>
              <a:gd name="connsiteX1890" fmla="*/ 5793454 w 6005794"/>
              <a:gd name="connsiteY1890" fmla="*/ 3338684 h 6841925"/>
              <a:gd name="connsiteX1891" fmla="*/ 5789729 w 6005794"/>
              <a:gd name="connsiteY1891" fmla="*/ 3338684 h 6841925"/>
              <a:gd name="connsiteX1892" fmla="*/ 5780246 w 6005794"/>
              <a:gd name="connsiteY1892" fmla="*/ 3338684 h 6841925"/>
              <a:gd name="connsiteX1893" fmla="*/ 5770426 w 6005794"/>
              <a:gd name="connsiteY1893" fmla="*/ 3339105 h 6841925"/>
              <a:gd name="connsiteX1894" fmla="*/ 5766023 w 6005794"/>
              <a:gd name="connsiteY1894" fmla="*/ 3340367 h 6841925"/>
              <a:gd name="connsiteX1895" fmla="*/ 5761620 w 6005794"/>
              <a:gd name="connsiteY1895" fmla="*/ 3341627 h 6841925"/>
              <a:gd name="connsiteX1896" fmla="*/ 5757895 w 6005794"/>
              <a:gd name="connsiteY1896" fmla="*/ 3343731 h 6841925"/>
              <a:gd name="connsiteX1897" fmla="*/ 5755186 w 6005794"/>
              <a:gd name="connsiteY1897" fmla="*/ 3346674 h 6841925"/>
              <a:gd name="connsiteX1898" fmla="*/ 5753493 w 6005794"/>
              <a:gd name="connsiteY1898" fmla="*/ 3348775 h 6841925"/>
              <a:gd name="connsiteX1899" fmla="*/ 5752139 w 6005794"/>
              <a:gd name="connsiteY1899" fmla="*/ 3351718 h 6841925"/>
              <a:gd name="connsiteX1900" fmla="*/ 5751122 w 6005794"/>
              <a:gd name="connsiteY1900" fmla="*/ 3353822 h 6841925"/>
              <a:gd name="connsiteX1901" fmla="*/ 5751122 w 6005794"/>
              <a:gd name="connsiteY1901" fmla="*/ 3356765 h 6841925"/>
              <a:gd name="connsiteX1902" fmla="*/ 5751122 w 6005794"/>
              <a:gd name="connsiteY1902" fmla="*/ 3358867 h 6841925"/>
              <a:gd name="connsiteX1903" fmla="*/ 5752139 w 6005794"/>
              <a:gd name="connsiteY1903" fmla="*/ 3361389 h 6841925"/>
              <a:gd name="connsiteX1904" fmla="*/ 5753831 w 6005794"/>
              <a:gd name="connsiteY1904" fmla="*/ 3366015 h 6841925"/>
              <a:gd name="connsiteX1905" fmla="*/ 5756541 w 6005794"/>
              <a:gd name="connsiteY1905" fmla="*/ 3371060 h 6841925"/>
              <a:gd name="connsiteX1906" fmla="*/ 5759589 w 6005794"/>
              <a:gd name="connsiteY1906" fmla="*/ 3375686 h 6841925"/>
              <a:gd name="connsiteX1907" fmla="*/ 5762975 w 6005794"/>
              <a:gd name="connsiteY1907" fmla="*/ 3379891 h 6841925"/>
              <a:gd name="connsiteX1908" fmla="*/ 5765684 w 6005794"/>
              <a:gd name="connsiteY1908" fmla="*/ 3384935 h 6841925"/>
              <a:gd name="connsiteX1909" fmla="*/ 5772119 w 6005794"/>
              <a:gd name="connsiteY1909" fmla="*/ 3399653 h 6841925"/>
              <a:gd name="connsiteX1910" fmla="*/ 5778554 w 6005794"/>
              <a:gd name="connsiteY1910" fmla="*/ 3415209 h 6841925"/>
              <a:gd name="connsiteX1911" fmla="*/ 5784987 w 6005794"/>
              <a:gd name="connsiteY1911" fmla="*/ 3430347 h 6841925"/>
              <a:gd name="connsiteX1912" fmla="*/ 5791423 w 6005794"/>
              <a:gd name="connsiteY1912" fmla="*/ 3445062 h 6841925"/>
              <a:gd name="connsiteX1913" fmla="*/ 5793454 w 6005794"/>
              <a:gd name="connsiteY1913" fmla="*/ 3449267 h 6841925"/>
              <a:gd name="connsiteX1914" fmla="*/ 5796164 w 6005794"/>
              <a:gd name="connsiteY1914" fmla="*/ 3453052 h 6841925"/>
              <a:gd name="connsiteX1915" fmla="*/ 5801582 w 6005794"/>
              <a:gd name="connsiteY1915" fmla="*/ 3460199 h 6841925"/>
              <a:gd name="connsiteX1916" fmla="*/ 5807339 w 6005794"/>
              <a:gd name="connsiteY1916" fmla="*/ 3467348 h 6841925"/>
              <a:gd name="connsiteX1917" fmla="*/ 5812758 w 6005794"/>
              <a:gd name="connsiteY1917" fmla="*/ 3474917 h 6841925"/>
              <a:gd name="connsiteX1918" fmla="*/ 5815468 w 6005794"/>
              <a:gd name="connsiteY1918" fmla="*/ 3478700 h 6841925"/>
              <a:gd name="connsiteX1919" fmla="*/ 5817161 w 6005794"/>
              <a:gd name="connsiteY1919" fmla="*/ 3482485 h 6841925"/>
              <a:gd name="connsiteX1920" fmla="*/ 5818854 w 6005794"/>
              <a:gd name="connsiteY1920" fmla="*/ 3486269 h 6841925"/>
              <a:gd name="connsiteX1921" fmla="*/ 5819871 w 6005794"/>
              <a:gd name="connsiteY1921" fmla="*/ 3490473 h 6841925"/>
              <a:gd name="connsiteX1922" fmla="*/ 5820209 w 6005794"/>
              <a:gd name="connsiteY1922" fmla="*/ 3494679 h 6841925"/>
              <a:gd name="connsiteX1923" fmla="*/ 5819871 w 6005794"/>
              <a:gd name="connsiteY1923" fmla="*/ 3499303 h 6841925"/>
              <a:gd name="connsiteX1924" fmla="*/ 5818515 w 6005794"/>
              <a:gd name="connsiteY1924" fmla="*/ 3503929 h 6841925"/>
              <a:gd name="connsiteX1925" fmla="*/ 5816145 w 6005794"/>
              <a:gd name="connsiteY1925" fmla="*/ 3508974 h 6841925"/>
              <a:gd name="connsiteX1926" fmla="*/ 5813436 w 6005794"/>
              <a:gd name="connsiteY1926" fmla="*/ 3513178 h 6841925"/>
              <a:gd name="connsiteX1927" fmla="*/ 5810726 w 6005794"/>
              <a:gd name="connsiteY1927" fmla="*/ 3516122 h 6841925"/>
              <a:gd name="connsiteX1928" fmla="*/ 5807678 w 6005794"/>
              <a:gd name="connsiteY1928" fmla="*/ 3517804 h 6841925"/>
              <a:gd name="connsiteX1929" fmla="*/ 5804630 w 6005794"/>
              <a:gd name="connsiteY1929" fmla="*/ 3518225 h 6841925"/>
              <a:gd name="connsiteX1930" fmla="*/ 5800905 w 6005794"/>
              <a:gd name="connsiteY1930" fmla="*/ 3518225 h 6841925"/>
              <a:gd name="connsiteX1931" fmla="*/ 5797519 w 6005794"/>
              <a:gd name="connsiteY1931" fmla="*/ 3517804 h 6841925"/>
              <a:gd name="connsiteX1932" fmla="*/ 5793793 w 6005794"/>
              <a:gd name="connsiteY1932" fmla="*/ 3516542 h 6841925"/>
              <a:gd name="connsiteX1933" fmla="*/ 5790068 w 6005794"/>
              <a:gd name="connsiteY1933" fmla="*/ 3514861 h 6841925"/>
              <a:gd name="connsiteX1934" fmla="*/ 5782279 w 6005794"/>
              <a:gd name="connsiteY1934" fmla="*/ 3511497 h 6841925"/>
              <a:gd name="connsiteX1935" fmla="*/ 5774489 w 6005794"/>
              <a:gd name="connsiteY1935" fmla="*/ 3508134 h 6841925"/>
              <a:gd name="connsiteX1936" fmla="*/ 5770426 w 6005794"/>
              <a:gd name="connsiteY1936" fmla="*/ 3507713 h 6841925"/>
              <a:gd name="connsiteX1937" fmla="*/ 5766361 w 6005794"/>
              <a:gd name="connsiteY1937" fmla="*/ 3507292 h 6841925"/>
              <a:gd name="connsiteX1938" fmla="*/ 5762975 w 6005794"/>
              <a:gd name="connsiteY1938" fmla="*/ 3507713 h 6841925"/>
              <a:gd name="connsiteX1939" fmla="*/ 5758911 w 6005794"/>
              <a:gd name="connsiteY1939" fmla="*/ 3508974 h 6841925"/>
              <a:gd name="connsiteX1940" fmla="*/ 5758911 w 6005794"/>
              <a:gd name="connsiteY1940" fmla="*/ 3508134 h 6841925"/>
              <a:gd name="connsiteX1941" fmla="*/ 5758233 w 6005794"/>
              <a:gd name="connsiteY1941" fmla="*/ 3508134 h 6841925"/>
              <a:gd name="connsiteX1942" fmla="*/ 5758911 w 6005794"/>
              <a:gd name="connsiteY1942" fmla="*/ 3508974 h 6841925"/>
              <a:gd name="connsiteX1943" fmla="*/ 5757895 w 6005794"/>
              <a:gd name="connsiteY1943" fmla="*/ 3514861 h 6841925"/>
              <a:gd name="connsiteX1944" fmla="*/ 5757895 w 6005794"/>
              <a:gd name="connsiteY1944" fmla="*/ 3521168 h 6841925"/>
              <a:gd name="connsiteX1945" fmla="*/ 5758233 w 6005794"/>
              <a:gd name="connsiteY1945" fmla="*/ 3527054 h 6841925"/>
              <a:gd name="connsiteX1946" fmla="*/ 5759250 w 6005794"/>
              <a:gd name="connsiteY1946" fmla="*/ 3532940 h 6841925"/>
              <a:gd name="connsiteX1947" fmla="*/ 5760605 w 6005794"/>
              <a:gd name="connsiteY1947" fmla="*/ 3538407 h 6841925"/>
              <a:gd name="connsiteX1948" fmla="*/ 5762975 w 6005794"/>
              <a:gd name="connsiteY1948" fmla="*/ 3543452 h 6841925"/>
              <a:gd name="connsiteX1949" fmla="*/ 5765684 w 6005794"/>
              <a:gd name="connsiteY1949" fmla="*/ 3548919 h 6841925"/>
              <a:gd name="connsiteX1950" fmla="*/ 5768394 w 6005794"/>
              <a:gd name="connsiteY1950" fmla="*/ 3553964 h 6841925"/>
              <a:gd name="connsiteX1951" fmla="*/ 5771780 w 6005794"/>
              <a:gd name="connsiteY1951" fmla="*/ 3559430 h 6841925"/>
              <a:gd name="connsiteX1952" fmla="*/ 5775844 w 6005794"/>
              <a:gd name="connsiteY1952" fmla="*/ 3564476 h 6841925"/>
              <a:gd name="connsiteX1953" fmla="*/ 5784987 w 6005794"/>
              <a:gd name="connsiteY1953" fmla="*/ 3576248 h 6841925"/>
              <a:gd name="connsiteX1954" fmla="*/ 5795148 w 6005794"/>
              <a:gd name="connsiteY1954" fmla="*/ 3588442 h 6841925"/>
              <a:gd name="connsiteX1955" fmla="*/ 5807000 w 6005794"/>
              <a:gd name="connsiteY1955" fmla="*/ 3602318 h 6841925"/>
              <a:gd name="connsiteX1956" fmla="*/ 5788374 w 6005794"/>
              <a:gd name="connsiteY1956" fmla="*/ 3596431 h 6841925"/>
              <a:gd name="connsiteX1957" fmla="*/ 5770426 w 6005794"/>
              <a:gd name="connsiteY1957" fmla="*/ 3591807 h 6841925"/>
              <a:gd name="connsiteX1958" fmla="*/ 5752815 w 6005794"/>
              <a:gd name="connsiteY1958" fmla="*/ 3588442 h 6841925"/>
              <a:gd name="connsiteX1959" fmla="*/ 5736220 w 6005794"/>
              <a:gd name="connsiteY1959" fmla="*/ 3586339 h 6841925"/>
              <a:gd name="connsiteX1960" fmla="*/ 5719627 w 6005794"/>
              <a:gd name="connsiteY1960" fmla="*/ 3585079 h 6841925"/>
              <a:gd name="connsiteX1961" fmla="*/ 5703032 w 6005794"/>
              <a:gd name="connsiteY1961" fmla="*/ 3584658 h 6841925"/>
              <a:gd name="connsiteX1962" fmla="*/ 5687454 w 6005794"/>
              <a:gd name="connsiteY1962" fmla="*/ 3585079 h 6841925"/>
              <a:gd name="connsiteX1963" fmla="*/ 5671536 w 6005794"/>
              <a:gd name="connsiteY1963" fmla="*/ 3586760 h 6841925"/>
              <a:gd name="connsiteX1964" fmla="*/ 5655958 w 6005794"/>
              <a:gd name="connsiteY1964" fmla="*/ 3588863 h 6841925"/>
              <a:gd name="connsiteX1965" fmla="*/ 5640719 w 6005794"/>
              <a:gd name="connsiteY1965" fmla="*/ 3591386 h 6841925"/>
              <a:gd name="connsiteX1966" fmla="*/ 5625817 w 6005794"/>
              <a:gd name="connsiteY1966" fmla="*/ 3594749 h 6841925"/>
              <a:gd name="connsiteX1967" fmla="*/ 5610578 w 6005794"/>
              <a:gd name="connsiteY1967" fmla="*/ 3598113 h 6841925"/>
              <a:gd name="connsiteX1968" fmla="*/ 5581454 w 6005794"/>
              <a:gd name="connsiteY1968" fmla="*/ 3606522 h 6841925"/>
              <a:gd name="connsiteX1969" fmla="*/ 5551652 w 6005794"/>
              <a:gd name="connsiteY1969" fmla="*/ 3615773 h 6841925"/>
              <a:gd name="connsiteX1970" fmla="*/ 5548264 w 6005794"/>
              <a:gd name="connsiteY1970" fmla="*/ 3616194 h 6841925"/>
              <a:gd name="connsiteX1971" fmla="*/ 5544200 w 6005794"/>
              <a:gd name="connsiteY1971" fmla="*/ 3617454 h 6841925"/>
              <a:gd name="connsiteX1972" fmla="*/ 5536411 w 6005794"/>
              <a:gd name="connsiteY1972" fmla="*/ 3617454 h 6841925"/>
              <a:gd name="connsiteX1973" fmla="*/ 5528961 w 6005794"/>
              <a:gd name="connsiteY1973" fmla="*/ 3617034 h 6841925"/>
              <a:gd name="connsiteX1974" fmla="*/ 5521171 w 6005794"/>
              <a:gd name="connsiteY1974" fmla="*/ 3614511 h 6841925"/>
              <a:gd name="connsiteX1975" fmla="*/ 5514059 w 6005794"/>
              <a:gd name="connsiteY1975" fmla="*/ 3611989 h 6841925"/>
              <a:gd name="connsiteX1976" fmla="*/ 5506948 w 6005794"/>
              <a:gd name="connsiteY1976" fmla="*/ 3608625 h 6841925"/>
              <a:gd name="connsiteX1977" fmla="*/ 5499836 w 6005794"/>
              <a:gd name="connsiteY1977" fmla="*/ 3604841 h 6841925"/>
              <a:gd name="connsiteX1978" fmla="*/ 5492385 w 6005794"/>
              <a:gd name="connsiteY1978" fmla="*/ 3599794 h 6841925"/>
              <a:gd name="connsiteX1979" fmla="*/ 5486967 w 6005794"/>
              <a:gd name="connsiteY1979" fmla="*/ 3596431 h 6841925"/>
              <a:gd name="connsiteX1980" fmla="*/ 5482225 w 6005794"/>
              <a:gd name="connsiteY1980" fmla="*/ 3593908 h 6841925"/>
              <a:gd name="connsiteX1981" fmla="*/ 5477823 w 6005794"/>
              <a:gd name="connsiteY1981" fmla="*/ 3592227 h 6841925"/>
              <a:gd name="connsiteX1982" fmla="*/ 5473759 w 6005794"/>
              <a:gd name="connsiteY1982" fmla="*/ 3591807 h 6841925"/>
              <a:gd name="connsiteX1983" fmla="*/ 5470373 w 6005794"/>
              <a:gd name="connsiteY1983" fmla="*/ 3591807 h 6841925"/>
              <a:gd name="connsiteX1984" fmla="*/ 5467664 w 6005794"/>
              <a:gd name="connsiteY1984" fmla="*/ 3593067 h 6841925"/>
              <a:gd name="connsiteX1985" fmla="*/ 5465631 w 6005794"/>
              <a:gd name="connsiteY1985" fmla="*/ 3594749 h 6841925"/>
              <a:gd name="connsiteX1986" fmla="*/ 5463261 w 6005794"/>
              <a:gd name="connsiteY1986" fmla="*/ 3596851 h 6841925"/>
              <a:gd name="connsiteX1987" fmla="*/ 5461906 w 6005794"/>
              <a:gd name="connsiteY1987" fmla="*/ 3600215 h 6841925"/>
              <a:gd name="connsiteX1988" fmla="*/ 5460551 w 6005794"/>
              <a:gd name="connsiteY1988" fmla="*/ 3603579 h 6841925"/>
              <a:gd name="connsiteX1989" fmla="*/ 5459873 w 6005794"/>
              <a:gd name="connsiteY1989" fmla="*/ 3607363 h 6841925"/>
              <a:gd name="connsiteX1990" fmla="*/ 5458858 w 6005794"/>
              <a:gd name="connsiteY1990" fmla="*/ 3611989 h 6841925"/>
              <a:gd name="connsiteX1991" fmla="*/ 5457842 w 6005794"/>
              <a:gd name="connsiteY1991" fmla="*/ 3622080 h 6841925"/>
              <a:gd name="connsiteX1992" fmla="*/ 5457842 w 6005794"/>
              <a:gd name="connsiteY1992" fmla="*/ 3632591 h 6841925"/>
              <a:gd name="connsiteX1993" fmla="*/ 5459197 w 6005794"/>
              <a:gd name="connsiteY1993" fmla="*/ 3638478 h 6841925"/>
              <a:gd name="connsiteX1994" fmla="*/ 5460551 w 6005794"/>
              <a:gd name="connsiteY1994" fmla="*/ 3644785 h 6841925"/>
              <a:gd name="connsiteX1995" fmla="*/ 5460889 w 6005794"/>
              <a:gd name="connsiteY1995" fmla="*/ 3650251 h 6841925"/>
              <a:gd name="connsiteX1996" fmla="*/ 5460889 w 6005794"/>
              <a:gd name="connsiteY1996" fmla="*/ 3656138 h 6841925"/>
              <a:gd name="connsiteX1997" fmla="*/ 5460551 w 6005794"/>
              <a:gd name="connsiteY1997" fmla="*/ 3658240 h 6841925"/>
              <a:gd name="connsiteX1998" fmla="*/ 5459873 w 6005794"/>
              <a:gd name="connsiteY1998" fmla="*/ 3659922 h 6841925"/>
              <a:gd name="connsiteX1999" fmla="*/ 5458519 w 6005794"/>
              <a:gd name="connsiteY1999" fmla="*/ 3661603 h 6841925"/>
              <a:gd name="connsiteX2000" fmla="*/ 5457165 w 6005794"/>
              <a:gd name="connsiteY2000" fmla="*/ 3662865 h 6841925"/>
              <a:gd name="connsiteX2001" fmla="*/ 5454794 w 6005794"/>
              <a:gd name="connsiteY2001" fmla="*/ 3663705 h 6841925"/>
              <a:gd name="connsiteX2002" fmla="*/ 5452423 w 6005794"/>
              <a:gd name="connsiteY2002" fmla="*/ 3663705 h 6841925"/>
              <a:gd name="connsiteX2003" fmla="*/ 5449375 w 6005794"/>
              <a:gd name="connsiteY2003" fmla="*/ 3663705 h 6841925"/>
              <a:gd name="connsiteX2004" fmla="*/ 5445651 w 6005794"/>
              <a:gd name="connsiteY2004" fmla="*/ 3662865 h 6841925"/>
              <a:gd name="connsiteX2005" fmla="*/ 5437184 w 6005794"/>
              <a:gd name="connsiteY2005" fmla="*/ 3659922 h 6841925"/>
              <a:gd name="connsiteX2006" fmla="*/ 5428717 w 6005794"/>
              <a:gd name="connsiteY2006" fmla="*/ 3658240 h 6841925"/>
              <a:gd name="connsiteX2007" fmla="*/ 5419573 w 6005794"/>
              <a:gd name="connsiteY2007" fmla="*/ 3656559 h 6841925"/>
              <a:gd name="connsiteX2008" fmla="*/ 5411106 w 6005794"/>
              <a:gd name="connsiteY2008" fmla="*/ 3655297 h 6841925"/>
              <a:gd name="connsiteX2009" fmla="*/ 5393835 w 6005794"/>
              <a:gd name="connsiteY2009" fmla="*/ 3653614 h 6841925"/>
              <a:gd name="connsiteX2010" fmla="*/ 5375887 w 6005794"/>
              <a:gd name="connsiteY2010" fmla="*/ 3651933 h 6841925"/>
              <a:gd name="connsiteX2011" fmla="*/ 5358276 w 6005794"/>
              <a:gd name="connsiteY2011" fmla="*/ 3650251 h 6841925"/>
              <a:gd name="connsiteX2012" fmla="*/ 5349809 w 6005794"/>
              <a:gd name="connsiteY2012" fmla="*/ 3648569 h 6841925"/>
              <a:gd name="connsiteX2013" fmla="*/ 5341004 w 6005794"/>
              <a:gd name="connsiteY2013" fmla="*/ 3646887 h 6841925"/>
              <a:gd name="connsiteX2014" fmla="*/ 5332539 w 6005794"/>
              <a:gd name="connsiteY2014" fmla="*/ 3644785 h 6841925"/>
              <a:gd name="connsiteX2015" fmla="*/ 5324071 w 6005794"/>
              <a:gd name="connsiteY2015" fmla="*/ 3641421 h 6841925"/>
              <a:gd name="connsiteX2016" fmla="*/ 5315605 w 6005794"/>
              <a:gd name="connsiteY2016" fmla="*/ 3637637 h 6841925"/>
              <a:gd name="connsiteX2017" fmla="*/ 5307477 w 6005794"/>
              <a:gd name="connsiteY2017" fmla="*/ 3633013 h 6841925"/>
              <a:gd name="connsiteX2018" fmla="*/ 5133067 w 6005794"/>
              <a:gd name="connsiteY2018" fmla="*/ 3633853 h 6841925"/>
              <a:gd name="connsiteX2019" fmla="*/ 5130696 w 6005794"/>
              <a:gd name="connsiteY2019" fmla="*/ 3637216 h 6841925"/>
              <a:gd name="connsiteX2020" fmla="*/ 5127987 w 6005794"/>
              <a:gd name="connsiteY2020" fmla="*/ 3639740 h 6841925"/>
              <a:gd name="connsiteX2021" fmla="*/ 5125277 w 6005794"/>
              <a:gd name="connsiteY2021" fmla="*/ 3641841 h 6841925"/>
              <a:gd name="connsiteX2022" fmla="*/ 5122907 w 6005794"/>
              <a:gd name="connsiteY2022" fmla="*/ 3643103 h 6841925"/>
              <a:gd name="connsiteX2023" fmla="*/ 5120537 w 6005794"/>
              <a:gd name="connsiteY2023" fmla="*/ 3644365 h 6841925"/>
              <a:gd name="connsiteX2024" fmla="*/ 5118504 w 6005794"/>
              <a:gd name="connsiteY2024" fmla="*/ 3644365 h 6841925"/>
              <a:gd name="connsiteX2025" fmla="*/ 5116472 w 6005794"/>
              <a:gd name="connsiteY2025" fmla="*/ 3643523 h 6841925"/>
              <a:gd name="connsiteX2026" fmla="*/ 5114780 w 6005794"/>
              <a:gd name="connsiteY2026" fmla="*/ 3642683 h 6841925"/>
              <a:gd name="connsiteX2027" fmla="*/ 5113424 w 6005794"/>
              <a:gd name="connsiteY2027" fmla="*/ 3641000 h 6841925"/>
              <a:gd name="connsiteX2028" fmla="*/ 5112070 w 6005794"/>
              <a:gd name="connsiteY2028" fmla="*/ 3639319 h 6841925"/>
              <a:gd name="connsiteX2029" fmla="*/ 5109360 w 6005794"/>
              <a:gd name="connsiteY2029" fmla="*/ 3634273 h 6841925"/>
              <a:gd name="connsiteX2030" fmla="*/ 5107329 w 6005794"/>
              <a:gd name="connsiteY2030" fmla="*/ 3627966 h 6841925"/>
              <a:gd name="connsiteX2031" fmla="*/ 5104958 w 6005794"/>
              <a:gd name="connsiteY2031" fmla="*/ 3621238 h 6841925"/>
              <a:gd name="connsiteX2032" fmla="*/ 5032146 w 6005794"/>
              <a:gd name="connsiteY2032" fmla="*/ 3635535 h 6841925"/>
              <a:gd name="connsiteX2033" fmla="*/ 5033162 w 6005794"/>
              <a:gd name="connsiteY2033" fmla="*/ 3640159 h 6841925"/>
              <a:gd name="connsiteX2034" fmla="*/ 5033840 w 6005794"/>
              <a:gd name="connsiteY2034" fmla="*/ 3645206 h 6841925"/>
              <a:gd name="connsiteX2035" fmla="*/ 5034855 w 6005794"/>
              <a:gd name="connsiteY2035" fmla="*/ 3649410 h 6841925"/>
              <a:gd name="connsiteX2036" fmla="*/ 5036549 w 6005794"/>
              <a:gd name="connsiteY2036" fmla="*/ 3653194 h 6841925"/>
              <a:gd name="connsiteX2037" fmla="*/ 5038919 w 6005794"/>
              <a:gd name="connsiteY2037" fmla="*/ 3656559 h 6841925"/>
              <a:gd name="connsiteX2038" fmla="*/ 5041290 w 6005794"/>
              <a:gd name="connsiteY2038" fmla="*/ 3659502 h 6841925"/>
              <a:gd name="connsiteX2039" fmla="*/ 5043322 w 6005794"/>
              <a:gd name="connsiteY2039" fmla="*/ 3662024 h 6841925"/>
              <a:gd name="connsiteX2040" fmla="*/ 5046031 w 6005794"/>
              <a:gd name="connsiteY2040" fmla="*/ 3664126 h 6841925"/>
              <a:gd name="connsiteX2041" fmla="*/ 5051788 w 6005794"/>
              <a:gd name="connsiteY2041" fmla="*/ 3668752 h 6841925"/>
              <a:gd name="connsiteX2042" fmla="*/ 5058223 w 6005794"/>
              <a:gd name="connsiteY2042" fmla="*/ 3672115 h 6841925"/>
              <a:gd name="connsiteX2043" fmla="*/ 5064658 w 6005794"/>
              <a:gd name="connsiteY2043" fmla="*/ 3675900 h 6841925"/>
              <a:gd name="connsiteX2044" fmla="*/ 5070415 w 6005794"/>
              <a:gd name="connsiteY2044" fmla="*/ 3680105 h 6841925"/>
              <a:gd name="connsiteX2045" fmla="*/ 5081590 w 6005794"/>
              <a:gd name="connsiteY2045" fmla="*/ 3680105 h 6841925"/>
              <a:gd name="connsiteX2046" fmla="*/ 5085992 w 6005794"/>
              <a:gd name="connsiteY2046" fmla="*/ 3678423 h 6841925"/>
              <a:gd name="connsiteX2047" fmla="*/ 5090057 w 6005794"/>
              <a:gd name="connsiteY2047" fmla="*/ 3677582 h 6841925"/>
              <a:gd name="connsiteX2048" fmla="*/ 5094122 w 6005794"/>
              <a:gd name="connsiteY2048" fmla="*/ 3677161 h 6841925"/>
              <a:gd name="connsiteX2049" fmla="*/ 5097846 w 6005794"/>
              <a:gd name="connsiteY2049" fmla="*/ 3677161 h 6841925"/>
              <a:gd name="connsiteX2050" fmla="*/ 5101233 w 6005794"/>
              <a:gd name="connsiteY2050" fmla="*/ 3677582 h 6841925"/>
              <a:gd name="connsiteX2051" fmla="*/ 5104619 w 6005794"/>
              <a:gd name="connsiteY2051" fmla="*/ 3678843 h 6841925"/>
              <a:gd name="connsiteX2052" fmla="*/ 5108005 w 6005794"/>
              <a:gd name="connsiteY2052" fmla="*/ 3680524 h 6841925"/>
              <a:gd name="connsiteX2053" fmla="*/ 5110715 w 6005794"/>
              <a:gd name="connsiteY2053" fmla="*/ 3682207 h 6841925"/>
              <a:gd name="connsiteX2054" fmla="*/ 5116472 w 6005794"/>
              <a:gd name="connsiteY2054" fmla="*/ 3685991 h 6841925"/>
              <a:gd name="connsiteX2055" fmla="*/ 5121891 w 6005794"/>
              <a:gd name="connsiteY2055" fmla="*/ 3691457 h 6841925"/>
              <a:gd name="connsiteX2056" fmla="*/ 5126970 w 6005794"/>
              <a:gd name="connsiteY2056" fmla="*/ 3697764 h 6841925"/>
              <a:gd name="connsiteX2057" fmla="*/ 5131712 w 6005794"/>
              <a:gd name="connsiteY2057" fmla="*/ 3704070 h 6841925"/>
              <a:gd name="connsiteX2058" fmla="*/ 5136793 w 6005794"/>
              <a:gd name="connsiteY2058" fmla="*/ 3710798 h 6841925"/>
              <a:gd name="connsiteX2059" fmla="*/ 5142211 w 6005794"/>
              <a:gd name="connsiteY2059" fmla="*/ 3717106 h 6841925"/>
              <a:gd name="connsiteX2060" fmla="*/ 5147629 w 6005794"/>
              <a:gd name="connsiteY2060" fmla="*/ 3723413 h 6841925"/>
              <a:gd name="connsiteX2061" fmla="*/ 5153386 w 6005794"/>
              <a:gd name="connsiteY2061" fmla="*/ 3729720 h 6841925"/>
              <a:gd name="connsiteX2062" fmla="*/ 5156434 w 6005794"/>
              <a:gd name="connsiteY2062" fmla="*/ 3731822 h 6841925"/>
              <a:gd name="connsiteX2063" fmla="*/ 5160160 w 6005794"/>
              <a:gd name="connsiteY2063" fmla="*/ 3733925 h 6841925"/>
              <a:gd name="connsiteX2064" fmla="*/ 5163885 w 6005794"/>
              <a:gd name="connsiteY2064" fmla="*/ 3736447 h 6841925"/>
              <a:gd name="connsiteX2065" fmla="*/ 5167948 w 6005794"/>
              <a:gd name="connsiteY2065" fmla="*/ 3738128 h 6841925"/>
              <a:gd name="connsiteX2066" fmla="*/ 5172013 w 6005794"/>
              <a:gd name="connsiteY2066" fmla="*/ 3738969 h 6841925"/>
              <a:gd name="connsiteX2067" fmla="*/ 5175738 w 6005794"/>
              <a:gd name="connsiteY2067" fmla="*/ 3740231 h 6841925"/>
              <a:gd name="connsiteX2068" fmla="*/ 5180480 w 6005794"/>
              <a:gd name="connsiteY2068" fmla="*/ 3740653 h 6841925"/>
              <a:gd name="connsiteX2069" fmla="*/ 5185221 w 6005794"/>
              <a:gd name="connsiteY2069" fmla="*/ 3740653 h 6841925"/>
              <a:gd name="connsiteX2070" fmla="*/ 5132728 w 6005794"/>
              <a:gd name="connsiteY2070" fmla="*/ 3770925 h 6841925"/>
              <a:gd name="connsiteX2071" fmla="*/ 5156096 w 6005794"/>
              <a:gd name="connsiteY2071" fmla="*/ 3773449 h 6841925"/>
              <a:gd name="connsiteX2072" fmla="*/ 5162869 w 6005794"/>
              <a:gd name="connsiteY2072" fmla="*/ 3777653 h 6841925"/>
              <a:gd name="connsiteX2073" fmla="*/ 5169642 w 6005794"/>
              <a:gd name="connsiteY2073" fmla="*/ 3781857 h 6841925"/>
              <a:gd name="connsiteX2074" fmla="*/ 5175399 w 6005794"/>
              <a:gd name="connsiteY2074" fmla="*/ 3786483 h 6841925"/>
              <a:gd name="connsiteX2075" fmla="*/ 5180480 w 6005794"/>
              <a:gd name="connsiteY2075" fmla="*/ 3791108 h 6841925"/>
              <a:gd name="connsiteX2076" fmla="*/ 5184543 w 6005794"/>
              <a:gd name="connsiteY2076" fmla="*/ 3795313 h 6841925"/>
              <a:gd name="connsiteX2077" fmla="*/ 5187930 w 6005794"/>
              <a:gd name="connsiteY2077" fmla="*/ 3800358 h 6841925"/>
              <a:gd name="connsiteX2078" fmla="*/ 5190639 w 6005794"/>
              <a:gd name="connsiteY2078" fmla="*/ 3805404 h 6841925"/>
              <a:gd name="connsiteX2079" fmla="*/ 5192671 w 6005794"/>
              <a:gd name="connsiteY2079" fmla="*/ 3810449 h 6841925"/>
              <a:gd name="connsiteX2080" fmla="*/ 5193348 w 6005794"/>
              <a:gd name="connsiteY2080" fmla="*/ 3815915 h 6841925"/>
              <a:gd name="connsiteX2081" fmla="*/ 5193348 w 6005794"/>
              <a:gd name="connsiteY2081" fmla="*/ 3821382 h 6841925"/>
              <a:gd name="connsiteX2082" fmla="*/ 5191993 w 6005794"/>
              <a:gd name="connsiteY2082" fmla="*/ 3827269 h 6841925"/>
              <a:gd name="connsiteX2083" fmla="*/ 5189962 w 6005794"/>
              <a:gd name="connsiteY2083" fmla="*/ 3833154 h 6841925"/>
              <a:gd name="connsiteX2084" fmla="*/ 5186237 w 6005794"/>
              <a:gd name="connsiteY2084" fmla="*/ 3839882 h 6841925"/>
              <a:gd name="connsiteX2085" fmla="*/ 5181834 w 6005794"/>
              <a:gd name="connsiteY2085" fmla="*/ 3846609 h 6841925"/>
              <a:gd name="connsiteX2086" fmla="*/ 5175399 w 6005794"/>
              <a:gd name="connsiteY2086" fmla="*/ 3853337 h 6841925"/>
              <a:gd name="connsiteX2087" fmla="*/ 5168287 w 6005794"/>
              <a:gd name="connsiteY2087" fmla="*/ 3860485 h 6841925"/>
              <a:gd name="connsiteX2088" fmla="*/ 5162869 w 6005794"/>
              <a:gd name="connsiteY2088" fmla="*/ 3865530 h 6841925"/>
              <a:gd name="connsiteX2089" fmla="*/ 5157789 w 6005794"/>
              <a:gd name="connsiteY2089" fmla="*/ 3871838 h 6841925"/>
              <a:gd name="connsiteX2090" fmla="*/ 5155758 w 6005794"/>
              <a:gd name="connsiteY2090" fmla="*/ 3874361 h 6841925"/>
              <a:gd name="connsiteX2091" fmla="*/ 5153725 w 6005794"/>
              <a:gd name="connsiteY2091" fmla="*/ 3877724 h 6841925"/>
              <a:gd name="connsiteX2092" fmla="*/ 5152370 w 6005794"/>
              <a:gd name="connsiteY2092" fmla="*/ 3880668 h 6841925"/>
              <a:gd name="connsiteX2093" fmla="*/ 5152370 w 6005794"/>
              <a:gd name="connsiteY2093" fmla="*/ 3883611 h 6841925"/>
              <a:gd name="connsiteX2094" fmla="*/ 5152370 w 6005794"/>
              <a:gd name="connsiteY2094" fmla="*/ 3892440 h 6841925"/>
              <a:gd name="connsiteX2095" fmla="*/ 5152370 w 6005794"/>
              <a:gd name="connsiteY2095" fmla="*/ 3900008 h 6841925"/>
              <a:gd name="connsiteX2096" fmla="*/ 5152031 w 6005794"/>
              <a:gd name="connsiteY2096" fmla="*/ 3907577 h 6841925"/>
              <a:gd name="connsiteX2097" fmla="*/ 5151354 w 6005794"/>
              <a:gd name="connsiteY2097" fmla="*/ 3914305 h 6841925"/>
              <a:gd name="connsiteX2098" fmla="*/ 5150338 w 6005794"/>
              <a:gd name="connsiteY2098" fmla="*/ 3920191 h 6841925"/>
              <a:gd name="connsiteX2099" fmla="*/ 5148983 w 6005794"/>
              <a:gd name="connsiteY2099" fmla="*/ 3925238 h 6841925"/>
              <a:gd name="connsiteX2100" fmla="*/ 5147290 w 6005794"/>
              <a:gd name="connsiteY2100" fmla="*/ 3930282 h 6841925"/>
              <a:gd name="connsiteX2101" fmla="*/ 5144920 w 6005794"/>
              <a:gd name="connsiteY2101" fmla="*/ 3934067 h 6841925"/>
              <a:gd name="connsiteX2102" fmla="*/ 5142550 w 6005794"/>
              <a:gd name="connsiteY2102" fmla="*/ 3937431 h 6841925"/>
              <a:gd name="connsiteX2103" fmla="*/ 5140517 w 6005794"/>
              <a:gd name="connsiteY2103" fmla="*/ 3940794 h 6841925"/>
              <a:gd name="connsiteX2104" fmla="*/ 5137808 w 6005794"/>
              <a:gd name="connsiteY2104" fmla="*/ 3943737 h 6841925"/>
              <a:gd name="connsiteX2105" fmla="*/ 5135099 w 6005794"/>
              <a:gd name="connsiteY2105" fmla="*/ 3945841 h 6841925"/>
              <a:gd name="connsiteX2106" fmla="*/ 5131712 w 6005794"/>
              <a:gd name="connsiteY2106" fmla="*/ 3947522 h 6841925"/>
              <a:gd name="connsiteX2107" fmla="*/ 5128664 w 6005794"/>
              <a:gd name="connsiteY2107" fmla="*/ 3949204 h 6841925"/>
              <a:gd name="connsiteX2108" fmla="*/ 5121552 w 6005794"/>
              <a:gd name="connsiteY2108" fmla="*/ 3950885 h 6841925"/>
              <a:gd name="connsiteX2109" fmla="*/ 5114441 w 6005794"/>
              <a:gd name="connsiteY2109" fmla="*/ 3952147 h 6841925"/>
              <a:gd name="connsiteX2110" fmla="*/ 5106312 w 6005794"/>
              <a:gd name="connsiteY2110" fmla="*/ 3952568 h 6841925"/>
              <a:gd name="connsiteX2111" fmla="*/ 5090396 w 6005794"/>
              <a:gd name="connsiteY2111" fmla="*/ 3951306 h 6841925"/>
              <a:gd name="connsiteX2112" fmla="*/ 5082606 w 6005794"/>
              <a:gd name="connsiteY2112" fmla="*/ 3951306 h 6841925"/>
              <a:gd name="connsiteX2113" fmla="*/ 5074479 w 6005794"/>
              <a:gd name="connsiteY2113" fmla="*/ 3950885 h 6841925"/>
              <a:gd name="connsiteX2114" fmla="*/ 5067367 w 6005794"/>
              <a:gd name="connsiteY2114" fmla="*/ 3951306 h 6841925"/>
              <a:gd name="connsiteX2115" fmla="*/ 5059916 w 6005794"/>
              <a:gd name="connsiteY2115" fmla="*/ 3952987 h 6841925"/>
              <a:gd name="connsiteX2116" fmla="*/ 5052805 w 6005794"/>
              <a:gd name="connsiteY2116" fmla="*/ 3954249 h 6841925"/>
              <a:gd name="connsiteX2117" fmla="*/ 5045355 w 6005794"/>
              <a:gd name="connsiteY2117" fmla="*/ 3955512 h 6841925"/>
              <a:gd name="connsiteX2118" fmla="*/ 5037903 w 6005794"/>
              <a:gd name="connsiteY2118" fmla="*/ 3955932 h 6841925"/>
              <a:gd name="connsiteX2119" fmla="*/ 5030792 w 6005794"/>
              <a:gd name="connsiteY2119" fmla="*/ 3955932 h 6841925"/>
              <a:gd name="connsiteX2120" fmla="*/ 5015890 w 6005794"/>
              <a:gd name="connsiteY2120" fmla="*/ 3955932 h 6841925"/>
              <a:gd name="connsiteX2121" fmla="*/ 5001329 w 6005794"/>
              <a:gd name="connsiteY2121" fmla="*/ 3955932 h 6841925"/>
              <a:gd name="connsiteX2122" fmla="*/ 4993539 w 6005794"/>
              <a:gd name="connsiteY2122" fmla="*/ 3955932 h 6841925"/>
              <a:gd name="connsiteX2123" fmla="*/ 4986427 w 6005794"/>
              <a:gd name="connsiteY2123" fmla="*/ 3956352 h 6841925"/>
              <a:gd name="connsiteX2124" fmla="*/ 4979316 w 6005794"/>
              <a:gd name="connsiteY2124" fmla="*/ 3957613 h 6841925"/>
              <a:gd name="connsiteX2125" fmla="*/ 4971865 w 6005794"/>
              <a:gd name="connsiteY2125" fmla="*/ 3959296 h 6841925"/>
              <a:gd name="connsiteX2126" fmla="*/ 4964752 w 6005794"/>
              <a:gd name="connsiteY2126" fmla="*/ 3962238 h 6841925"/>
              <a:gd name="connsiteX2127" fmla="*/ 4957641 w 6005794"/>
              <a:gd name="connsiteY2127" fmla="*/ 3965603 h 6841925"/>
              <a:gd name="connsiteX2128" fmla="*/ 4950867 w 6005794"/>
              <a:gd name="connsiteY2128" fmla="*/ 3969387 h 6841925"/>
              <a:gd name="connsiteX2129" fmla="*/ 4944095 w 6005794"/>
              <a:gd name="connsiteY2129" fmla="*/ 3974852 h 6841925"/>
              <a:gd name="connsiteX2130" fmla="*/ 4937999 w 6005794"/>
              <a:gd name="connsiteY2130" fmla="*/ 3971909 h 6841925"/>
              <a:gd name="connsiteX2131" fmla="*/ 4931225 w 6005794"/>
              <a:gd name="connsiteY2131" fmla="*/ 3969806 h 6841925"/>
              <a:gd name="connsiteX2132" fmla="*/ 4924791 w 6005794"/>
              <a:gd name="connsiteY2132" fmla="*/ 3967705 h 6841925"/>
              <a:gd name="connsiteX2133" fmla="*/ 4918695 w 6005794"/>
              <a:gd name="connsiteY2133" fmla="*/ 3966443 h 6841925"/>
              <a:gd name="connsiteX2134" fmla="*/ 4905487 w 6005794"/>
              <a:gd name="connsiteY2134" fmla="*/ 3964340 h 6841925"/>
              <a:gd name="connsiteX2135" fmla="*/ 4892618 w 6005794"/>
              <a:gd name="connsiteY2135" fmla="*/ 3963079 h 6841925"/>
              <a:gd name="connsiteX2136" fmla="*/ 4879072 w 6005794"/>
              <a:gd name="connsiteY2136" fmla="*/ 3963079 h 6841925"/>
              <a:gd name="connsiteX2137" fmla="*/ 4865864 w 6005794"/>
              <a:gd name="connsiteY2137" fmla="*/ 3962659 h 6841925"/>
              <a:gd name="connsiteX2138" fmla="*/ 4852657 w 6005794"/>
              <a:gd name="connsiteY2138" fmla="*/ 3962659 h 6841925"/>
              <a:gd name="connsiteX2139" fmla="*/ 4839110 w 6005794"/>
              <a:gd name="connsiteY2139" fmla="*/ 3962238 h 6841925"/>
              <a:gd name="connsiteX2140" fmla="*/ 4840464 w 6005794"/>
              <a:gd name="connsiteY2140" fmla="*/ 3968125 h 6841925"/>
              <a:gd name="connsiteX2141" fmla="*/ 4842157 w 6005794"/>
              <a:gd name="connsiteY2141" fmla="*/ 3973170 h 6841925"/>
              <a:gd name="connsiteX2142" fmla="*/ 4844528 w 6005794"/>
              <a:gd name="connsiteY2142" fmla="*/ 3976955 h 6841925"/>
              <a:gd name="connsiteX2143" fmla="*/ 4847238 w 6005794"/>
              <a:gd name="connsiteY2143" fmla="*/ 3980318 h 6841925"/>
              <a:gd name="connsiteX2144" fmla="*/ 4849947 w 6005794"/>
              <a:gd name="connsiteY2144" fmla="*/ 3983261 h 6841925"/>
              <a:gd name="connsiteX2145" fmla="*/ 4852994 w 6005794"/>
              <a:gd name="connsiteY2145" fmla="*/ 3985364 h 6841925"/>
              <a:gd name="connsiteX2146" fmla="*/ 4856042 w 6005794"/>
              <a:gd name="connsiteY2146" fmla="*/ 3987046 h 6841925"/>
              <a:gd name="connsiteX2147" fmla="*/ 4859768 w 6005794"/>
              <a:gd name="connsiteY2147" fmla="*/ 3988728 h 6841925"/>
              <a:gd name="connsiteX2148" fmla="*/ 4865864 w 6005794"/>
              <a:gd name="connsiteY2148" fmla="*/ 3991671 h 6841925"/>
              <a:gd name="connsiteX2149" fmla="*/ 4869589 w 6005794"/>
              <a:gd name="connsiteY2149" fmla="*/ 3992933 h 6841925"/>
              <a:gd name="connsiteX2150" fmla="*/ 4872298 w 6005794"/>
              <a:gd name="connsiteY2150" fmla="*/ 3994614 h 6841925"/>
              <a:gd name="connsiteX2151" fmla="*/ 4875346 w 6005794"/>
              <a:gd name="connsiteY2151" fmla="*/ 3996716 h 6841925"/>
              <a:gd name="connsiteX2152" fmla="*/ 4877717 w 6005794"/>
              <a:gd name="connsiteY2152" fmla="*/ 3999240 h 6841925"/>
              <a:gd name="connsiteX2153" fmla="*/ 4880087 w 6005794"/>
              <a:gd name="connsiteY2153" fmla="*/ 4002183 h 6841925"/>
              <a:gd name="connsiteX2154" fmla="*/ 4881781 w 6005794"/>
              <a:gd name="connsiteY2154" fmla="*/ 4005967 h 6841925"/>
              <a:gd name="connsiteX2155" fmla="*/ 4904809 w 6005794"/>
              <a:gd name="connsiteY2155" fmla="*/ 4022786 h 6841925"/>
              <a:gd name="connsiteX2156" fmla="*/ 4909890 w 6005794"/>
              <a:gd name="connsiteY2156" fmla="*/ 4021945 h 6841925"/>
              <a:gd name="connsiteX2157" fmla="*/ 4915986 w 6005794"/>
              <a:gd name="connsiteY2157" fmla="*/ 4020263 h 6841925"/>
              <a:gd name="connsiteX2158" fmla="*/ 4927161 w 6005794"/>
              <a:gd name="connsiteY2158" fmla="*/ 4016058 h 6841925"/>
              <a:gd name="connsiteX2159" fmla="*/ 4938337 w 6005794"/>
              <a:gd name="connsiteY2159" fmla="*/ 4011013 h 6841925"/>
              <a:gd name="connsiteX2160" fmla="*/ 4943756 w 6005794"/>
              <a:gd name="connsiteY2160" fmla="*/ 4008911 h 6841925"/>
              <a:gd name="connsiteX2161" fmla="*/ 4949513 w 6005794"/>
              <a:gd name="connsiteY2161" fmla="*/ 4007228 h 6841925"/>
              <a:gd name="connsiteX2162" fmla="*/ 4954931 w 6005794"/>
              <a:gd name="connsiteY2162" fmla="*/ 4005546 h 6841925"/>
              <a:gd name="connsiteX2163" fmla="*/ 4960689 w 6005794"/>
              <a:gd name="connsiteY2163" fmla="*/ 4005126 h 6841925"/>
              <a:gd name="connsiteX2164" fmla="*/ 4966108 w 6005794"/>
              <a:gd name="connsiteY2164" fmla="*/ 4005126 h 6841925"/>
              <a:gd name="connsiteX2165" fmla="*/ 4971865 w 6005794"/>
              <a:gd name="connsiteY2165" fmla="*/ 4005546 h 6841925"/>
              <a:gd name="connsiteX2166" fmla="*/ 4977283 w 6005794"/>
              <a:gd name="connsiteY2166" fmla="*/ 4007648 h 6841925"/>
              <a:gd name="connsiteX2167" fmla="*/ 4983379 w 6005794"/>
              <a:gd name="connsiteY2167" fmla="*/ 4010592 h 6841925"/>
              <a:gd name="connsiteX2168" fmla="*/ 4988458 w 6005794"/>
              <a:gd name="connsiteY2168" fmla="*/ 4015638 h 6841925"/>
              <a:gd name="connsiteX2169" fmla="*/ 4994554 w 6005794"/>
              <a:gd name="connsiteY2169" fmla="*/ 4021945 h 6841925"/>
              <a:gd name="connsiteX2170" fmla="*/ 4995232 w 6005794"/>
              <a:gd name="connsiteY2170" fmla="*/ 4029513 h 6841925"/>
              <a:gd name="connsiteX2171" fmla="*/ 4996587 w 6005794"/>
              <a:gd name="connsiteY2171" fmla="*/ 4037922 h 6841925"/>
              <a:gd name="connsiteX2172" fmla="*/ 4997602 w 6005794"/>
              <a:gd name="connsiteY2172" fmla="*/ 4046332 h 6841925"/>
              <a:gd name="connsiteX2173" fmla="*/ 4997941 w 6005794"/>
              <a:gd name="connsiteY2173" fmla="*/ 4053900 h 6841925"/>
              <a:gd name="connsiteX2174" fmla="*/ 4997602 w 6005794"/>
              <a:gd name="connsiteY2174" fmla="*/ 4058105 h 6841925"/>
              <a:gd name="connsiteX2175" fmla="*/ 4997263 w 6005794"/>
              <a:gd name="connsiteY2175" fmla="*/ 4061468 h 6841925"/>
              <a:gd name="connsiteX2176" fmla="*/ 4996248 w 6005794"/>
              <a:gd name="connsiteY2176" fmla="*/ 4065253 h 6841925"/>
              <a:gd name="connsiteX2177" fmla="*/ 4994554 w 6005794"/>
              <a:gd name="connsiteY2177" fmla="*/ 4068617 h 6841925"/>
              <a:gd name="connsiteX2178" fmla="*/ 4992523 w 6005794"/>
              <a:gd name="connsiteY2178" fmla="*/ 4071980 h 6841925"/>
              <a:gd name="connsiteX2179" fmla="*/ 4989813 w 6005794"/>
              <a:gd name="connsiteY2179" fmla="*/ 4074503 h 6841925"/>
              <a:gd name="connsiteX2180" fmla="*/ 4986766 w 6005794"/>
              <a:gd name="connsiteY2180" fmla="*/ 4077867 h 6841925"/>
              <a:gd name="connsiteX2181" fmla="*/ 4982702 w 6005794"/>
              <a:gd name="connsiteY2181" fmla="*/ 4080390 h 6841925"/>
              <a:gd name="connsiteX2182" fmla="*/ 4990491 w 6005794"/>
              <a:gd name="connsiteY2182" fmla="*/ 4082912 h 6841925"/>
              <a:gd name="connsiteX2183" fmla="*/ 4998618 w 6005794"/>
              <a:gd name="connsiteY2183" fmla="*/ 4084595 h 6841925"/>
              <a:gd name="connsiteX2184" fmla="*/ 5006747 w 6005794"/>
              <a:gd name="connsiteY2184" fmla="*/ 4085856 h 6841925"/>
              <a:gd name="connsiteX2185" fmla="*/ 5014197 w 6005794"/>
              <a:gd name="connsiteY2185" fmla="*/ 4085856 h 6841925"/>
              <a:gd name="connsiteX2186" fmla="*/ 5022325 w 6005794"/>
              <a:gd name="connsiteY2186" fmla="*/ 4085856 h 6841925"/>
              <a:gd name="connsiteX2187" fmla="*/ 5030453 w 6005794"/>
              <a:gd name="connsiteY2187" fmla="*/ 4085436 h 6841925"/>
              <a:gd name="connsiteX2188" fmla="*/ 5047048 w 6005794"/>
              <a:gd name="connsiteY2188" fmla="*/ 4083754 h 6841925"/>
              <a:gd name="connsiteX2189" fmla="*/ 5055175 w 6005794"/>
              <a:gd name="connsiteY2189" fmla="*/ 4082912 h 6841925"/>
              <a:gd name="connsiteX2190" fmla="*/ 5063303 w 6005794"/>
              <a:gd name="connsiteY2190" fmla="*/ 4082912 h 6841925"/>
              <a:gd name="connsiteX2191" fmla="*/ 5070753 w 6005794"/>
              <a:gd name="connsiteY2191" fmla="*/ 4082912 h 6841925"/>
              <a:gd name="connsiteX2192" fmla="*/ 5078881 w 6005794"/>
              <a:gd name="connsiteY2192" fmla="*/ 4083754 h 6841925"/>
              <a:gd name="connsiteX2193" fmla="*/ 5087008 w 6005794"/>
              <a:gd name="connsiteY2193" fmla="*/ 4085436 h 6841925"/>
              <a:gd name="connsiteX2194" fmla="*/ 5094459 w 6005794"/>
              <a:gd name="connsiteY2194" fmla="*/ 4087958 h 6841925"/>
              <a:gd name="connsiteX2195" fmla="*/ 5102587 w 6005794"/>
              <a:gd name="connsiteY2195" fmla="*/ 4091321 h 6841925"/>
              <a:gd name="connsiteX2196" fmla="*/ 5110377 w 6005794"/>
              <a:gd name="connsiteY2196" fmla="*/ 4096368 h 6841925"/>
              <a:gd name="connsiteX2197" fmla="*/ 5181834 w 6005794"/>
              <a:gd name="connsiteY2197" fmla="*/ 4116130 h 6841925"/>
              <a:gd name="connsiteX2198" fmla="*/ 5187591 w 6005794"/>
              <a:gd name="connsiteY2198" fmla="*/ 4115288 h 6841925"/>
              <a:gd name="connsiteX2199" fmla="*/ 5190639 w 6005794"/>
              <a:gd name="connsiteY2199" fmla="*/ 4116130 h 6841925"/>
              <a:gd name="connsiteX2200" fmla="*/ 5193348 w 6005794"/>
              <a:gd name="connsiteY2200" fmla="*/ 4116551 h 6841925"/>
              <a:gd name="connsiteX2201" fmla="*/ 5196057 w 6005794"/>
              <a:gd name="connsiteY2201" fmla="*/ 4117811 h 6841925"/>
              <a:gd name="connsiteX2202" fmla="*/ 5197751 w 6005794"/>
              <a:gd name="connsiteY2202" fmla="*/ 4119494 h 6841925"/>
              <a:gd name="connsiteX2203" fmla="*/ 5199783 w 6005794"/>
              <a:gd name="connsiteY2203" fmla="*/ 4122857 h 6841925"/>
              <a:gd name="connsiteX2204" fmla="*/ 5201138 w 6005794"/>
              <a:gd name="connsiteY2204" fmla="*/ 4126642 h 6841925"/>
              <a:gd name="connsiteX2205" fmla="*/ 5201138 w 6005794"/>
              <a:gd name="connsiteY2205" fmla="*/ 4130426 h 6841925"/>
              <a:gd name="connsiteX2206" fmla="*/ 5200460 w 6005794"/>
              <a:gd name="connsiteY2206" fmla="*/ 4134210 h 6841925"/>
              <a:gd name="connsiteX2207" fmla="*/ 5199783 w 6005794"/>
              <a:gd name="connsiteY2207" fmla="*/ 4137153 h 6841925"/>
              <a:gd name="connsiteX2208" fmla="*/ 5197751 w 6005794"/>
              <a:gd name="connsiteY2208" fmla="*/ 4140097 h 6841925"/>
              <a:gd name="connsiteX2209" fmla="*/ 5196057 w 6005794"/>
              <a:gd name="connsiteY2209" fmla="*/ 4142619 h 6841925"/>
              <a:gd name="connsiteX2210" fmla="*/ 5193348 w 6005794"/>
              <a:gd name="connsiteY2210" fmla="*/ 4144301 h 6841925"/>
              <a:gd name="connsiteX2211" fmla="*/ 5190639 w 6005794"/>
              <a:gd name="connsiteY2211" fmla="*/ 4145562 h 6841925"/>
              <a:gd name="connsiteX2212" fmla="*/ 5187591 w 6005794"/>
              <a:gd name="connsiteY2212" fmla="*/ 4145982 h 6841925"/>
              <a:gd name="connsiteX2213" fmla="*/ 5177093 w 6005794"/>
              <a:gd name="connsiteY2213" fmla="*/ 4146823 h 6841925"/>
              <a:gd name="connsiteX2214" fmla="*/ 5166933 w 6005794"/>
              <a:gd name="connsiteY2214" fmla="*/ 4145982 h 6841925"/>
              <a:gd name="connsiteX2215" fmla="*/ 5146274 w 6005794"/>
              <a:gd name="connsiteY2215" fmla="*/ 4145141 h 6841925"/>
              <a:gd name="connsiteX2216" fmla="*/ 5143904 w 6005794"/>
              <a:gd name="connsiteY2216" fmla="*/ 4145141 h 6841925"/>
              <a:gd name="connsiteX2217" fmla="*/ 5141872 w 6005794"/>
              <a:gd name="connsiteY2217" fmla="*/ 4145562 h 6841925"/>
              <a:gd name="connsiteX2218" fmla="*/ 5139841 w 6005794"/>
              <a:gd name="connsiteY2218" fmla="*/ 4147665 h 6841925"/>
              <a:gd name="connsiteX2219" fmla="*/ 5138485 w 6005794"/>
              <a:gd name="connsiteY2219" fmla="*/ 4150188 h 6841925"/>
              <a:gd name="connsiteX2220" fmla="*/ 5135438 w 6005794"/>
              <a:gd name="connsiteY2220" fmla="*/ 4156494 h 6841925"/>
              <a:gd name="connsiteX2221" fmla="*/ 5132728 w 6005794"/>
              <a:gd name="connsiteY2221" fmla="*/ 4162802 h 6841925"/>
              <a:gd name="connsiteX2222" fmla="*/ 5131035 w 6005794"/>
              <a:gd name="connsiteY2222" fmla="*/ 4166165 h 6841925"/>
              <a:gd name="connsiteX2223" fmla="*/ 5129341 w 6005794"/>
              <a:gd name="connsiteY2223" fmla="*/ 4168267 h 6841925"/>
              <a:gd name="connsiteX2224" fmla="*/ 5127309 w 6005794"/>
              <a:gd name="connsiteY2224" fmla="*/ 4169528 h 6841925"/>
              <a:gd name="connsiteX2225" fmla="*/ 5125277 w 6005794"/>
              <a:gd name="connsiteY2225" fmla="*/ 4169950 h 6841925"/>
              <a:gd name="connsiteX2226" fmla="*/ 5122568 w 6005794"/>
              <a:gd name="connsiteY2226" fmla="*/ 4169528 h 6841925"/>
              <a:gd name="connsiteX2227" fmla="*/ 5119182 w 6005794"/>
              <a:gd name="connsiteY2227" fmla="*/ 4167427 h 6841925"/>
              <a:gd name="connsiteX2228" fmla="*/ 5115796 w 6005794"/>
              <a:gd name="connsiteY2228" fmla="*/ 4163222 h 6841925"/>
              <a:gd name="connsiteX2229" fmla="*/ 5111732 w 6005794"/>
              <a:gd name="connsiteY2229" fmla="*/ 4157756 h 6841925"/>
              <a:gd name="connsiteX2230" fmla="*/ 5109022 w 6005794"/>
              <a:gd name="connsiteY2230" fmla="*/ 4153972 h 6841925"/>
              <a:gd name="connsiteX2231" fmla="*/ 5105974 w 6005794"/>
              <a:gd name="connsiteY2231" fmla="*/ 4150608 h 6841925"/>
              <a:gd name="connsiteX2232" fmla="*/ 5102248 w 6005794"/>
              <a:gd name="connsiteY2232" fmla="*/ 4147665 h 6841925"/>
              <a:gd name="connsiteX2233" fmla="*/ 5099201 w 6005794"/>
              <a:gd name="connsiteY2233" fmla="*/ 4145562 h 6841925"/>
              <a:gd name="connsiteX2234" fmla="*/ 5095476 w 6005794"/>
              <a:gd name="connsiteY2234" fmla="*/ 4144301 h 6841925"/>
              <a:gd name="connsiteX2235" fmla="*/ 5092428 w 6005794"/>
              <a:gd name="connsiteY2235" fmla="*/ 4143881 h 6841925"/>
              <a:gd name="connsiteX2236" fmla="*/ 5088703 w 6005794"/>
              <a:gd name="connsiteY2236" fmla="*/ 4143460 h 6841925"/>
              <a:gd name="connsiteX2237" fmla="*/ 5085316 w 6005794"/>
              <a:gd name="connsiteY2237" fmla="*/ 4143881 h 6841925"/>
              <a:gd name="connsiteX2238" fmla="*/ 5081590 w 6005794"/>
              <a:gd name="connsiteY2238" fmla="*/ 4144301 h 6841925"/>
              <a:gd name="connsiteX2239" fmla="*/ 5077866 w 6005794"/>
              <a:gd name="connsiteY2239" fmla="*/ 4145562 h 6841925"/>
              <a:gd name="connsiteX2240" fmla="*/ 5070415 w 6005794"/>
              <a:gd name="connsiteY2240" fmla="*/ 4148926 h 6841925"/>
              <a:gd name="connsiteX2241" fmla="*/ 5063303 w 6005794"/>
              <a:gd name="connsiteY2241" fmla="*/ 4152710 h 6841925"/>
              <a:gd name="connsiteX2242" fmla="*/ 5055853 w 6005794"/>
              <a:gd name="connsiteY2242" fmla="*/ 4156494 h 6841925"/>
              <a:gd name="connsiteX2243" fmla="*/ 5045355 w 6005794"/>
              <a:gd name="connsiteY2243" fmla="*/ 4164063 h 6841925"/>
              <a:gd name="connsiteX2244" fmla="*/ 5036549 w 6005794"/>
              <a:gd name="connsiteY2244" fmla="*/ 4168267 h 6841925"/>
              <a:gd name="connsiteX2245" fmla="*/ 5033162 w 6005794"/>
              <a:gd name="connsiteY2245" fmla="*/ 4169528 h 6841925"/>
              <a:gd name="connsiteX2246" fmla="*/ 5029437 w 6005794"/>
              <a:gd name="connsiteY2246" fmla="*/ 4170791 h 6841925"/>
              <a:gd name="connsiteX2247" fmla="*/ 5026389 w 6005794"/>
              <a:gd name="connsiteY2247" fmla="*/ 4170791 h 6841925"/>
              <a:gd name="connsiteX2248" fmla="*/ 5023680 w 6005794"/>
              <a:gd name="connsiteY2248" fmla="*/ 4169950 h 6841925"/>
              <a:gd name="connsiteX2249" fmla="*/ 5020632 w 6005794"/>
              <a:gd name="connsiteY2249" fmla="*/ 4169108 h 6841925"/>
              <a:gd name="connsiteX2250" fmla="*/ 5017922 w 6005794"/>
              <a:gd name="connsiteY2250" fmla="*/ 4166586 h 6841925"/>
              <a:gd name="connsiteX2251" fmla="*/ 5014536 w 6005794"/>
              <a:gd name="connsiteY2251" fmla="*/ 4164063 h 6841925"/>
              <a:gd name="connsiteX2252" fmla="*/ 5011488 w 6005794"/>
              <a:gd name="connsiteY2252" fmla="*/ 4159859 h 6841925"/>
              <a:gd name="connsiteX2253" fmla="*/ 5003360 w 6005794"/>
              <a:gd name="connsiteY2253" fmla="*/ 4150608 h 6841925"/>
              <a:gd name="connsiteX2254" fmla="*/ 4993539 w 6005794"/>
              <a:gd name="connsiteY2254" fmla="*/ 4137153 h 6841925"/>
              <a:gd name="connsiteX2255" fmla="*/ 4991169 w 6005794"/>
              <a:gd name="connsiteY2255" fmla="*/ 4135050 h 6841925"/>
              <a:gd name="connsiteX2256" fmla="*/ 4988458 w 6005794"/>
              <a:gd name="connsiteY2256" fmla="*/ 4133369 h 6841925"/>
              <a:gd name="connsiteX2257" fmla="*/ 4985073 w 6005794"/>
              <a:gd name="connsiteY2257" fmla="*/ 4132107 h 6841925"/>
              <a:gd name="connsiteX2258" fmla="*/ 4981347 w 6005794"/>
              <a:gd name="connsiteY2258" fmla="*/ 4131687 h 6841925"/>
              <a:gd name="connsiteX2259" fmla="*/ 4973896 w 6005794"/>
              <a:gd name="connsiteY2259" fmla="*/ 4130846 h 6841925"/>
              <a:gd name="connsiteX2260" fmla="*/ 4966108 w 6005794"/>
              <a:gd name="connsiteY2260" fmla="*/ 4130426 h 6841925"/>
              <a:gd name="connsiteX2261" fmla="*/ 4899391 w 6005794"/>
              <a:gd name="connsiteY2261" fmla="*/ 4122857 h 6841925"/>
              <a:gd name="connsiteX2262" fmla="*/ 4832336 w 6005794"/>
              <a:gd name="connsiteY2262" fmla="*/ 4115288 h 6841925"/>
              <a:gd name="connsiteX2263" fmla="*/ 4831998 w 6005794"/>
              <a:gd name="connsiteY2263" fmla="*/ 4116130 h 6841925"/>
              <a:gd name="connsiteX2264" fmla="*/ 4831998 w 6005794"/>
              <a:gd name="connsiteY2264" fmla="*/ 4146823 h 6841925"/>
              <a:gd name="connsiteX2265" fmla="*/ 4843173 w 6005794"/>
              <a:gd name="connsiteY2265" fmla="*/ 4146823 h 6841925"/>
              <a:gd name="connsiteX2266" fmla="*/ 4847576 w 6005794"/>
              <a:gd name="connsiteY2266" fmla="*/ 4145982 h 6841925"/>
              <a:gd name="connsiteX2267" fmla="*/ 4851979 w 6005794"/>
              <a:gd name="connsiteY2267" fmla="*/ 4146823 h 6841925"/>
              <a:gd name="connsiteX2268" fmla="*/ 4856042 w 6005794"/>
              <a:gd name="connsiteY2268" fmla="*/ 4147244 h 6841925"/>
              <a:gd name="connsiteX2269" fmla="*/ 4860107 w 6005794"/>
              <a:gd name="connsiteY2269" fmla="*/ 4148506 h 6841925"/>
              <a:gd name="connsiteX2270" fmla="*/ 4868235 w 6005794"/>
              <a:gd name="connsiteY2270" fmla="*/ 4151029 h 6841925"/>
              <a:gd name="connsiteX2271" fmla="*/ 4876024 w 6005794"/>
              <a:gd name="connsiteY2271" fmla="*/ 4154392 h 6841925"/>
              <a:gd name="connsiteX2272" fmla="*/ 4884151 w 6005794"/>
              <a:gd name="connsiteY2272" fmla="*/ 4159017 h 6841925"/>
              <a:gd name="connsiteX2273" fmla="*/ 4891602 w 6005794"/>
              <a:gd name="connsiteY2273" fmla="*/ 4164063 h 6841925"/>
              <a:gd name="connsiteX2274" fmla="*/ 4906842 w 6005794"/>
              <a:gd name="connsiteY2274" fmla="*/ 4174154 h 6841925"/>
              <a:gd name="connsiteX2275" fmla="*/ 4914970 w 6005794"/>
              <a:gd name="connsiteY2275" fmla="*/ 4178779 h 6841925"/>
              <a:gd name="connsiteX2276" fmla="*/ 4922759 w 6005794"/>
              <a:gd name="connsiteY2276" fmla="*/ 4182984 h 6841925"/>
              <a:gd name="connsiteX2277" fmla="*/ 4930548 w 6005794"/>
              <a:gd name="connsiteY2277" fmla="*/ 4186348 h 6841925"/>
              <a:gd name="connsiteX2278" fmla="*/ 4939354 w 6005794"/>
              <a:gd name="connsiteY2278" fmla="*/ 4188449 h 6841925"/>
              <a:gd name="connsiteX2279" fmla="*/ 4943756 w 6005794"/>
              <a:gd name="connsiteY2279" fmla="*/ 4188870 h 6841925"/>
              <a:gd name="connsiteX2280" fmla="*/ 4947820 w 6005794"/>
              <a:gd name="connsiteY2280" fmla="*/ 4188870 h 6841925"/>
              <a:gd name="connsiteX2281" fmla="*/ 4952222 w 6005794"/>
              <a:gd name="connsiteY2281" fmla="*/ 4188449 h 6841925"/>
              <a:gd name="connsiteX2282" fmla="*/ 4957303 w 6005794"/>
              <a:gd name="connsiteY2282" fmla="*/ 4188030 h 6841925"/>
              <a:gd name="connsiteX2283" fmla="*/ 4961705 w 6005794"/>
              <a:gd name="connsiteY2283" fmla="*/ 4186768 h 6841925"/>
              <a:gd name="connsiteX2284" fmla="*/ 4966446 w 6005794"/>
              <a:gd name="connsiteY2284" fmla="*/ 4185086 h 6841925"/>
              <a:gd name="connsiteX2285" fmla="*/ 4971187 w 6005794"/>
              <a:gd name="connsiteY2285" fmla="*/ 4182984 h 6841925"/>
              <a:gd name="connsiteX2286" fmla="*/ 4976605 w 6005794"/>
              <a:gd name="connsiteY2286" fmla="*/ 4180040 h 6841925"/>
              <a:gd name="connsiteX2287" fmla="*/ 4981008 w 6005794"/>
              <a:gd name="connsiteY2287" fmla="*/ 4177938 h 6841925"/>
              <a:gd name="connsiteX2288" fmla="*/ 4985411 w 6005794"/>
              <a:gd name="connsiteY2288" fmla="*/ 4177097 h 6841925"/>
              <a:gd name="connsiteX2289" fmla="*/ 4989475 w 6005794"/>
              <a:gd name="connsiteY2289" fmla="*/ 4177938 h 6841925"/>
              <a:gd name="connsiteX2290" fmla="*/ 4993877 w 6005794"/>
              <a:gd name="connsiteY2290" fmla="*/ 4179620 h 6841925"/>
              <a:gd name="connsiteX2291" fmla="*/ 4997941 w 6005794"/>
              <a:gd name="connsiteY2291" fmla="*/ 4181722 h 6841925"/>
              <a:gd name="connsiteX2292" fmla="*/ 5002006 w 6005794"/>
              <a:gd name="connsiteY2292" fmla="*/ 4184666 h 6841925"/>
              <a:gd name="connsiteX2293" fmla="*/ 5010471 w 6005794"/>
              <a:gd name="connsiteY2293" fmla="*/ 4191814 h 6841925"/>
              <a:gd name="connsiteX2294" fmla="*/ 5019276 w 6005794"/>
              <a:gd name="connsiteY2294" fmla="*/ 4199802 h 6841925"/>
              <a:gd name="connsiteX2295" fmla="*/ 5023680 w 6005794"/>
              <a:gd name="connsiteY2295" fmla="*/ 4202746 h 6841925"/>
              <a:gd name="connsiteX2296" fmla="*/ 5028421 w 6005794"/>
              <a:gd name="connsiteY2296" fmla="*/ 4206110 h 6841925"/>
              <a:gd name="connsiteX2297" fmla="*/ 5033501 w 6005794"/>
              <a:gd name="connsiteY2297" fmla="*/ 4208632 h 6841925"/>
              <a:gd name="connsiteX2298" fmla="*/ 5038580 w 6005794"/>
              <a:gd name="connsiteY2298" fmla="*/ 4210314 h 6841925"/>
              <a:gd name="connsiteX2299" fmla="*/ 5044000 w 6005794"/>
              <a:gd name="connsiteY2299" fmla="*/ 4210735 h 6841925"/>
              <a:gd name="connsiteX2300" fmla="*/ 5049757 w 6005794"/>
              <a:gd name="connsiteY2300" fmla="*/ 4210314 h 6841925"/>
              <a:gd name="connsiteX2301" fmla="*/ 5054159 w 6005794"/>
              <a:gd name="connsiteY2301" fmla="*/ 4210314 h 6841925"/>
              <a:gd name="connsiteX2302" fmla="*/ 5055514 w 6005794"/>
              <a:gd name="connsiteY2302" fmla="*/ 4210314 h 6841925"/>
              <a:gd name="connsiteX2303" fmla="*/ 5055853 w 6005794"/>
              <a:gd name="connsiteY2303" fmla="*/ 4210735 h 6841925"/>
              <a:gd name="connsiteX2304" fmla="*/ 5056529 w 6005794"/>
              <a:gd name="connsiteY2304" fmla="*/ 4211155 h 6841925"/>
              <a:gd name="connsiteX2305" fmla="*/ 5056529 w 6005794"/>
              <a:gd name="connsiteY2305" fmla="*/ 4212416 h 6841925"/>
              <a:gd name="connsiteX2306" fmla="*/ 5055175 w 6005794"/>
              <a:gd name="connsiteY2306" fmla="*/ 4214520 h 6841925"/>
              <a:gd name="connsiteX2307" fmla="*/ 5051111 w 6005794"/>
              <a:gd name="connsiteY2307" fmla="*/ 4220406 h 6841925"/>
              <a:gd name="connsiteX2308" fmla="*/ 5049079 w 6005794"/>
              <a:gd name="connsiteY2308" fmla="*/ 4222928 h 6841925"/>
              <a:gd name="connsiteX2309" fmla="*/ 5048402 w 6005794"/>
              <a:gd name="connsiteY2309" fmla="*/ 4225451 h 6841925"/>
              <a:gd name="connsiteX2310" fmla="*/ 5044677 w 6005794"/>
              <a:gd name="connsiteY2310" fmla="*/ 4239747 h 6841925"/>
              <a:gd name="connsiteX2311" fmla="*/ 5040612 w 6005794"/>
              <a:gd name="connsiteY2311" fmla="*/ 4252781 h 6841925"/>
              <a:gd name="connsiteX2312" fmla="*/ 5036549 w 6005794"/>
              <a:gd name="connsiteY2312" fmla="*/ 4263714 h 6841925"/>
              <a:gd name="connsiteX2313" fmla="*/ 5031807 w 6005794"/>
              <a:gd name="connsiteY2313" fmla="*/ 4274225 h 6841925"/>
              <a:gd name="connsiteX2314" fmla="*/ 5026727 w 6005794"/>
              <a:gd name="connsiteY2314" fmla="*/ 4283896 h 6841925"/>
              <a:gd name="connsiteX2315" fmla="*/ 5020970 w 6005794"/>
              <a:gd name="connsiteY2315" fmla="*/ 4291465 h 6841925"/>
              <a:gd name="connsiteX2316" fmla="*/ 5015213 w 6005794"/>
              <a:gd name="connsiteY2316" fmla="*/ 4299034 h 6841925"/>
              <a:gd name="connsiteX2317" fmla="*/ 5008440 w 6005794"/>
              <a:gd name="connsiteY2317" fmla="*/ 4304499 h 6841925"/>
              <a:gd name="connsiteX2318" fmla="*/ 5001329 w 6005794"/>
              <a:gd name="connsiteY2318" fmla="*/ 4309544 h 6841925"/>
              <a:gd name="connsiteX2319" fmla="*/ 4993877 w 6005794"/>
              <a:gd name="connsiteY2319" fmla="*/ 4312908 h 6841925"/>
              <a:gd name="connsiteX2320" fmla="*/ 4986088 w 6005794"/>
              <a:gd name="connsiteY2320" fmla="*/ 4315011 h 6841925"/>
              <a:gd name="connsiteX2321" fmla="*/ 4977961 w 6005794"/>
              <a:gd name="connsiteY2321" fmla="*/ 4315432 h 6841925"/>
              <a:gd name="connsiteX2322" fmla="*/ 4968817 w 6005794"/>
              <a:gd name="connsiteY2322" fmla="*/ 4315432 h 6841925"/>
              <a:gd name="connsiteX2323" fmla="*/ 4960012 w 6005794"/>
              <a:gd name="connsiteY2323" fmla="*/ 4314591 h 6841925"/>
              <a:gd name="connsiteX2324" fmla="*/ 4949852 w 6005794"/>
              <a:gd name="connsiteY2324" fmla="*/ 4311648 h 6841925"/>
              <a:gd name="connsiteX2325" fmla="*/ 4940030 w 6005794"/>
              <a:gd name="connsiteY2325" fmla="*/ 4307863 h 6841925"/>
              <a:gd name="connsiteX2326" fmla="*/ 4936983 w 6005794"/>
              <a:gd name="connsiteY2326" fmla="*/ 4306601 h 6841925"/>
              <a:gd name="connsiteX2327" fmla="*/ 4933257 w 6005794"/>
              <a:gd name="connsiteY2327" fmla="*/ 4306180 h 6841925"/>
              <a:gd name="connsiteX2328" fmla="*/ 4930548 w 6005794"/>
              <a:gd name="connsiteY2328" fmla="*/ 4306180 h 6841925"/>
              <a:gd name="connsiteX2329" fmla="*/ 4927500 w 6005794"/>
              <a:gd name="connsiteY2329" fmla="*/ 4306601 h 6841925"/>
              <a:gd name="connsiteX2330" fmla="*/ 4924791 w 6005794"/>
              <a:gd name="connsiteY2330" fmla="*/ 4307022 h 6841925"/>
              <a:gd name="connsiteX2331" fmla="*/ 4922081 w 6005794"/>
              <a:gd name="connsiteY2331" fmla="*/ 4308704 h 6841925"/>
              <a:gd name="connsiteX2332" fmla="*/ 4920050 w 6005794"/>
              <a:gd name="connsiteY2332" fmla="*/ 4311227 h 6841925"/>
              <a:gd name="connsiteX2333" fmla="*/ 4917679 w 6005794"/>
              <a:gd name="connsiteY2333" fmla="*/ 4314591 h 6841925"/>
              <a:gd name="connsiteX2334" fmla="*/ 4916663 w 6005794"/>
              <a:gd name="connsiteY2334" fmla="*/ 4317113 h 6841925"/>
              <a:gd name="connsiteX2335" fmla="*/ 4915986 w 6005794"/>
              <a:gd name="connsiteY2335" fmla="*/ 4319635 h 6841925"/>
              <a:gd name="connsiteX2336" fmla="*/ 4915986 w 6005794"/>
              <a:gd name="connsiteY2336" fmla="*/ 4321739 h 6841925"/>
              <a:gd name="connsiteX2337" fmla="*/ 4915986 w 6005794"/>
              <a:gd name="connsiteY2337" fmla="*/ 4323420 h 6841925"/>
              <a:gd name="connsiteX2338" fmla="*/ 4916663 w 6005794"/>
              <a:gd name="connsiteY2338" fmla="*/ 4325102 h 6841925"/>
              <a:gd name="connsiteX2339" fmla="*/ 4917679 w 6005794"/>
              <a:gd name="connsiteY2339" fmla="*/ 4326363 h 6841925"/>
              <a:gd name="connsiteX2340" fmla="*/ 4920050 w 6005794"/>
              <a:gd name="connsiteY2340" fmla="*/ 4328466 h 6841925"/>
              <a:gd name="connsiteX2341" fmla="*/ 4922759 w 6005794"/>
              <a:gd name="connsiteY2341" fmla="*/ 4330147 h 6841925"/>
              <a:gd name="connsiteX2342" fmla="*/ 4925468 w 6005794"/>
              <a:gd name="connsiteY2342" fmla="*/ 4330988 h 6841925"/>
              <a:gd name="connsiteX2343" fmla="*/ 4927161 w 6005794"/>
              <a:gd name="connsiteY2343" fmla="*/ 4332251 h 6841925"/>
              <a:gd name="connsiteX2344" fmla="*/ 4927500 w 6005794"/>
              <a:gd name="connsiteY2344" fmla="*/ 4332671 h 6841925"/>
              <a:gd name="connsiteX2345" fmla="*/ 4927839 w 6005794"/>
              <a:gd name="connsiteY2345" fmla="*/ 4333511 h 6841925"/>
              <a:gd name="connsiteX2346" fmla="*/ 4927839 w 6005794"/>
              <a:gd name="connsiteY2346" fmla="*/ 4345706 h 6841925"/>
              <a:gd name="connsiteX2347" fmla="*/ 4928854 w 6005794"/>
              <a:gd name="connsiteY2347" fmla="*/ 4356637 h 6841925"/>
              <a:gd name="connsiteX2348" fmla="*/ 4931225 w 6005794"/>
              <a:gd name="connsiteY2348" fmla="*/ 4367569 h 6841925"/>
              <a:gd name="connsiteX2349" fmla="*/ 4933934 w 6005794"/>
              <a:gd name="connsiteY2349" fmla="*/ 4376400 h 6841925"/>
              <a:gd name="connsiteX2350" fmla="*/ 4937321 w 6005794"/>
              <a:gd name="connsiteY2350" fmla="*/ 4384808 h 6841925"/>
              <a:gd name="connsiteX2351" fmla="*/ 4941385 w 6005794"/>
              <a:gd name="connsiteY2351" fmla="*/ 4392377 h 6841925"/>
              <a:gd name="connsiteX2352" fmla="*/ 4946465 w 6005794"/>
              <a:gd name="connsiteY2352" fmla="*/ 4399105 h 6841925"/>
              <a:gd name="connsiteX2353" fmla="*/ 4951883 w 6005794"/>
              <a:gd name="connsiteY2353" fmla="*/ 4405411 h 6841925"/>
              <a:gd name="connsiteX2354" fmla="*/ 4957980 w 6005794"/>
              <a:gd name="connsiteY2354" fmla="*/ 4410877 h 6841925"/>
              <a:gd name="connsiteX2355" fmla="*/ 4964414 w 6005794"/>
              <a:gd name="connsiteY2355" fmla="*/ 4416344 h 6841925"/>
              <a:gd name="connsiteX2356" fmla="*/ 4971187 w 6005794"/>
              <a:gd name="connsiteY2356" fmla="*/ 4420969 h 6841925"/>
              <a:gd name="connsiteX2357" fmla="*/ 4977961 w 6005794"/>
              <a:gd name="connsiteY2357" fmla="*/ 4426014 h 6841925"/>
              <a:gd name="connsiteX2358" fmla="*/ 4992184 w 6005794"/>
              <a:gd name="connsiteY2358" fmla="*/ 4434423 h 6841925"/>
              <a:gd name="connsiteX2359" fmla="*/ 5006747 w 6005794"/>
              <a:gd name="connsiteY2359" fmla="*/ 4442833 h 6841925"/>
              <a:gd name="connsiteX2360" fmla="*/ 5010133 w 6005794"/>
              <a:gd name="connsiteY2360" fmla="*/ 4446617 h 6841925"/>
              <a:gd name="connsiteX2361" fmla="*/ 5013858 w 6005794"/>
              <a:gd name="connsiteY2361" fmla="*/ 4449982 h 6841925"/>
              <a:gd name="connsiteX2362" fmla="*/ 5017245 w 6005794"/>
              <a:gd name="connsiteY2362" fmla="*/ 4452925 h 6841925"/>
              <a:gd name="connsiteX2363" fmla="*/ 5020970 w 6005794"/>
              <a:gd name="connsiteY2363" fmla="*/ 4454606 h 6841925"/>
              <a:gd name="connsiteX2364" fmla="*/ 5025035 w 6005794"/>
              <a:gd name="connsiteY2364" fmla="*/ 4455447 h 6841925"/>
              <a:gd name="connsiteX2365" fmla="*/ 5029099 w 6005794"/>
              <a:gd name="connsiteY2365" fmla="*/ 4456709 h 6841925"/>
              <a:gd name="connsiteX2366" fmla="*/ 5037564 w 6005794"/>
              <a:gd name="connsiteY2366" fmla="*/ 4457129 h 6841925"/>
              <a:gd name="connsiteX2367" fmla="*/ 5046709 w 6005794"/>
              <a:gd name="connsiteY2367" fmla="*/ 4457129 h 6841925"/>
              <a:gd name="connsiteX2368" fmla="*/ 5055514 w 6005794"/>
              <a:gd name="connsiteY2368" fmla="*/ 4457549 h 6841925"/>
              <a:gd name="connsiteX2369" fmla="*/ 5059916 w 6005794"/>
              <a:gd name="connsiteY2369" fmla="*/ 4457549 h 6841925"/>
              <a:gd name="connsiteX2370" fmla="*/ 5064658 w 6005794"/>
              <a:gd name="connsiteY2370" fmla="*/ 4458811 h 6841925"/>
              <a:gd name="connsiteX2371" fmla="*/ 5069061 w 6005794"/>
              <a:gd name="connsiteY2371" fmla="*/ 4460072 h 6841925"/>
              <a:gd name="connsiteX2372" fmla="*/ 5073463 w 6005794"/>
              <a:gd name="connsiteY2372" fmla="*/ 4461754 h 6841925"/>
              <a:gd name="connsiteX2373" fmla="*/ 5069399 w 6005794"/>
              <a:gd name="connsiteY2373" fmla="*/ 4465118 h 6841925"/>
              <a:gd name="connsiteX2374" fmla="*/ 5065335 w 6005794"/>
              <a:gd name="connsiteY2374" fmla="*/ 4467640 h 6841925"/>
              <a:gd name="connsiteX2375" fmla="*/ 5061271 w 6005794"/>
              <a:gd name="connsiteY2375" fmla="*/ 4470163 h 6841925"/>
              <a:gd name="connsiteX2376" fmla="*/ 5057207 w 6005794"/>
              <a:gd name="connsiteY2376" fmla="*/ 4471004 h 6841925"/>
              <a:gd name="connsiteX2377" fmla="*/ 5052805 w 6005794"/>
              <a:gd name="connsiteY2377" fmla="*/ 4471846 h 6841925"/>
              <a:gd name="connsiteX2378" fmla="*/ 5048740 w 6005794"/>
              <a:gd name="connsiteY2378" fmla="*/ 4472266 h 6841925"/>
              <a:gd name="connsiteX2379" fmla="*/ 5040273 w 6005794"/>
              <a:gd name="connsiteY2379" fmla="*/ 4472266 h 6841925"/>
              <a:gd name="connsiteX2380" fmla="*/ 5031807 w 6005794"/>
              <a:gd name="connsiteY2380" fmla="*/ 4472266 h 6841925"/>
              <a:gd name="connsiteX2381" fmla="*/ 5028082 w 6005794"/>
              <a:gd name="connsiteY2381" fmla="*/ 4472687 h 6841925"/>
              <a:gd name="connsiteX2382" fmla="*/ 5024018 w 6005794"/>
              <a:gd name="connsiteY2382" fmla="*/ 4473948 h 6841925"/>
              <a:gd name="connsiteX2383" fmla="*/ 5020632 w 6005794"/>
              <a:gd name="connsiteY2383" fmla="*/ 4475630 h 6841925"/>
              <a:gd name="connsiteX2384" fmla="*/ 5017245 w 6005794"/>
              <a:gd name="connsiteY2384" fmla="*/ 4477731 h 6841925"/>
              <a:gd name="connsiteX2385" fmla="*/ 5014197 w 6005794"/>
              <a:gd name="connsiteY2385" fmla="*/ 4481095 h 6841925"/>
              <a:gd name="connsiteX2386" fmla="*/ 5011488 w 6005794"/>
              <a:gd name="connsiteY2386" fmla="*/ 4485721 h 6841925"/>
              <a:gd name="connsiteX2387" fmla="*/ 5009117 w 6005794"/>
              <a:gd name="connsiteY2387" fmla="*/ 4491186 h 6841925"/>
              <a:gd name="connsiteX2388" fmla="*/ 5007762 w 6005794"/>
              <a:gd name="connsiteY2388" fmla="*/ 4496233 h 6841925"/>
              <a:gd name="connsiteX2389" fmla="*/ 5007424 w 6005794"/>
              <a:gd name="connsiteY2389" fmla="*/ 4500858 h 6841925"/>
              <a:gd name="connsiteX2390" fmla="*/ 5007762 w 6005794"/>
              <a:gd name="connsiteY2390" fmla="*/ 4505062 h 6841925"/>
              <a:gd name="connsiteX2391" fmla="*/ 5009117 w 6005794"/>
              <a:gd name="connsiteY2391" fmla="*/ 4508846 h 6841925"/>
              <a:gd name="connsiteX2392" fmla="*/ 5011149 w 6005794"/>
              <a:gd name="connsiteY2392" fmla="*/ 4512210 h 6841925"/>
              <a:gd name="connsiteX2393" fmla="*/ 5013181 w 6005794"/>
              <a:gd name="connsiteY2393" fmla="*/ 4516415 h 6841925"/>
              <a:gd name="connsiteX2394" fmla="*/ 5015890 w 6005794"/>
              <a:gd name="connsiteY2394" fmla="*/ 4518938 h 6841925"/>
              <a:gd name="connsiteX2395" fmla="*/ 5021987 w 6005794"/>
              <a:gd name="connsiteY2395" fmla="*/ 4525666 h 6841925"/>
              <a:gd name="connsiteX2396" fmla="*/ 5027405 w 6005794"/>
              <a:gd name="connsiteY2396" fmla="*/ 4532392 h 6841925"/>
              <a:gd name="connsiteX2397" fmla="*/ 5029775 w 6005794"/>
              <a:gd name="connsiteY2397" fmla="*/ 4535756 h 6841925"/>
              <a:gd name="connsiteX2398" fmla="*/ 5031807 w 6005794"/>
              <a:gd name="connsiteY2398" fmla="*/ 4539541 h 6841925"/>
              <a:gd name="connsiteX2399" fmla="*/ 5033501 w 6005794"/>
              <a:gd name="connsiteY2399" fmla="*/ 4543745 h 6841925"/>
              <a:gd name="connsiteX2400" fmla="*/ 5034517 w 6005794"/>
              <a:gd name="connsiteY2400" fmla="*/ 4547951 h 6841925"/>
              <a:gd name="connsiteX2401" fmla="*/ 5024696 w 6005794"/>
              <a:gd name="connsiteY2401" fmla="*/ 4554257 h 6841925"/>
              <a:gd name="connsiteX2402" fmla="*/ 5014197 w 6005794"/>
              <a:gd name="connsiteY2402" fmla="*/ 4559303 h 6841925"/>
              <a:gd name="connsiteX2403" fmla="*/ 4993877 w 6005794"/>
              <a:gd name="connsiteY2403" fmla="*/ 4569394 h 6841925"/>
              <a:gd name="connsiteX2404" fmla="*/ 4984734 w 6005794"/>
              <a:gd name="connsiteY2404" fmla="*/ 4574860 h 6841925"/>
              <a:gd name="connsiteX2405" fmla="*/ 4975250 w 6005794"/>
              <a:gd name="connsiteY2405" fmla="*/ 4581168 h 6841925"/>
              <a:gd name="connsiteX2406" fmla="*/ 4970510 w 6005794"/>
              <a:gd name="connsiteY2406" fmla="*/ 4584952 h 6841925"/>
              <a:gd name="connsiteX2407" fmla="*/ 4966108 w 6005794"/>
              <a:gd name="connsiteY2407" fmla="*/ 4588735 h 6841925"/>
              <a:gd name="connsiteX2408" fmla="*/ 4962043 w 6005794"/>
              <a:gd name="connsiteY2408" fmla="*/ 4593361 h 6841925"/>
              <a:gd name="connsiteX2409" fmla="*/ 4957980 w 6005794"/>
              <a:gd name="connsiteY2409" fmla="*/ 4598406 h 6841925"/>
              <a:gd name="connsiteX2410" fmla="*/ 4945449 w 6005794"/>
              <a:gd name="connsiteY2410" fmla="*/ 4615645 h 6841925"/>
              <a:gd name="connsiteX2411" fmla="*/ 4951206 w 6005794"/>
              <a:gd name="connsiteY2411" fmla="*/ 4624055 h 6841925"/>
              <a:gd name="connsiteX2412" fmla="*/ 4956625 w 6005794"/>
              <a:gd name="connsiteY2412" fmla="*/ 4632885 h 6841925"/>
              <a:gd name="connsiteX2413" fmla="*/ 4961366 w 6005794"/>
              <a:gd name="connsiteY2413" fmla="*/ 4641714 h 6841925"/>
              <a:gd name="connsiteX2414" fmla="*/ 4965430 w 6005794"/>
              <a:gd name="connsiteY2414" fmla="*/ 4651806 h 6841925"/>
              <a:gd name="connsiteX2415" fmla="*/ 4972880 w 6005794"/>
              <a:gd name="connsiteY2415" fmla="*/ 4671988 h 6841925"/>
              <a:gd name="connsiteX2416" fmla="*/ 4980670 w 6005794"/>
              <a:gd name="connsiteY2416" fmla="*/ 4691750 h 6841925"/>
              <a:gd name="connsiteX2417" fmla="*/ 4984734 w 6005794"/>
              <a:gd name="connsiteY2417" fmla="*/ 4701842 h 6841925"/>
              <a:gd name="connsiteX2418" fmla="*/ 4989136 w 6005794"/>
              <a:gd name="connsiteY2418" fmla="*/ 4711512 h 6841925"/>
              <a:gd name="connsiteX2419" fmla="*/ 4993877 w 6005794"/>
              <a:gd name="connsiteY2419" fmla="*/ 4720763 h 6841925"/>
              <a:gd name="connsiteX2420" fmla="*/ 4999974 w 6005794"/>
              <a:gd name="connsiteY2420" fmla="*/ 4730013 h 6841925"/>
              <a:gd name="connsiteX2421" fmla="*/ 5006069 w 6005794"/>
              <a:gd name="connsiteY2421" fmla="*/ 4738422 h 6841925"/>
              <a:gd name="connsiteX2422" fmla="*/ 5009795 w 6005794"/>
              <a:gd name="connsiteY2422" fmla="*/ 4742627 h 6841925"/>
              <a:gd name="connsiteX2423" fmla="*/ 5013858 w 6005794"/>
              <a:gd name="connsiteY2423" fmla="*/ 4746411 h 6841925"/>
              <a:gd name="connsiteX2424" fmla="*/ 5017922 w 6005794"/>
              <a:gd name="connsiteY2424" fmla="*/ 4749775 h 6841925"/>
              <a:gd name="connsiteX2425" fmla="*/ 5021987 w 6005794"/>
              <a:gd name="connsiteY2425" fmla="*/ 4753139 h 6841925"/>
              <a:gd name="connsiteX2426" fmla="*/ 5026727 w 6005794"/>
              <a:gd name="connsiteY2426" fmla="*/ 4756503 h 6841925"/>
              <a:gd name="connsiteX2427" fmla="*/ 5031807 w 6005794"/>
              <a:gd name="connsiteY2427" fmla="*/ 4759445 h 6841925"/>
              <a:gd name="connsiteX2428" fmla="*/ 5017922 w 6005794"/>
              <a:gd name="connsiteY2428" fmla="*/ 4764491 h 6841925"/>
              <a:gd name="connsiteX2429" fmla="*/ 5004377 w 6005794"/>
              <a:gd name="connsiteY2429" fmla="*/ 4769537 h 6841925"/>
              <a:gd name="connsiteX2430" fmla="*/ 4991845 w 6005794"/>
              <a:gd name="connsiteY2430" fmla="*/ 4773741 h 6841925"/>
              <a:gd name="connsiteX2431" fmla="*/ 4979654 w 6005794"/>
              <a:gd name="connsiteY2431" fmla="*/ 4777946 h 6841925"/>
              <a:gd name="connsiteX2432" fmla="*/ 4967800 w 6005794"/>
              <a:gd name="connsiteY2432" fmla="*/ 4781309 h 6841925"/>
              <a:gd name="connsiteX2433" fmla="*/ 4956286 w 6005794"/>
              <a:gd name="connsiteY2433" fmla="*/ 4783833 h 6841925"/>
              <a:gd name="connsiteX2434" fmla="*/ 4950528 w 6005794"/>
              <a:gd name="connsiteY2434" fmla="*/ 4784674 h 6841925"/>
              <a:gd name="connsiteX2435" fmla="*/ 4944772 w 6005794"/>
              <a:gd name="connsiteY2435" fmla="*/ 4785094 h 6841925"/>
              <a:gd name="connsiteX2436" fmla="*/ 4938676 w 6005794"/>
              <a:gd name="connsiteY2436" fmla="*/ 4785094 h 6841925"/>
              <a:gd name="connsiteX2437" fmla="*/ 4932918 w 6005794"/>
              <a:gd name="connsiteY2437" fmla="*/ 4784674 h 6841925"/>
              <a:gd name="connsiteX2438" fmla="*/ 4930548 w 6005794"/>
              <a:gd name="connsiteY2438" fmla="*/ 4788037 h 6841925"/>
              <a:gd name="connsiteX2439" fmla="*/ 4928516 w 6005794"/>
              <a:gd name="connsiteY2439" fmla="*/ 4790980 h 6841925"/>
              <a:gd name="connsiteX2440" fmla="*/ 4926146 w 6005794"/>
              <a:gd name="connsiteY2440" fmla="*/ 4793503 h 6841925"/>
              <a:gd name="connsiteX2441" fmla="*/ 4923436 w 6005794"/>
              <a:gd name="connsiteY2441" fmla="*/ 4796027 h 6841925"/>
              <a:gd name="connsiteX2442" fmla="*/ 4918017 w 6005794"/>
              <a:gd name="connsiteY2442" fmla="*/ 4799390 h 6841925"/>
              <a:gd name="connsiteX2443" fmla="*/ 4912260 w 6005794"/>
              <a:gd name="connsiteY2443" fmla="*/ 4802333 h 6841925"/>
              <a:gd name="connsiteX2444" fmla="*/ 4906503 w 6005794"/>
              <a:gd name="connsiteY2444" fmla="*/ 4804435 h 6841925"/>
              <a:gd name="connsiteX2445" fmla="*/ 4900746 w 6005794"/>
              <a:gd name="connsiteY2445" fmla="*/ 4806118 h 6841925"/>
              <a:gd name="connsiteX2446" fmla="*/ 4894311 w 6005794"/>
              <a:gd name="connsiteY2446" fmla="*/ 4807799 h 6841925"/>
              <a:gd name="connsiteX2447" fmla="*/ 4888554 w 6005794"/>
              <a:gd name="connsiteY2447" fmla="*/ 4810742 h 6841925"/>
              <a:gd name="connsiteX2448" fmla="*/ 4881442 w 6005794"/>
              <a:gd name="connsiteY2448" fmla="*/ 4814105 h 6841925"/>
              <a:gd name="connsiteX2449" fmla="*/ 4875007 w 6005794"/>
              <a:gd name="connsiteY2449" fmla="*/ 4818311 h 6841925"/>
              <a:gd name="connsiteX2450" fmla="*/ 4872298 w 6005794"/>
              <a:gd name="connsiteY2450" fmla="*/ 4820833 h 6841925"/>
              <a:gd name="connsiteX2451" fmla="*/ 4869589 w 6005794"/>
              <a:gd name="connsiteY2451" fmla="*/ 4823357 h 6841925"/>
              <a:gd name="connsiteX2452" fmla="*/ 4867896 w 6005794"/>
              <a:gd name="connsiteY2452" fmla="*/ 4825879 h 6841925"/>
              <a:gd name="connsiteX2453" fmla="*/ 4865864 w 6005794"/>
              <a:gd name="connsiteY2453" fmla="*/ 4828402 h 6841925"/>
              <a:gd name="connsiteX2454" fmla="*/ 4864509 w 6005794"/>
              <a:gd name="connsiteY2454" fmla="*/ 4831766 h 6841925"/>
              <a:gd name="connsiteX2455" fmla="*/ 4863831 w 6005794"/>
              <a:gd name="connsiteY2455" fmla="*/ 4835129 h 6841925"/>
              <a:gd name="connsiteX2456" fmla="*/ 4863493 w 6005794"/>
              <a:gd name="connsiteY2456" fmla="*/ 4839335 h 6841925"/>
              <a:gd name="connsiteX2457" fmla="*/ 4863493 w 6005794"/>
              <a:gd name="connsiteY2457" fmla="*/ 4843119 h 6841925"/>
              <a:gd name="connsiteX2458" fmla="*/ 4863831 w 6005794"/>
              <a:gd name="connsiteY2458" fmla="*/ 4846903 h 6841925"/>
              <a:gd name="connsiteX2459" fmla="*/ 4865186 w 6005794"/>
              <a:gd name="connsiteY2459" fmla="*/ 4851528 h 6841925"/>
              <a:gd name="connsiteX2460" fmla="*/ 4866880 w 6005794"/>
              <a:gd name="connsiteY2460" fmla="*/ 4856573 h 6841925"/>
              <a:gd name="connsiteX2461" fmla="*/ 4868574 w 6005794"/>
              <a:gd name="connsiteY2461" fmla="*/ 4861619 h 6841925"/>
              <a:gd name="connsiteX2462" fmla="*/ 4875346 w 6005794"/>
              <a:gd name="connsiteY2462" fmla="*/ 4865403 h 6841925"/>
              <a:gd name="connsiteX2463" fmla="*/ 4882120 w 6005794"/>
              <a:gd name="connsiteY2463" fmla="*/ 4868766 h 6841925"/>
              <a:gd name="connsiteX2464" fmla="*/ 4896005 w 6005794"/>
              <a:gd name="connsiteY2464" fmla="*/ 4873813 h 6841925"/>
              <a:gd name="connsiteX2465" fmla="*/ 4910566 w 6005794"/>
              <a:gd name="connsiteY2465" fmla="*/ 4878858 h 6841925"/>
              <a:gd name="connsiteX2466" fmla="*/ 4924791 w 6005794"/>
              <a:gd name="connsiteY2466" fmla="*/ 4883904 h 6841925"/>
              <a:gd name="connsiteX2467" fmla="*/ 4931902 w 6005794"/>
              <a:gd name="connsiteY2467" fmla="*/ 4886427 h 6841925"/>
              <a:gd name="connsiteX2468" fmla="*/ 4939354 w 6005794"/>
              <a:gd name="connsiteY2468" fmla="*/ 4889790 h 6841925"/>
              <a:gd name="connsiteX2469" fmla="*/ 4945787 w 6005794"/>
              <a:gd name="connsiteY2469" fmla="*/ 4893575 h 6841925"/>
              <a:gd name="connsiteX2470" fmla="*/ 4952561 w 6005794"/>
              <a:gd name="connsiteY2470" fmla="*/ 4898199 h 6841925"/>
              <a:gd name="connsiteX2471" fmla="*/ 4959334 w 6005794"/>
              <a:gd name="connsiteY2471" fmla="*/ 4903246 h 6841925"/>
              <a:gd name="connsiteX2472" fmla="*/ 4966108 w 6005794"/>
              <a:gd name="connsiteY2472" fmla="*/ 4908711 h 6841925"/>
              <a:gd name="connsiteX2473" fmla="*/ 4972541 w 6005794"/>
              <a:gd name="connsiteY2473" fmla="*/ 4915439 h 6841925"/>
              <a:gd name="connsiteX2474" fmla="*/ 4978299 w 6005794"/>
              <a:gd name="connsiteY2474" fmla="*/ 4923428 h 6841925"/>
              <a:gd name="connsiteX2475" fmla="*/ 4972541 w 6005794"/>
              <a:gd name="connsiteY2475" fmla="*/ 4927633 h 6841925"/>
              <a:gd name="connsiteX2476" fmla="*/ 4966446 w 6005794"/>
              <a:gd name="connsiteY2476" fmla="*/ 4931836 h 6841925"/>
              <a:gd name="connsiteX2477" fmla="*/ 4960689 w 6005794"/>
              <a:gd name="connsiteY2477" fmla="*/ 4934361 h 6841925"/>
              <a:gd name="connsiteX2478" fmla="*/ 4954592 w 6005794"/>
              <a:gd name="connsiteY2478" fmla="*/ 4936883 h 6841925"/>
              <a:gd name="connsiteX2479" fmla="*/ 4948497 w 6005794"/>
              <a:gd name="connsiteY2479" fmla="*/ 4938985 h 6841925"/>
              <a:gd name="connsiteX2480" fmla="*/ 4942402 w 6005794"/>
              <a:gd name="connsiteY2480" fmla="*/ 4940247 h 6841925"/>
              <a:gd name="connsiteX2481" fmla="*/ 4929870 w 6005794"/>
              <a:gd name="connsiteY2481" fmla="*/ 4942348 h 6841925"/>
              <a:gd name="connsiteX2482" fmla="*/ 4917341 w 6005794"/>
              <a:gd name="connsiteY2482" fmla="*/ 4944031 h 6841925"/>
              <a:gd name="connsiteX2483" fmla="*/ 4904809 w 6005794"/>
              <a:gd name="connsiteY2483" fmla="*/ 4946133 h 6841925"/>
              <a:gd name="connsiteX2484" fmla="*/ 4898714 w 6005794"/>
              <a:gd name="connsiteY2484" fmla="*/ 4947395 h 6841925"/>
              <a:gd name="connsiteX2485" fmla="*/ 4892957 w 6005794"/>
              <a:gd name="connsiteY2485" fmla="*/ 4949497 h 6841925"/>
              <a:gd name="connsiteX2486" fmla="*/ 4886522 w 6005794"/>
              <a:gd name="connsiteY2486" fmla="*/ 4951600 h 6841925"/>
              <a:gd name="connsiteX2487" fmla="*/ 4881442 w 6005794"/>
              <a:gd name="connsiteY2487" fmla="*/ 4954542 h 6841925"/>
              <a:gd name="connsiteX2488" fmla="*/ 4880765 w 6005794"/>
              <a:gd name="connsiteY2488" fmla="*/ 4952860 h 6841925"/>
              <a:gd name="connsiteX2489" fmla="*/ 4874669 w 6005794"/>
              <a:gd name="connsiteY2489" fmla="*/ 4965054 h 6841925"/>
              <a:gd name="connsiteX2490" fmla="*/ 4868235 w 6005794"/>
              <a:gd name="connsiteY2490" fmla="*/ 4976406 h 6841925"/>
              <a:gd name="connsiteX2491" fmla="*/ 4861123 w 6005794"/>
              <a:gd name="connsiteY2491" fmla="*/ 4985656 h 6841925"/>
              <a:gd name="connsiteX2492" fmla="*/ 4854011 w 6005794"/>
              <a:gd name="connsiteY2492" fmla="*/ 4994066 h 6841925"/>
              <a:gd name="connsiteX2493" fmla="*/ 4846222 w 6005794"/>
              <a:gd name="connsiteY2493" fmla="*/ 5000794 h 6841925"/>
              <a:gd name="connsiteX2494" fmla="*/ 4838771 w 6005794"/>
              <a:gd name="connsiteY2494" fmla="*/ 5006260 h 6841925"/>
              <a:gd name="connsiteX2495" fmla="*/ 4830644 w 6005794"/>
              <a:gd name="connsiteY2495" fmla="*/ 5010886 h 6841925"/>
              <a:gd name="connsiteX2496" fmla="*/ 4822176 w 6005794"/>
              <a:gd name="connsiteY2496" fmla="*/ 5013828 h 6841925"/>
              <a:gd name="connsiteX2497" fmla="*/ 4813033 w 6005794"/>
              <a:gd name="connsiteY2497" fmla="*/ 5015930 h 6841925"/>
              <a:gd name="connsiteX2498" fmla="*/ 4803890 w 6005794"/>
              <a:gd name="connsiteY2498" fmla="*/ 5017192 h 6841925"/>
              <a:gd name="connsiteX2499" fmla="*/ 4795084 w 6005794"/>
              <a:gd name="connsiteY2499" fmla="*/ 5017612 h 6841925"/>
              <a:gd name="connsiteX2500" fmla="*/ 4785601 w 6005794"/>
              <a:gd name="connsiteY2500" fmla="*/ 5016351 h 6841925"/>
              <a:gd name="connsiteX2501" fmla="*/ 4775780 w 6005794"/>
              <a:gd name="connsiteY2501" fmla="*/ 5015511 h 6841925"/>
              <a:gd name="connsiteX2502" fmla="*/ 4765960 w 6005794"/>
              <a:gd name="connsiteY2502" fmla="*/ 5012567 h 6841925"/>
              <a:gd name="connsiteX2503" fmla="*/ 4755460 w 6005794"/>
              <a:gd name="connsiteY2503" fmla="*/ 5009624 h 6841925"/>
              <a:gd name="connsiteX2504" fmla="*/ 4745301 w 6005794"/>
              <a:gd name="connsiteY2504" fmla="*/ 5005839 h 6841925"/>
              <a:gd name="connsiteX2505" fmla="*/ 4735818 w 6005794"/>
              <a:gd name="connsiteY2505" fmla="*/ 5002476 h 6841925"/>
              <a:gd name="connsiteX2506" fmla="*/ 4726335 w 6005794"/>
              <a:gd name="connsiteY2506" fmla="*/ 4999533 h 6841925"/>
              <a:gd name="connsiteX2507" fmla="*/ 4707032 w 6005794"/>
              <a:gd name="connsiteY2507" fmla="*/ 4994066 h 6841925"/>
              <a:gd name="connsiteX2508" fmla="*/ 4687390 w 6005794"/>
              <a:gd name="connsiteY2508" fmla="*/ 4989862 h 6841925"/>
              <a:gd name="connsiteX2509" fmla="*/ 4668086 w 6005794"/>
              <a:gd name="connsiteY2509" fmla="*/ 4984816 h 6841925"/>
              <a:gd name="connsiteX2510" fmla="*/ 4580711 w 6005794"/>
              <a:gd name="connsiteY2510" fmla="*/ 4985656 h 6841925"/>
              <a:gd name="connsiteX2511" fmla="*/ 4557006 w 6005794"/>
              <a:gd name="connsiteY2511" fmla="*/ 5094558 h 6841925"/>
              <a:gd name="connsiteX2512" fmla="*/ 4559715 w 6005794"/>
              <a:gd name="connsiteY2512" fmla="*/ 5097081 h 6841925"/>
              <a:gd name="connsiteX2513" fmla="*/ 4562425 w 6005794"/>
              <a:gd name="connsiteY2513" fmla="*/ 5099604 h 6841925"/>
              <a:gd name="connsiteX2514" fmla="*/ 4567843 w 6005794"/>
              <a:gd name="connsiteY2514" fmla="*/ 5103387 h 6841925"/>
              <a:gd name="connsiteX2515" fmla="*/ 4573600 w 6005794"/>
              <a:gd name="connsiteY2515" fmla="*/ 5106332 h 6841925"/>
              <a:gd name="connsiteX2516" fmla="*/ 4580034 w 6005794"/>
              <a:gd name="connsiteY2516" fmla="*/ 5108434 h 6841925"/>
              <a:gd name="connsiteX2517" fmla="*/ 4586808 w 6005794"/>
              <a:gd name="connsiteY2517" fmla="*/ 5110115 h 6841925"/>
              <a:gd name="connsiteX2518" fmla="*/ 4593581 w 6005794"/>
              <a:gd name="connsiteY2518" fmla="*/ 5111797 h 6841925"/>
              <a:gd name="connsiteX2519" fmla="*/ 4606451 w 6005794"/>
              <a:gd name="connsiteY2519" fmla="*/ 5114740 h 6841925"/>
              <a:gd name="connsiteX2520" fmla="*/ 4613223 w 6005794"/>
              <a:gd name="connsiteY2520" fmla="*/ 5116423 h 6841925"/>
              <a:gd name="connsiteX2521" fmla="*/ 4619319 w 6005794"/>
              <a:gd name="connsiteY2521" fmla="*/ 5118525 h 6841925"/>
              <a:gd name="connsiteX2522" fmla="*/ 4625415 w 6005794"/>
              <a:gd name="connsiteY2522" fmla="*/ 5121468 h 6841925"/>
              <a:gd name="connsiteX2523" fmla="*/ 4630833 w 6005794"/>
              <a:gd name="connsiteY2523" fmla="*/ 5125252 h 6841925"/>
              <a:gd name="connsiteX2524" fmla="*/ 4633543 w 6005794"/>
              <a:gd name="connsiteY2524" fmla="*/ 5127775 h 6841925"/>
              <a:gd name="connsiteX2525" fmla="*/ 4636252 w 6005794"/>
              <a:gd name="connsiteY2525" fmla="*/ 5130718 h 6841925"/>
              <a:gd name="connsiteX2526" fmla="*/ 4638284 w 6005794"/>
              <a:gd name="connsiteY2526" fmla="*/ 5133661 h 6841925"/>
              <a:gd name="connsiteX2527" fmla="*/ 4640655 w 6005794"/>
              <a:gd name="connsiteY2527" fmla="*/ 5137025 h 6841925"/>
              <a:gd name="connsiteX2528" fmla="*/ 4642348 w 6005794"/>
              <a:gd name="connsiteY2528" fmla="*/ 5140810 h 6841925"/>
              <a:gd name="connsiteX2529" fmla="*/ 4644041 w 6005794"/>
              <a:gd name="connsiteY2529" fmla="*/ 5145435 h 6841925"/>
              <a:gd name="connsiteX2530" fmla="*/ 4645395 w 6005794"/>
              <a:gd name="connsiteY2530" fmla="*/ 5149640 h 6841925"/>
              <a:gd name="connsiteX2531" fmla="*/ 4646751 w 6005794"/>
              <a:gd name="connsiteY2531" fmla="*/ 5154685 h 6841925"/>
              <a:gd name="connsiteX2532" fmla="*/ 4651831 w 6005794"/>
              <a:gd name="connsiteY2532" fmla="*/ 5155106 h 6841925"/>
              <a:gd name="connsiteX2533" fmla="*/ 4656911 w 6005794"/>
              <a:gd name="connsiteY2533" fmla="*/ 5155947 h 6841925"/>
              <a:gd name="connsiteX2534" fmla="*/ 4661651 w 6005794"/>
              <a:gd name="connsiteY2534" fmla="*/ 5155947 h 6841925"/>
              <a:gd name="connsiteX2535" fmla="*/ 4666731 w 6005794"/>
              <a:gd name="connsiteY2535" fmla="*/ 5156367 h 6841925"/>
              <a:gd name="connsiteX2536" fmla="*/ 4671135 w 6005794"/>
              <a:gd name="connsiteY2536" fmla="*/ 5158048 h 6841925"/>
              <a:gd name="connsiteX2537" fmla="*/ 4673505 w 6005794"/>
              <a:gd name="connsiteY2537" fmla="*/ 5159310 h 6841925"/>
              <a:gd name="connsiteX2538" fmla="*/ 4675198 w 6005794"/>
              <a:gd name="connsiteY2538" fmla="*/ 5160992 h 6841925"/>
              <a:gd name="connsiteX2539" fmla="*/ 4676892 w 6005794"/>
              <a:gd name="connsiteY2539" fmla="*/ 5163095 h 6841925"/>
              <a:gd name="connsiteX2540" fmla="*/ 4678585 w 6005794"/>
              <a:gd name="connsiteY2540" fmla="*/ 5165197 h 6841925"/>
              <a:gd name="connsiteX2541" fmla="*/ 4679939 w 6005794"/>
              <a:gd name="connsiteY2541" fmla="*/ 5168560 h 6841925"/>
              <a:gd name="connsiteX2542" fmla="*/ 4681294 w 6005794"/>
              <a:gd name="connsiteY2542" fmla="*/ 5171925 h 6841925"/>
              <a:gd name="connsiteX2543" fmla="*/ 4687729 w 6005794"/>
              <a:gd name="connsiteY2543" fmla="*/ 5175288 h 6841925"/>
              <a:gd name="connsiteX2544" fmla="*/ 4690099 w 6005794"/>
              <a:gd name="connsiteY2544" fmla="*/ 5176970 h 6841925"/>
              <a:gd name="connsiteX2545" fmla="*/ 4691454 w 6005794"/>
              <a:gd name="connsiteY2545" fmla="*/ 5178231 h 6841925"/>
              <a:gd name="connsiteX2546" fmla="*/ 4691793 w 6005794"/>
              <a:gd name="connsiteY2546" fmla="*/ 5179072 h 6841925"/>
              <a:gd name="connsiteX2547" fmla="*/ 4692809 w 6005794"/>
              <a:gd name="connsiteY2547" fmla="*/ 5183278 h 6841925"/>
              <a:gd name="connsiteX2548" fmla="*/ 4694502 w 6005794"/>
              <a:gd name="connsiteY2548" fmla="*/ 5185800 h 6841925"/>
              <a:gd name="connsiteX2549" fmla="*/ 4696195 w 6005794"/>
              <a:gd name="connsiteY2549" fmla="*/ 5189163 h 6841925"/>
              <a:gd name="connsiteX2550" fmla="*/ 4698228 w 6005794"/>
              <a:gd name="connsiteY2550" fmla="*/ 5192106 h 6841925"/>
              <a:gd name="connsiteX2551" fmla="*/ 4702630 w 6005794"/>
              <a:gd name="connsiteY2551" fmla="*/ 5197153 h 6841925"/>
              <a:gd name="connsiteX2552" fmla="*/ 4707370 w 6005794"/>
              <a:gd name="connsiteY2552" fmla="*/ 5200936 h 6841925"/>
              <a:gd name="connsiteX2553" fmla="*/ 4713467 w 6005794"/>
              <a:gd name="connsiteY2553" fmla="*/ 5204721 h 6841925"/>
              <a:gd name="connsiteX2554" fmla="*/ 4719224 w 6005794"/>
              <a:gd name="connsiteY2554" fmla="*/ 5208925 h 6841925"/>
              <a:gd name="connsiteX2555" fmla="*/ 4730738 w 6005794"/>
              <a:gd name="connsiteY2555" fmla="*/ 5216494 h 6841925"/>
              <a:gd name="connsiteX2556" fmla="*/ 4736157 w 6005794"/>
              <a:gd name="connsiteY2556" fmla="*/ 5220699 h 6841925"/>
              <a:gd name="connsiteX2557" fmla="*/ 4740560 w 6005794"/>
              <a:gd name="connsiteY2557" fmla="*/ 5224903 h 6841925"/>
              <a:gd name="connsiteX2558" fmla="*/ 4744623 w 6005794"/>
              <a:gd name="connsiteY2558" fmla="*/ 5230370 h 6841925"/>
              <a:gd name="connsiteX2559" fmla="*/ 4746656 w 6005794"/>
              <a:gd name="connsiteY2559" fmla="*/ 5233313 h 6841925"/>
              <a:gd name="connsiteX2560" fmla="*/ 4748010 w 6005794"/>
              <a:gd name="connsiteY2560" fmla="*/ 5236677 h 6841925"/>
              <a:gd name="connsiteX2561" fmla="*/ 4749365 w 6005794"/>
              <a:gd name="connsiteY2561" fmla="*/ 5240040 h 6841925"/>
              <a:gd name="connsiteX2562" fmla="*/ 4750041 w 6005794"/>
              <a:gd name="connsiteY2562" fmla="*/ 5243404 h 6841925"/>
              <a:gd name="connsiteX2563" fmla="*/ 4750719 w 6005794"/>
              <a:gd name="connsiteY2563" fmla="*/ 5247189 h 6841925"/>
              <a:gd name="connsiteX2564" fmla="*/ 4750719 w 6005794"/>
              <a:gd name="connsiteY2564" fmla="*/ 5251813 h 6841925"/>
              <a:gd name="connsiteX2565" fmla="*/ 4750719 w 6005794"/>
              <a:gd name="connsiteY2565" fmla="*/ 5256860 h 6841925"/>
              <a:gd name="connsiteX2566" fmla="*/ 4749704 w 6005794"/>
              <a:gd name="connsiteY2566" fmla="*/ 5261904 h 6841925"/>
              <a:gd name="connsiteX2567" fmla="*/ 4748687 w 6005794"/>
              <a:gd name="connsiteY2567" fmla="*/ 5266950 h 6841925"/>
              <a:gd name="connsiteX2568" fmla="*/ 4747333 w 6005794"/>
              <a:gd name="connsiteY2568" fmla="*/ 5272837 h 6841925"/>
              <a:gd name="connsiteX2569" fmla="*/ 4743946 w 6005794"/>
              <a:gd name="connsiteY2569" fmla="*/ 5283348 h 6841925"/>
              <a:gd name="connsiteX2570" fmla="*/ 4739882 w 6005794"/>
              <a:gd name="connsiteY2570" fmla="*/ 5293019 h 6841925"/>
              <a:gd name="connsiteX2571" fmla="*/ 4735479 w 6005794"/>
              <a:gd name="connsiteY2571" fmla="*/ 5301849 h 6841925"/>
              <a:gd name="connsiteX2572" fmla="*/ 4730061 w 6005794"/>
              <a:gd name="connsiteY2572" fmla="*/ 5310258 h 6841925"/>
              <a:gd name="connsiteX2573" fmla="*/ 4724643 w 6005794"/>
              <a:gd name="connsiteY2573" fmla="*/ 5317406 h 6841925"/>
              <a:gd name="connsiteX2574" fmla="*/ 4718886 w 6005794"/>
              <a:gd name="connsiteY2574" fmla="*/ 5324134 h 6841925"/>
              <a:gd name="connsiteX2575" fmla="*/ 4712450 w 6005794"/>
              <a:gd name="connsiteY2575" fmla="*/ 5329599 h 6841925"/>
              <a:gd name="connsiteX2576" fmla="*/ 4706016 w 6005794"/>
              <a:gd name="connsiteY2576" fmla="*/ 5335486 h 6841925"/>
              <a:gd name="connsiteX2577" fmla="*/ 4698904 w 6005794"/>
              <a:gd name="connsiteY2577" fmla="*/ 5339691 h 6841925"/>
              <a:gd name="connsiteX2578" fmla="*/ 4691793 w 6005794"/>
              <a:gd name="connsiteY2578" fmla="*/ 5343896 h 6841925"/>
              <a:gd name="connsiteX2579" fmla="*/ 4684003 w 6005794"/>
              <a:gd name="connsiteY2579" fmla="*/ 5347680 h 6841925"/>
              <a:gd name="connsiteX2580" fmla="*/ 4676553 w 6005794"/>
              <a:gd name="connsiteY2580" fmla="*/ 5351044 h 6841925"/>
              <a:gd name="connsiteX2581" fmla="*/ 4668425 w 6005794"/>
              <a:gd name="connsiteY2581" fmla="*/ 5353145 h 6841925"/>
              <a:gd name="connsiteX2582" fmla="*/ 4660297 w 6005794"/>
              <a:gd name="connsiteY2582" fmla="*/ 5356089 h 6841925"/>
              <a:gd name="connsiteX2583" fmla="*/ 4643703 w 6005794"/>
              <a:gd name="connsiteY2583" fmla="*/ 5359453 h 6841925"/>
              <a:gd name="connsiteX2584" fmla="*/ 4610853 w 6005794"/>
              <a:gd name="connsiteY2584" fmla="*/ 5365340 h 6841925"/>
              <a:gd name="connsiteX2585" fmla="*/ 4578002 w 6005794"/>
              <a:gd name="connsiteY2585" fmla="*/ 5371226 h 6841925"/>
              <a:gd name="connsiteX2586" fmla="*/ 4512641 w 6005794"/>
              <a:gd name="connsiteY2586" fmla="*/ 5382159 h 6841925"/>
              <a:gd name="connsiteX2587" fmla="*/ 4479791 w 6005794"/>
              <a:gd name="connsiteY2587" fmla="*/ 5388466 h 6841925"/>
              <a:gd name="connsiteX2588" fmla="*/ 4447618 w 6005794"/>
              <a:gd name="connsiteY2588" fmla="*/ 5395193 h 6841925"/>
              <a:gd name="connsiteX2589" fmla="*/ 4415107 w 6005794"/>
              <a:gd name="connsiteY2589" fmla="*/ 5402761 h 6841925"/>
              <a:gd name="connsiteX2590" fmla="*/ 4398851 w 6005794"/>
              <a:gd name="connsiteY2590" fmla="*/ 5406545 h 6841925"/>
              <a:gd name="connsiteX2591" fmla="*/ 4382934 w 6005794"/>
              <a:gd name="connsiteY2591" fmla="*/ 5411171 h 6841925"/>
              <a:gd name="connsiteX2592" fmla="*/ 4352116 w 6005794"/>
              <a:gd name="connsiteY2592" fmla="*/ 5420000 h 6841925"/>
              <a:gd name="connsiteX2593" fmla="*/ 4321299 w 6005794"/>
              <a:gd name="connsiteY2593" fmla="*/ 5427989 h 6841925"/>
              <a:gd name="connsiteX2594" fmla="*/ 4290141 w 6005794"/>
              <a:gd name="connsiteY2594" fmla="*/ 5434717 h 6841925"/>
              <a:gd name="connsiteX2595" fmla="*/ 4259324 w 6005794"/>
              <a:gd name="connsiteY2595" fmla="*/ 5440183 h 6841925"/>
              <a:gd name="connsiteX2596" fmla="*/ 4228166 w 6005794"/>
              <a:gd name="connsiteY2596" fmla="*/ 5444808 h 6841925"/>
              <a:gd name="connsiteX2597" fmla="*/ 4197348 w 6005794"/>
              <a:gd name="connsiteY2597" fmla="*/ 5448172 h 6841925"/>
              <a:gd name="connsiteX2598" fmla="*/ 4181769 w 6005794"/>
              <a:gd name="connsiteY2598" fmla="*/ 5449013 h 6841925"/>
              <a:gd name="connsiteX2599" fmla="*/ 4165853 w 6005794"/>
              <a:gd name="connsiteY2599" fmla="*/ 5449853 h 6841925"/>
              <a:gd name="connsiteX2600" fmla="*/ 4150275 w 6005794"/>
              <a:gd name="connsiteY2600" fmla="*/ 5450273 h 6841925"/>
              <a:gd name="connsiteX2601" fmla="*/ 4134358 w 6005794"/>
              <a:gd name="connsiteY2601" fmla="*/ 5450273 h 6841925"/>
              <a:gd name="connsiteX2602" fmla="*/ 4121827 w 6005794"/>
              <a:gd name="connsiteY2602" fmla="*/ 5449853 h 6841925"/>
              <a:gd name="connsiteX2603" fmla="*/ 4115054 w 6005794"/>
              <a:gd name="connsiteY2603" fmla="*/ 5449853 h 6841925"/>
              <a:gd name="connsiteX2604" fmla="*/ 4108958 w 6005794"/>
              <a:gd name="connsiteY2604" fmla="*/ 5450694 h 6841925"/>
              <a:gd name="connsiteX2605" fmla="*/ 4105571 w 6005794"/>
              <a:gd name="connsiteY2605" fmla="*/ 5451536 h 6841925"/>
              <a:gd name="connsiteX2606" fmla="*/ 4102862 w 6005794"/>
              <a:gd name="connsiteY2606" fmla="*/ 5452377 h 6841925"/>
              <a:gd name="connsiteX2607" fmla="*/ 4100492 w 6005794"/>
              <a:gd name="connsiteY2607" fmla="*/ 5454058 h 6841925"/>
              <a:gd name="connsiteX2608" fmla="*/ 4098121 w 6005794"/>
              <a:gd name="connsiteY2608" fmla="*/ 5456161 h 6841925"/>
              <a:gd name="connsiteX2609" fmla="*/ 4096427 w 6005794"/>
              <a:gd name="connsiteY2609" fmla="*/ 5458683 h 6841925"/>
              <a:gd name="connsiteX2610" fmla="*/ 4094395 w 6005794"/>
              <a:gd name="connsiteY2610" fmla="*/ 5462048 h 6841925"/>
              <a:gd name="connsiteX2611" fmla="*/ 4093041 w 6005794"/>
              <a:gd name="connsiteY2611" fmla="*/ 5465832 h 6841925"/>
              <a:gd name="connsiteX2612" fmla="*/ 4092363 w 6005794"/>
              <a:gd name="connsiteY2612" fmla="*/ 5470456 h 6841925"/>
              <a:gd name="connsiteX2613" fmla="*/ 4092363 w 6005794"/>
              <a:gd name="connsiteY2613" fmla="*/ 5475923 h 6841925"/>
              <a:gd name="connsiteX2614" fmla="*/ 4092363 w 6005794"/>
              <a:gd name="connsiteY2614" fmla="*/ 5480968 h 6841925"/>
              <a:gd name="connsiteX2615" fmla="*/ 4093041 w 6005794"/>
              <a:gd name="connsiteY2615" fmla="*/ 5485173 h 6841925"/>
              <a:gd name="connsiteX2616" fmla="*/ 4095072 w 6005794"/>
              <a:gd name="connsiteY2616" fmla="*/ 5488537 h 6841925"/>
              <a:gd name="connsiteX2617" fmla="*/ 4096766 w 6005794"/>
              <a:gd name="connsiteY2617" fmla="*/ 5491480 h 6841925"/>
              <a:gd name="connsiteX2618" fmla="*/ 4099476 w 6005794"/>
              <a:gd name="connsiteY2618" fmla="*/ 5493581 h 6841925"/>
              <a:gd name="connsiteX2619" fmla="*/ 4102185 w 6005794"/>
              <a:gd name="connsiteY2619" fmla="*/ 5495265 h 6841925"/>
              <a:gd name="connsiteX2620" fmla="*/ 4105232 w 6005794"/>
              <a:gd name="connsiteY2620" fmla="*/ 5496946 h 6841925"/>
              <a:gd name="connsiteX2621" fmla="*/ 4112006 w 6005794"/>
              <a:gd name="connsiteY2621" fmla="*/ 5498628 h 6841925"/>
              <a:gd name="connsiteX2622" fmla="*/ 4119118 w 6005794"/>
              <a:gd name="connsiteY2622" fmla="*/ 5500309 h 6841925"/>
              <a:gd name="connsiteX2623" fmla="*/ 4125891 w 6005794"/>
              <a:gd name="connsiteY2623" fmla="*/ 5501571 h 6841925"/>
              <a:gd name="connsiteX2624" fmla="*/ 4129617 w 6005794"/>
              <a:gd name="connsiteY2624" fmla="*/ 5502832 h 6841925"/>
              <a:gd name="connsiteX2625" fmla="*/ 4132325 w 6005794"/>
              <a:gd name="connsiteY2625" fmla="*/ 5504514 h 6841925"/>
              <a:gd name="connsiteX2626" fmla="*/ 4145195 w 6005794"/>
              <a:gd name="connsiteY2626" fmla="*/ 5510400 h 6841925"/>
              <a:gd name="connsiteX2627" fmla="*/ 4158402 w 6005794"/>
              <a:gd name="connsiteY2627" fmla="*/ 5516709 h 6841925"/>
              <a:gd name="connsiteX2628" fmla="*/ 4183802 w 6005794"/>
              <a:gd name="connsiteY2628" fmla="*/ 5528481 h 6841925"/>
              <a:gd name="connsiteX2629" fmla="*/ 4190914 w 6005794"/>
              <a:gd name="connsiteY2629" fmla="*/ 5528481 h 6841925"/>
              <a:gd name="connsiteX2630" fmla="*/ 4197687 w 6005794"/>
              <a:gd name="connsiteY2630" fmla="*/ 5528902 h 6841925"/>
              <a:gd name="connsiteX2631" fmla="*/ 4204460 w 6005794"/>
              <a:gd name="connsiteY2631" fmla="*/ 5530583 h 6841925"/>
              <a:gd name="connsiteX2632" fmla="*/ 4211233 w 6005794"/>
              <a:gd name="connsiteY2632" fmla="*/ 5532265 h 6841925"/>
              <a:gd name="connsiteX2633" fmla="*/ 4217668 w 6005794"/>
              <a:gd name="connsiteY2633" fmla="*/ 5534367 h 6841925"/>
              <a:gd name="connsiteX2634" fmla="*/ 4223764 w 6005794"/>
              <a:gd name="connsiteY2634" fmla="*/ 5536470 h 6841925"/>
              <a:gd name="connsiteX2635" fmla="*/ 4230199 w 6005794"/>
              <a:gd name="connsiteY2635" fmla="*/ 5539834 h 6841925"/>
              <a:gd name="connsiteX2636" fmla="*/ 4236294 w 6005794"/>
              <a:gd name="connsiteY2636" fmla="*/ 5543198 h 6841925"/>
              <a:gd name="connsiteX2637" fmla="*/ 4248486 w 6005794"/>
              <a:gd name="connsiteY2637" fmla="*/ 5550766 h 6841925"/>
              <a:gd name="connsiteX2638" fmla="*/ 4260339 w 6005794"/>
              <a:gd name="connsiteY2638" fmla="*/ 5558755 h 6841925"/>
              <a:gd name="connsiteX2639" fmla="*/ 4283030 w 6005794"/>
              <a:gd name="connsiteY2639" fmla="*/ 5575573 h 6841925"/>
              <a:gd name="connsiteX2640" fmla="*/ 4304704 w 6005794"/>
              <a:gd name="connsiteY2640" fmla="*/ 5578937 h 6841925"/>
              <a:gd name="connsiteX2641" fmla="*/ 4313509 w 6005794"/>
              <a:gd name="connsiteY2641" fmla="*/ 5578937 h 6841925"/>
              <a:gd name="connsiteX2642" fmla="*/ 4322653 w 6005794"/>
              <a:gd name="connsiteY2642" fmla="*/ 5579779 h 6841925"/>
              <a:gd name="connsiteX2643" fmla="*/ 4331458 w 6005794"/>
              <a:gd name="connsiteY2643" fmla="*/ 5580199 h 6841925"/>
              <a:gd name="connsiteX2644" fmla="*/ 4340264 w 6005794"/>
              <a:gd name="connsiteY2644" fmla="*/ 5581881 h 6841925"/>
              <a:gd name="connsiteX2645" fmla="*/ 4348730 w 6005794"/>
              <a:gd name="connsiteY2645" fmla="*/ 5583563 h 6841925"/>
              <a:gd name="connsiteX2646" fmla="*/ 4356857 w 6005794"/>
              <a:gd name="connsiteY2646" fmla="*/ 5586085 h 6841925"/>
              <a:gd name="connsiteX2647" fmla="*/ 4364986 w 6005794"/>
              <a:gd name="connsiteY2647" fmla="*/ 5589028 h 6841925"/>
              <a:gd name="connsiteX2648" fmla="*/ 4372775 w 6005794"/>
              <a:gd name="connsiteY2648" fmla="*/ 5592392 h 6841925"/>
              <a:gd name="connsiteX2649" fmla="*/ 4380902 w 6005794"/>
              <a:gd name="connsiteY2649" fmla="*/ 5596176 h 6841925"/>
              <a:gd name="connsiteX2650" fmla="*/ 4388692 w 6005794"/>
              <a:gd name="connsiteY2650" fmla="*/ 5600802 h 6841925"/>
              <a:gd name="connsiteX2651" fmla="*/ 4396142 w 6005794"/>
              <a:gd name="connsiteY2651" fmla="*/ 5605847 h 6841925"/>
              <a:gd name="connsiteX2652" fmla="*/ 4403592 w 6005794"/>
              <a:gd name="connsiteY2652" fmla="*/ 5611312 h 6841925"/>
              <a:gd name="connsiteX2653" fmla="*/ 4410705 w 6005794"/>
              <a:gd name="connsiteY2653" fmla="*/ 5617621 h 6841925"/>
              <a:gd name="connsiteX2654" fmla="*/ 4417816 w 6005794"/>
              <a:gd name="connsiteY2654" fmla="*/ 5624349 h 6841925"/>
              <a:gd name="connsiteX2655" fmla="*/ 4424589 w 6005794"/>
              <a:gd name="connsiteY2655" fmla="*/ 5631075 h 6841925"/>
              <a:gd name="connsiteX2656" fmla="*/ 4431363 w 6005794"/>
              <a:gd name="connsiteY2656" fmla="*/ 5638643 h 6841925"/>
              <a:gd name="connsiteX2657" fmla="*/ 4436781 w 6005794"/>
              <a:gd name="connsiteY2657" fmla="*/ 5642007 h 6841925"/>
              <a:gd name="connsiteX2658" fmla="*/ 4441522 w 6005794"/>
              <a:gd name="connsiteY2658" fmla="*/ 5645792 h 6841925"/>
              <a:gd name="connsiteX2659" fmla="*/ 4445586 w 6005794"/>
              <a:gd name="connsiteY2659" fmla="*/ 5650417 h 6841925"/>
              <a:gd name="connsiteX2660" fmla="*/ 4446940 w 6005794"/>
              <a:gd name="connsiteY2660" fmla="*/ 5652519 h 6841925"/>
              <a:gd name="connsiteX2661" fmla="*/ 4447957 w 6005794"/>
              <a:gd name="connsiteY2661" fmla="*/ 5654201 h 6841925"/>
              <a:gd name="connsiteX2662" fmla="*/ 4448295 w 6005794"/>
              <a:gd name="connsiteY2662" fmla="*/ 5656724 h 6841925"/>
              <a:gd name="connsiteX2663" fmla="*/ 4448295 w 6005794"/>
              <a:gd name="connsiteY2663" fmla="*/ 5658826 h 6841925"/>
              <a:gd name="connsiteX2664" fmla="*/ 4447618 w 6005794"/>
              <a:gd name="connsiteY2664" fmla="*/ 5660508 h 6841925"/>
              <a:gd name="connsiteX2665" fmla="*/ 4446602 w 6005794"/>
              <a:gd name="connsiteY2665" fmla="*/ 5662610 h 6841925"/>
              <a:gd name="connsiteX2666" fmla="*/ 4444231 w 6005794"/>
              <a:gd name="connsiteY2666" fmla="*/ 5664292 h 6841925"/>
              <a:gd name="connsiteX2667" fmla="*/ 4441522 w 6005794"/>
              <a:gd name="connsiteY2667" fmla="*/ 5666395 h 6841925"/>
              <a:gd name="connsiteX2668" fmla="*/ 4438136 w 6005794"/>
              <a:gd name="connsiteY2668" fmla="*/ 5668077 h 6841925"/>
              <a:gd name="connsiteX2669" fmla="*/ 4433394 w 6005794"/>
              <a:gd name="connsiteY2669" fmla="*/ 5669758 h 6841925"/>
              <a:gd name="connsiteX2670" fmla="*/ 4425944 w 6005794"/>
              <a:gd name="connsiteY2670" fmla="*/ 5671441 h 6841925"/>
              <a:gd name="connsiteX2671" fmla="*/ 4417816 w 6005794"/>
              <a:gd name="connsiteY2671" fmla="*/ 5672701 h 6841925"/>
              <a:gd name="connsiteX2672" fmla="*/ 4409689 w 6005794"/>
              <a:gd name="connsiteY2672" fmla="*/ 5672701 h 6841925"/>
              <a:gd name="connsiteX2673" fmla="*/ 4401221 w 6005794"/>
              <a:gd name="connsiteY2673" fmla="*/ 5672701 h 6841925"/>
              <a:gd name="connsiteX2674" fmla="*/ 4384289 w 6005794"/>
              <a:gd name="connsiteY2674" fmla="*/ 5671020 h 6841925"/>
              <a:gd name="connsiteX2675" fmla="*/ 4375484 w 6005794"/>
              <a:gd name="connsiteY2675" fmla="*/ 5670599 h 6841925"/>
              <a:gd name="connsiteX2676" fmla="*/ 4367695 w 6005794"/>
              <a:gd name="connsiteY2676" fmla="*/ 5669758 h 6841925"/>
              <a:gd name="connsiteX2677" fmla="*/ 4269144 w 6005794"/>
              <a:gd name="connsiteY2677" fmla="*/ 5688260 h 6841925"/>
              <a:gd name="connsiteX2678" fmla="*/ 4269144 w 6005794"/>
              <a:gd name="connsiteY2678" fmla="*/ 5693725 h 6841925"/>
              <a:gd name="connsiteX2679" fmla="*/ 4269483 w 6005794"/>
              <a:gd name="connsiteY2679" fmla="*/ 5699612 h 6841925"/>
              <a:gd name="connsiteX2680" fmla="*/ 4270499 w 6005794"/>
              <a:gd name="connsiteY2680" fmla="*/ 5703816 h 6841925"/>
              <a:gd name="connsiteX2681" fmla="*/ 4271853 w 6005794"/>
              <a:gd name="connsiteY2681" fmla="*/ 5708021 h 6841925"/>
              <a:gd name="connsiteX2682" fmla="*/ 4273547 w 6005794"/>
              <a:gd name="connsiteY2682" fmla="*/ 5710965 h 6841925"/>
              <a:gd name="connsiteX2683" fmla="*/ 4275918 w 6005794"/>
              <a:gd name="connsiteY2683" fmla="*/ 5713907 h 6841925"/>
              <a:gd name="connsiteX2684" fmla="*/ 4278289 w 6005794"/>
              <a:gd name="connsiteY2684" fmla="*/ 5716009 h 6841925"/>
              <a:gd name="connsiteX2685" fmla="*/ 4280998 w 6005794"/>
              <a:gd name="connsiteY2685" fmla="*/ 5718533 h 6841925"/>
              <a:gd name="connsiteX2686" fmla="*/ 4286755 w 6005794"/>
              <a:gd name="connsiteY2686" fmla="*/ 5722317 h 6841925"/>
              <a:gd name="connsiteX2687" fmla="*/ 4293528 w 6005794"/>
              <a:gd name="connsiteY2687" fmla="*/ 5725260 h 6841925"/>
              <a:gd name="connsiteX2688" fmla="*/ 4299624 w 6005794"/>
              <a:gd name="connsiteY2688" fmla="*/ 5728624 h 6841925"/>
              <a:gd name="connsiteX2689" fmla="*/ 4305719 w 6005794"/>
              <a:gd name="connsiteY2689" fmla="*/ 5731988 h 6841925"/>
              <a:gd name="connsiteX2690" fmla="*/ 4355502 w 6005794"/>
              <a:gd name="connsiteY2690" fmla="*/ 5734511 h 6841925"/>
              <a:gd name="connsiteX2691" fmla="*/ 4364308 w 6005794"/>
              <a:gd name="connsiteY2691" fmla="*/ 5732828 h 6841925"/>
              <a:gd name="connsiteX2692" fmla="*/ 4373790 w 6005794"/>
              <a:gd name="connsiteY2692" fmla="*/ 5731988 h 6841925"/>
              <a:gd name="connsiteX2693" fmla="*/ 4382934 w 6005794"/>
              <a:gd name="connsiteY2693" fmla="*/ 5731988 h 6841925"/>
              <a:gd name="connsiteX2694" fmla="*/ 4391740 w 6005794"/>
              <a:gd name="connsiteY2694" fmla="*/ 5732828 h 6841925"/>
              <a:gd name="connsiteX2695" fmla="*/ 4400206 w 6005794"/>
              <a:gd name="connsiteY2695" fmla="*/ 5734511 h 6841925"/>
              <a:gd name="connsiteX2696" fmla="*/ 4409350 w 6005794"/>
              <a:gd name="connsiteY2696" fmla="*/ 5736612 h 6841925"/>
              <a:gd name="connsiteX2697" fmla="*/ 4417816 w 6005794"/>
              <a:gd name="connsiteY2697" fmla="*/ 5739135 h 6841925"/>
              <a:gd name="connsiteX2698" fmla="*/ 4426282 w 6005794"/>
              <a:gd name="connsiteY2698" fmla="*/ 5741659 h 6841925"/>
              <a:gd name="connsiteX2699" fmla="*/ 4443555 w 6005794"/>
              <a:gd name="connsiteY2699" fmla="*/ 5748386 h 6841925"/>
              <a:gd name="connsiteX2700" fmla="*/ 4460826 w 6005794"/>
              <a:gd name="connsiteY2700" fmla="*/ 5754693 h 6841925"/>
              <a:gd name="connsiteX2701" fmla="*/ 4469631 w 6005794"/>
              <a:gd name="connsiteY2701" fmla="*/ 5757636 h 6841925"/>
              <a:gd name="connsiteX2702" fmla="*/ 4478098 w 6005794"/>
              <a:gd name="connsiteY2702" fmla="*/ 5759738 h 6841925"/>
              <a:gd name="connsiteX2703" fmla="*/ 4486564 w 6005794"/>
              <a:gd name="connsiteY2703" fmla="*/ 5761841 h 6841925"/>
              <a:gd name="connsiteX2704" fmla="*/ 4495369 w 6005794"/>
              <a:gd name="connsiteY2704" fmla="*/ 5763102 h 6841925"/>
              <a:gd name="connsiteX2705" fmla="*/ 4500450 w 6005794"/>
              <a:gd name="connsiteY2705" fmla="*/ 5759738 h 6841925"/>
              <a:gd name="connsiteX2706" fmla="*/ 4505868 w 6005794"/>
              <a:gd name="connsiteY2706" fmla="*/ 5756795 h 6841925"/>
              <a:gd name="connsiteX2707" fmla="*/ 4510948 w 6005794"/>
              <a:gd name="connsiteY2707" fmla="*/ 5754273 h 6841925"/>
              <a:gd name="connsiteX2708" fmla="*/ 4516028 w 6005794"/>
              <a:gd name="connsiteY2708" fmla="*/ 5751749 h 6841925"/>
              <a:gd name="connsiteX2709" fmla="*/ 4521108 w 6005794"/>
              <a:gd name="connsiteY2709" fmla="*/ 5750067 h 6841925"/>
              <a:gd name="connsiteX2710" fmla="*/ 4526187 w 6005794"/>
              <a:gd name="connsiteY2710" fmla="*/ 5748386 h 6841925"/>
              <a:gd name="connsiteX2711" fmla="*/ 4531606 w 6005794"/>
              <a:gd name="connsiteY2711" fmla="*/ 5747545 h 6841925"/>
              <a:gd name="connsiteX2712" fmla="*/ 4536685 w 6005794"/>
              <a:gd name="connsiteY2712" fmla="*/ 5746704 h 6841925"/>
              <a:gd name="connsiteX2713" fmla="*/ 4541766 w 6005794"/>
              <a:gd name="connsiteY2713" fmla="*/ 5746704 h 6841925"/>
              <a:gd name="connsiteX2714" fmla="*/ 4547184 w 6005794"/>
              <a:gd name="connsiteY2714" fmla="*/ 5746704 h 6841925"/>
              <a:gd name="connsiteX2715" fmla="*/ 4552265 w 6005794"/>
              <a:gd name="connsiteY2715" fmla="*/ 5747965 h 6841925"/>
              <a:gd name="connsiteX2716" fmla="*/ 4557344 w 6005794"/>
              <a:gd name="connsiteY2716" fmla="*/ 5749226 h 6841925"/>
              <a:gd name="connsiteX2717" fmla="*/ 4562764 w 6005794"/>
              <a:gd name="connsiteY2717" fmla="*/ 5750908 h 6841925"/>
              <a:gd name="connsiteX2718" fmla="*/ 4567843 w 6005794"/>
              <a:gd name="connsiteY2718" fmla="*/ 5752590 h 6841925"/>
              <a:gd name="connsiteX2719" fmla="*/ 4573261 w 6005794"/>
              <a:gd name="connsiteY2719" fmla="*/ 5755114 h 6841925"/>
              <a:gd name="connsiteX2720" fmla="*/ 4578680 w 6005794"/>
              <a:gd name="connsiteY2720" fmla="*/ 5758057 h 6841925"/>
              <a:gd name="connsiteX2721" fmla="*/ 4580034 w 6005794"/>
              <a:gd name="connsiteY2721" fmla="*/ 5759738 h 6841925"/>
              <a:gd name="connsiteX2722" fmla="*/ 4580711 w 6005794"/>
              <a:gd name="connsiteY2722" fmla="*/ 5761420 h 6841925"/>
              <a:gd name="connsiteX2723" fmla="*/ 4582066 w 6005794"/>
              <a:gd name="connsiteY2723" fmla="*/ 5763943 h 6841925"/>
              <a:gd name="connsiteX2724" fmla="*/ 4582744 w 6005794"/>
              <a:gd name="connsiteY2724" fmla="*/ 5767307 h 6841925"/>
              <a:gd name="connsiteX2725" fmla="*/ 4583422 w 6005794"/>
              <a:gd name="connsiteY2725" fmla="*/ 5770250 h 6841925"/>
              <a:gd name="connsiteX2726" fmla="*/ 4584099 w 6005794"/>
              <a:gd name="connsiteY2726" fmla="*/ 5773193 h 6841925"/>
              <a:gd name="connsiteX2727" fmla="*/ 4583422 w 6005794"/>
              <a:gd name="connsiteY2727" fmla="*/ 5775296 h 6841925"/>
              <a:gd name="connsiteX2728" fmla="*/ 4583083 w 6005794"/>
              <a:gd name="connsiteY2728" fmla="*/ 5776978 h 6841925"/>
              <a:gd name="connsiteX2729" fmla="*/ 4579019 w 6005794"/>
              <a:gd name="connsiteY2729" fmla="*/ 5782444 h 6841925"/>
              <a:gd name="connsiteX2730" fmla="*/ 4574954 w 6005794"/>
              <a:gd name="connsiteY2730" fmla="*/ 5787069 h 6841925"/>
              <a:gd name="connsiteX2731" fmla="*/ 4570552 w 6005794"/>
              <a:gd name="connsiteY2731" fmla="*/ 5790432 h 6841925"/>
              <a:gd name="connsiteX2732" fmla="*/ 4566149 w 6005794"/>
              <a:gd name="connsiteY2732" fmla="*/ 5792955 h 6841925"/>
              <a:gd name="connsiteX2733" fmla="*/ 4561408 w 6005794"/>
              <a:gd name="connsiteY2733" fmla="*/ 5795479 h 6841925"/>
              <a:gd name="connsiteX2734" fmla="*/ 4557006 w 6005794"/>
              <a:gd name="connsiteY2734" fmla="*/ 5796319 h 6841925"/>
              <a:gd name="connsiteX2735" fmla="*/ 4552265 w 6005794"/>
              <a:gd name="connsiteY2735" fmla="*/ 5797581 h 6841925"/>
              <a:gd name="connsiteX2736" fmla="*/ 4547184 w 6005794"/>
              <a:gd name="connsiteY2736" fmla="*/ 5797581 h 6841925"/>
              <a:gd name="connsiteX2737" fmla="*/ 4537363 w 6005794"/>
              <a:gd name="connsiteY2737" fmla="*/ 5797160 h 6841925"/>
              <a:gd name="connsiteX2738" fmla="*/ 4527543 w 6005794"/>
              <a:gd name="connsiteY2738" fmla="*/ 5795899 h 6841925"/>
              <a:gd name="connsiteX2739" fmla="*/ 4517382 w 6005794"/>
              <a:gd name="connsiteY2739" fmla="*/ 5794216 h 6841925"/>
              <a:gd name="connsiteX2740" fmla="*/ 4507561 w 6005794"/>
              <a:gd name="connsiteY2740" fmla="*/ 5793796 h 6841925"/>
              <a:gd name="connsiteX2741" fmla="*/ 4502143 w 6005794"/>
              <a:gd name="connsiteY2741" fmla="*/ 5793796 h 6841925"/>
              <a:gd name="connsiteX2742" fmla="*/ 4496386 w 6005794"/>
              <a:gd name="connsiteY2742" fmla="*/ 5794216 h 6841925"/>
              <a:gd name="connsiteX2743" fmla="*/ 4485209 w 6005794"/>
              <a:gd name="connsiteY2743" fmla="*/ 5795479 h 6841925"/>
              <a:gd name="connsiteX2744" fmla="*/ 4473357 w 6005794"/>
              <a:gd name="connsiteY2744" fmla="*/ 5797160 h 6841925"/>
              <a:gd name="connsiteX2745" fmla="*/ 4461842 w 6005794"/>
              <a:gd name="connsiteY2745" fmla="*/ 5797581 h 6841925"/>
              <a:gd name="connsiteX2746" fmla="*/ 4456424 w 6005794"/>
              <a:gd name="connsiteY2746" fmla="*/ 5797581 h 6841925"/>
              <a:gd name="connsiteX2747" fmla="*/ 4450667 w 6005794"/>
              <a:gd name="connsiteY2747" fmla="*/ 5797160 h 6841925"/>
              <a:gd name="connsiteX2748" fmla="*/ 4444909 w 6005794"/>
              <a:gd name="connsiteY2748" fmla="*/ 5795899 h 6841925"/>
              <a:gd name="connsiteX2749" fmla="*/ 4439490 w 6005794"/>
              <a:gd name="connsiteY2749" fmla="*/ 5794216 h 6841925"/>
              <a:gd name="connsiteX2750" fmla="*/ 4434072 w 6005794"/>
              <a:gd name="connsiteY2750" fmla="*/ 5791273 h 6841925"/>
              <a:gd name="connsiteX2751" fmla="*/ 4428654 w 6005794"/>
              <a:gd name="connsiteY2751" fmla="*/ 5787910 h 6841925"/>
              <a:gd name="connsiteX2752" fmla="*/ 4423573 w 6005794"/>
              <a:gd name="connsiteY2752" fmla="*/ 5784125 h 6841925"/>
              <a:gd name="connsiteX2753" fmla="*/ 4418155 w 6005794"/>
              <a:gd name="connsiteY2753" fmla="*/ 5778660 h 6841925"/>
              <a:gd name="connsiteX2754" fmla="*/ 4403931 w 6005794"/>
              <a:gd name="connsiteY2754" fmla="*/ 5783704 h 6841925"/>
              <a:gd name="connsiteX2755" fmla="*/ 4389031 w 6005794"/>
              <a:gd name="connsiteY2755" fmla="*/ 5787910 h 6841925"/>
              <a:gd name="connsiteX2756" fmla="*/ 4381917 w 6005794"/>
              <a:gd name="connsiteY2756" fmla="*/ 5789591 h 6841925"/>
              <a:gd name="connsiteX2757" fmla="*/ 4374129 w 6005794"/>
              <a:gd name="connsiteY2757" fmla="*/ 5791273 h 6841925"/>
              <a:gd name="connsiteX2758" fmla="*/ 4367018 w 6005794"/>
              <a:gd name="connsiteY2758" fmla="*/ 5792535 h 6841925"/>
              <a:gd name="connsiteX2759" fmla="*/ 4359904 w 6005794"/>
              <a:gd name="connsiteY2759" fmla="*/ 5792955 h 6841925"/>
              <a:gd name="connsiteX2760" fmla="*/ 4352793 w 6005794"/>
              <a:gd name="connsiteY2760" fmla="*/ 5792955 h 6841925"/>
              <a:gd name="connsiteX2761" fmla="*/ 4346021 w 6005794"/>
              <a:gd name="connsiteY2761" fmla="*/ 5792114 h 6841925"/>
              <a:gd name="connsiteX2762" fmla="*/ 4338909 w 6005794"/>
              <a:gd name="connsiteY2762" fmla="*/ 5790432 h 6841925"/>
              <a:gd name="connsiteX2763" fmla="*/ 4332135 w 6005794"/>
              <a:gd name="connsiteY2763" fmla="*/ 5787489 h 6841925"/>
              <a:gd name="connsiteX2764" fmla="*/ 4325023 w 6005794"/>
              <a:gd name="connsiteY2764" fmla="*/ 5783704 h 6841925"/>
              <a:gd name="connsiteX2765" fmla="*/ 4318589 w 6005794"/>
              <a:gd name="connsiteY2765" fmla="*/ 5778660 h 6841925"/>
              <a:gd name="connsiteX2766" fmla="*/ 4311815 w 6005794"/>
              <a:gd name="connsiteY2766" fmla="*/ 5771932 h 6841925"/>
              <a:gd name="connsiteX2767" fmla="*/ 4305043 w 6005794"/>
              <a:gd name="connsiteY2767" fmla="*/ 5763523 h 6841925"/>
              <a:gd name="connsiteX2768" fmla="*/ 4292850 w 6005794"/>
              <a:gd name="connsiteY2768" fmla="*/ 5763102 h 6841925"/>
              <a:gd name="connsiteX2769" fmla="*/ 4293528 w 6005794"/>
              <a:gd name="connsiteY2769" fmla="*/ 5771932 h 6841925"/>
              <a:gd name="connsiteX2770" fmla="*/ 4294883 w 6005794"/>
              <a:gd name="connsiteY2770" fmla="*/ 5781603 h 6841925"/>
              <a:gd name="connsiteX2771" fmla="*/ 4295560 w 6005794"/>
              <a:gd name="connsiteY2771" fmla="*/ 5790432 h 6841925"/>
              <a:gd name="connsiteX2772" fmla="*/ 4295560 w 6005794"/>
              <a:gd name="connsiteY2772" fmla="*/ 5794637 h 6841925"/>
              <a:gd name="connsiteX2773" fmla="*/ 4295560 w 6005794"/>
              <a:gd name="connsiteY2773" fmla="*/ 5798842 h 6841925"/>
              <a:gd name="connsiteX2774" fmla="*/ 4294883 w 6005794"/>
              <a:gd name="connsiteY2774" fmla="*/ 5802626 h 6841925"/>
              <a:gd name="connsiteX2775" fmla="*/ 4293866 w 6005794"/>
              <a:gd name="connsiteY2775" fmla="*/ 5805569 h 6841925"/>
              <a:gd name="connsiteX2776" fmla="*/ 4292173 w 6005794"/>
              <a:gd name="connsiteY2776" fmla="*/ 5807672 h 6841925"/>
              <a:gd name="connsiteX2777" fmla="*/ 4289463 w 6005794"/>
              <a:gd name="connsiteY2777" fmla="*/ 5809354 h 6841925"/>
              <a:gd name="connsiteX2778" fmla="*/ 4285739 w 6005794"/>
              <a:gd name="connsiteY2778" fmla="*/ 5809774 h 6841925"/>
              <a:gd name="connsiteX2779" fmla="*/ 4281337 w 6005794"/>
              <a:gd name="connsiteY2779" fmla="*/ 5809774 h 6841925"/>
              <a:gd name="connsiteX2780" fmla="*/ 4275580 w 6005794"/>
              <a:gd name="connsiteY2780" fmla="*/ 5808093 h 6841925"/>
              <a:gd name="connsiteX2781" fmla="*/ 4268805 w 6005794"/>
              <a:gd name="connsiteY2781" fmla="*/ 5805991 h 6841925"/>
              <a:gd name="connsiteX2782" fmla="*/ 4265081 w 6005794"/>
              <a:gd name="connsiteY2782" fmla="*/ 5803887 h 6841925"/>
              <a:gd name="connsiteX2783" fmla="*/ 4261694 w 6005794"/>
              <a:gd name="connsiteY2783" fmla="*/ 5800944 h 6841925"/>
              <a:gd name="connsiteX2784" fmla="*/ 4258307 w 6005794"/>
              <a:gd name="connsiteY2784" fmla="*/ 5797581 h 6841925"/>
              <a:gd name="connsiteX2785" fmla="*/ 4255259 w 6005794"/>
              <a:gd name="connsiteY2785" fmla="*/ 5794216 h 6841925"/>
              <a:gd name="connsiteX2786" fmla="*/ 4248825 w 6005794"/>
              <a:gd name="connsiteY2786" fmla="*/ 5786648 h 6841925"/>
              <a:gd name="connsiteX2787" fmla="*/ 4245777 w 6005794"/>
              <a:gd name="connsiteY2787" fmla="*/ 5783284 h 6841925"/>
              <a:gd name="connsiteX2788" fmla="*/ 4242729 w 6005794"/>
              <a:gd name="connsiteY2788" fmla="*/ 5779080 h 6841925"/>
              <a:gd name="connsiteX2789" fmla="*/ 4239681 w 6005794"/>
              <a:gd name="connsiteY2789" fmla="*/ 5776557 h 6841925"/>
              <a:gd name="connsiteX2790" fmla="*/ 4235617 w 6005794"/>
              <a:gd name="connsiteY2790" fmla="*/ 5774035 h 6841925"/>
              <a:gd name="connsiteX2791" fmla="*/ 4231554 w 6005794"/>
              <a:gd name="connsiteY2791" fmla="*/ 5772352 h 6841925"/>
              <a:gd name="connsiteX2792" fmla="*/ 4227488 w 6005794"/>
              <a:gd name="connsiteY2792" fmla="*/ 5771932 h 6841925"/>
              <a:gd name="connsiteX2793" fmla="*/ 4222409 w 6005794"/>
              <a:gd name="connsiteY2793" fmla="*/ 5772352 h 6841925"/>
              <a:gd name="connsiteX2794" fmla="*/ 4216652 w 6005794"/>
              <a:gd name="connsiteY2794" fmla="*/ 5774876 h 6841925"/>
              <a:gd name="connsiteX2795" fmla="*/ 4210896 w 6005794"/>
              <a:gd name="connsiteY2795" fmla="*/ 5778239 h 6841925"/>
              <a:gd name="connsiteX2796" fmla="*/ 4204121 w 6005794"/>
              <a:gd name="connsiteY2796" fmla="*/ 5783284 h 6841925"/>
              <a:gd name="connsiteX2797" fmla="*/ 4201073 w 6005794"/>
              <a:gd name="connsiteY2797" fmla="*/ 5785388 h 6841925"/>
              <a:gd name="connsiteX2798" fmla="*/ 4198703 w 6005794"/>
              <a:gd name="connsiteY2798" fmla="*/ 5787910 h 6841925"/>
              <a:gd name="connsiteX2799" fmla="*/ 4196333 w 6005794"/>
              <a:gd name="connsiteY2799" fmla="*/ 5790853 h 6841925"/>
              <a:gd name="connsiteX2800" fmla="*/ 4194640 w 6005794"/>
              <a:gd name="connsiteY2800" fmla="*/ 5792955 h 6841925"/>
              <a:gd name="connsiteX2801" fmla="*/ 4193623 w 6005794"/>
              <a:gd name="connsiteY2801" fmla="*/ 5795899 h 6841925"/>
              <a:gd name="connsiteX2802" fmla="*/ 4192946 w 6005794"/>
              <a:gd name="connsiteY2802" fmla="*/ 5798842 h 6841925"/>
              <a:gd name="connsiteX2803" fmla="*/ 4191930 w 6005794"/>
              <a:gd name="connsiteY2803" fmla="*/ 5800944 h 6841925"/>
              <a:gd name="connsiteX2804" fmla="*/ 4191930 w 6005794"/>
              <a:gd name="connsiteY2804" fmla="*/ 5803887 h 6841925"/>
              <a:gd name="connsiteX2805" fmla="*/ 4191930 w 6005794"/>
              <a:gd name="connsiteY2805" fmla="*/ 5808934 h 6841925"/>
              <a:gd name="connsiteX2806" fmla="*/ 4192946 w 6005794"/>
              <a:gd name="connsiteY2806" fmla="*/ 5814399 h 6841925"/>
              <a:gd name="connsiteX2807" fmla="*/ 4194640 w 6005794"/>
              <a:gd name="connsiteY2807" fmla="*/ 5819445 h 6841925"/>
              <a:gd name="connsiteX2808" fmla="*/ 4196333 w 6005794"/>
              <a:gd name="connsiteY2808" fmla="*/ 5824490 h 6841925"/>
              <a:gd name="connsiteX2809" fmla="*/ 4200058 w 6005794"/>
              <a:gd name="connsiteY2809" fmla="*/ 5833740 h 6841925"/>
              <a:gd name="connsiteX2810" fmla="*/ 4201412 w 6005794"/>
              <a:gd name="connsiteY2810" fmla="*/ 5838366 h 6841925"/>
              <a:gd name="connsiteX2811" fmla="*/ 4202428 w 6005794"/>
              <a:gd name="connsiteY2811" fmla="*/ 5842571 h 6841925"/>
              <a:gd name="connsiteX2812" fmla="*/ 4202428 w 6005794"/>
              <a:gd name="connsiteY2812" fmla="*/ 5846774 h 6841925"/>
              <a:gd name="connsiteX2813" fmla="*/ 4201751 w 6005794"/>
              <a:gd name="connsiteY2813" fmla="*/ 5848878 h 6841925"/>
              <a:gd name="connsiteX2814" fmla="*/ 4201073 w 6005794"/>
              <a:gd name="connsiteY2814" fmla="*/ 5850980 h 6841925"/>
              <a:gd name="connsiteX2815" fmla="*/ 4200058 w 6005794"/>
              <a:gd name="connsiteY2815" fmla="*/ 5852662 h 6841925"/>
              <a:gd name="connsiteX2816" fmla="*/ 4198364 w 6005794"/>
              <a:gd name="connsiteY2816" fmla="*/ 5855185 h 6841925"/>
              <a:gd name="connsiteX2817" fmla="*/ 4196333 w 6005794"/>
              <a:gd name="connsiteY2817" fmla="*/ 5856866 h 6841925"/>
              <a:gd name="connsiteX2818" fmla="*/ 4194301 w 6005794"/>
              <a:gd name="connsiteY2818" fmla="*/ 5858548 h 6841925"/>
              <a:gd name="connsiteX2819" fmla="*/ 4195655 w 6005794"/>
              <a:gd name="connsiteY2819" fmla="*/ 5864014 h 6841925"/>
              <a:gd name="connsiteX2820" fmla="*/ 4197687 w 6005794"/>
              <a:gd name="connsiteY2820" fmla="*/ 5869060 h 6841925"/>
              <a:gd name="connsiteX2821" fmla="*/ 4200058 w 6005794"/>
              <a:gd name="connsiteY2821" fmla="*/ 5872845 h 6841925"/>
              <a:gd name="connsiteX2822" fmla="*/ 4203105 w 6005794"/>
              <a:gd name="connsiteY2822" fmla="*/ 5876629 h 6841925"/>
              <a:gd name="connsiteX2823" fmla="*/ 4206153 w 6005794"/>
              <a:gd name="connsiteY2823" fmla="*/ 5879992 h 6841925"/>
              <a:gd name="connsiteX2824" fmla="*/ 4209879 w 6005794"/>
              <a:gd name="connsiteY2824" fmla="*/ 5883357 h 6841925"/>
              <a:gd name="connsiteX2825" fmla="*/ 4213604 w 6005794"/>
              <a:gd name="connsiteY2825" fmla="*/ 5885879 h 6841925"/>
              <a:gd name="connsiteX2826" fmla="*/ 4217668 w 6005794"/>
              <a:gd name="connsiteY2826" fmla="*/ 5888401 h 6841925"/>
              <a:gd name="connsiteX2827" fmla="*/ 4218346 w 6005794"/>
              <a:gd name="connsiteY2827" fmla="*/ 5893448 h 6841925"/>
              <a:gd name="connsiteX2828" fmla="*/ 4219700 w 6005794"/>
              <a:gd name="connsiteY2828" fmla="*/ 5898072 h 6841925"/>
              <a:gd name="connsiteX2829" fmla="*/ 4221055 w 6005794"/>
              <a:gd name="connsiteY2829" fmla="*/ 5901856 h 6841925"/>
              <a:gd name="connsiteX2830" fmla="*/ 4222409 w 6005794"/>
              <a:gd name="connsiteY2830" fmla="*/ 5905220 h 6841925"/>
              <a:gd name="connsiteX2831" fmla="*/ 4224440 w 6005794"/>
              <a:gd name="connsiteY2831" fmla="*/ 5908584 h 6841925"/>
              <a:gd name="connsiteX2832" fmla="*/ 4226134 w 6005794"/>
              <a:gd name="connsiteY2832" fmla="*/ 5910686 h 6841925"/>
              <a:gd name="connsiteX2833" fmla="*/ 4228166 w 6005794"/>
              <a:gd name="connsiteY2833" fmla="*/ 5913209 h 6841925"/>
              <a:gd name="connsiteX2834" fmla="*/ 4230537 w 6005794"/>
              <a:gd name="connsiteY2834" fmla="*/ 5914891 h 6841925"/>
              <a:gd name="connsiteX2835" fmla="*/ 4232908 w 6005794"/>
              <a:gd name="connsiteY2835" fmla="*/ 5916153 h 6841925"/>
              <a:gd name="connsiteX2836" fmla="*/ 4235617 w 6005794"/>
              <a:gd name="connsiteY2836" fmla="*/ 5917413 h 6841925"/>
              <a:gd name="connsiteX2837" fmla="*/ 4240359 w 6005794"/>
              <a:gd name="connsiteY2837" fmla="*/ 5919096 h 6841925"/>
              <a:gd name="connsiteX2838" fmla="*/ 4246115 w 6005794"/>
              <a:gd name="connsiteY2838" fmla="*/ 5919516 h 6841925"/>
              <a:gd name="connsiteX2839" fmla="*/ 4252212 w 6005794"/>
              <a:gd name="connsiteY2839" fmla="*/ 5919516 h 6841925"/>
              <a:gd name="connsiteX2840" fmla="*/ 4263726 w 6005794"/>
              <a:gd name="connsiteY2840" fmla="*/ 5919096 h 6841925"/>
              <a:gd name="connsiteX2841" fmla="*/ 4269483 w 6005794"/>
              <a:gd name="connsiteY2841" fmla="*/ 5919096 h 6841925"/>
              <a:gd name="connsiteX2842" fmla="*/ 4274902 w 6005794"/>
              <a:gd name="connsiteY2842" fmla="*/ 5920357 h 6841925"/>
              <a:gd name="connsiteX2843" fmla="*/ 4280320 w 6005794"/>
              <a:gd name="connsiteY2843" fmla="*/ 5921197 h 6841925"/>
              <a:gd name="connsiteX2844" fmla="*/ 4282691 w 6005794"/>
              <a:gd name="connsiteY2844" fmla="*/ 5922459 h 6841925"/>
              <a:gd name="connsiteX2845" fmla="*/ 4285400 w 6005794"/>
              <a:gd name="connsiteY2845" fmla="*/ 5924140 h 6841925"/>
              <a:gd name="connsiteX2846" fmla="*/ 4287432 w 6005794"/>
              <a:gd name="connsiteY2846" fmla="*/ 5925824 h 6841925"/>
              <a:gd name="connsiteX2847" fmla="*/ 4289463 w 6005794"/>
              <a:gd name="connsiteY2847" fmla="*/ 5927925 h 6841925"/>
              <a:gd name="connsiteX2848" fmla="*/ 4291157 w 6005794"/>
              <a:gd name="connsiteY2848" fmla="*/ 5930868 h 6841925"/>
              <a:gd name="connsiteX2849" fmla="*/ 4292850 w 6005794"/>
              <a:gd name="connsiteY2849" fmla="*/ 5933812 h 6841925"/>
              <a:gd name="connsiteX2850" fmla="*/ 4298269 w 6005794"/>
              <a:gd name="connsiteY2850" fmla="*/ 5940540 h 6841925"/>
              <a:gd name="connsiteX2851" fmla="*/ 4300640 w 6005794"/>
              <a:gd name="connsiteY2851" fmla="*/ 5944323 h 6841925"/>
              <a:gd name="connsiteX2852" fmla="*/ 4301995 w 6005794"/>
              <a:gd name="connsiteY2852" fmla="*/ 5947687 h 6841925"/>
              <a:gd name="connsiteX2853" fmla="*/ 4302333 w 6005794"/>
              <a:gd name="connsiteY2853" fmla="*/ 5949370 h 6841925"/>
              <a:gd name="connsiteX2854" fmla="*/ 4302333 w 6005794"/>
              <a:gd name="connsiteY2854" fmla="*/ 5950211 h 6841925"/>
              <a:gd name="connsiteX2855" fmla="*/ 4301995 w 6005794"/>
              <a:gd name="connsiteY2855" fmla="*/ 5951892 h 6841925"/>
              <a:gd name="connsiteX2856" fmla="*/ 4300978 w 6005794"/>
              <a:gd name="connsiteY2856" fmla="*/ 5953154 h 6841925"/>
              <a:gd name="connsiteX2857" fmla="*/ 4300301 w 6005794"/>
              <a:gd name="connsiteY2857" fmla="*/ 5953574 h 6841925"/>
              <a:gd name="connsiteX2858" fmla="*/ 4297931 w 6005794"/>
              <a:gd name="connsiteY2858" fmla="*/ 5954835 h 6841925"/>
              <a:gd name="connsiteX2859" fmla="*/ 4295560 w 6005794"/>
              <a:gd name="connsiteY2859" fmla="*/ 5954835 h 6841925"/>
              <a:gd name="connsiteX2860" fmla="*/ 4292511 w 6005794"/>
              <a:gd name="connsiteY2860" fmla="*/ 5955255 h 6841925"/>
              <a:gd name="connsiteX2861" fmla="*/ 4287093 w 6005794"/>
              <a:gd name="connsiteY2861" fmla="*/ 5955255 h 6841925"/>
              <a:gd name="connsiteX2862" fmla="*/ 4282352 w 6005794"/>
              <a:gd name="connsiteY2862" fmla="*/ 5956096 h 6841925"/>
              <a:gd name="connsiteX2863" fmla="*/ 4277273 w 6005794"/>
              <a:gd name="connsiteY2863" fmla="*/ 5956939 h 6841925"/>
              <a:gd name="connsiteX2864" fmla="*/ 4272192 w 6005794"/>
              <a:gd name="connsiteY2864" fmla="*/ 5958199 h 6841925"/>
              <a:gd name="connsiteX2865" fmla="*/ 4263048 w 6005794"/>
              <a:gd name="connsiteY2865" fmla="*/ 5961563 h 6841925"/>
              <a:gd name="connsiteX2866" fmla="*/ 4253567 w 6005794"/>
              <a:gd name="connsiteY2866" fmla="*/ 5964926 h 6841925"/>
              <a:gd name="connsiteX2867" fmla="*/ 4249501 w 6005794"/>
              <a:gd name="connsiteY2867" fmla="*/ 5967450 h 6841925"/>
              <a:gd name="connsiteX2868" fmla="*/ 4245777 w 6005794"/>
              <a:gd name="connsiteY2868" fmla="*/ 5970814 h 6841925"/>
              <a:gd name="connsiteX2869" fmla="*/ 4242729 w 6005794"/>
              <a:gd name="connsiteY2869" fmla="*/ 5975017 h 6841925"/>
              <a:gd name="connsiteX2870" fmla="*/ 4240020 w 6005794"/>
              <a:gd name="connsiteY2870" fmla="*/ 5978802 h 6841925"/>
              <a:gd name="connsiteX2871" fmla="*/ 4237311 w 6005794"/>
              <a:gd name="connsiteY2871" fmla="*/ 5983848 h 6841925"/>
              <a:gd name="connsiteX2872" fmla="*/ 4235617 w 6005794"/>
              <a:gd name="connsiteY2872" fmla="*/ 5988893 h 6841925"/>
              <a:gd name="connsiteX2873" fmla="*/ 4231554 w 6005794"/>
              <a:gd name="connsiteY2873" fmla="*/ 5998984 h 6841925"/>
              <a:gd name="connsiteX2874" fmla="*/ 4226812 w 6005794"/>
              <a:gd name="connsiteY2874" fmla="*/ 6009075 h 6841925"/>
              <a:gd name="connsiteX2875" fmla="*/ 4224779 w 6005794"/>
              <a:gd name="connsiteY2875" fmla="*/ 6014122 h 6841925"/>
              <a:gd name="connsiteX2876" fmla="*/ 4222070 w 6005794"/>
              <a:gd name="connsiteY2876" fmla="*/ 6018325 h 6841925"/>
              <a:gd name="connsiteX2877" fmla="*/ 4219022 w 6005794"/>
              <a:gd name="connsiteY2877" fmla="*/ 6021690 h 6841925"/>
              <a:gd name="connsiteX2878" fmla="*/ 4214959 w 6005794"/>
              <a:gd name="connsiteY2878" fmla="*/ 6025053 h 6841925"/>
              <a:gd name="connsiteX2879" fmla="*/ 4210896 w 6005794"/>
              <a:gd name="connsiteY2879" fmla="*/ 6027997 h 6841925"/>
              <a:gd name="connsiteX2880" fmla="*/ 4205476 w 6005794"/>
              <a:gd name="connsiteY2880" fmla="*/ 6029678 h 6841925"/>
              <a:gd name="connsiteX2881" fmla="*/ 4202428 w 6005794"/>
              <a:gd name="connsiteY2881" fmla="*/ 6041871 h 6841925"/>
              <a:gd name="connsiteX2882" fmla="*/ 4198364 w 6005794"/>
              <a:gd name="connsiteY2882" fmla="*/ 6054066 h 6841925"/>
              <a:gd name="connsiteX2883" fmla="*/ 4193623 w 6005794"/>
              <a:gd name="connsiteY2883" fmla="*/ 6065418 h 6841925"/>
              <a:gd name="connsiteX2884" fmla="*/ 4190914 w 6005794"/>
              <a:gd name="connsiteY2884" fmla="*/ 6070885 h 6841925"/>
              <a:gd name="connsiteX2885" fmla="*/ 4187866 w 6005794"/>
              <a:gd name="connsiteY2885" fmla="*/ 6075930 h 6841925"/>
              <a:gd name="connsiteX2886" fmla="*/ 4185156 w 6005794"/>
              <a:gd name="connsiteY2886" fmla="*/ 6080976 h 6841925"/>
              <a:gd name="connsiteX2887" fmla="*/ 4181769 w 6005794"/>
              <a:gd name="connsiteY2887" fmla="*/ 6085180 h 6841925"/>
              <a:gd name="connsiteX2888" fmla="*/ 4178045 w 6005794"/>
              <a:gd name="connsiteY2888" fmla="*/ 6089806 h 6841925"/>
              <a:gd name="connsiteX2889" fmla="*/ 4173981 w 6005794"/>
              <a:gd name="connsiteY2889" fmla="*/ 6093590 h 6841925"/>
              <a:gd name="connsiteX2890" fmla="*/ 4169917 w 6005794"/>
              <a:gd name="connsiteY2890" fmla="*/ 6097375 h 6841925"/>
              <a:gd name="connsiteX2891" fmla="*/ 4165514 w 6005794"/>
              <a:gd name="connsiteY2891" fmla="*/ 6100738 h 6841925"/>
              <a:gd name="connsiteX2892" fmla="*/ 4160434 w 6005794"/>
              <a:gd name="connsiteY2892" fmla="*/ 6103681 h 6841925"/>
              <a:gd name="connsiteX2893" fmla="*/ 4155016 w 6005794"/>
              <a:gd name="connsiteY2893" fmla="*/ 6106624 h 6841925"/>
              <a:gd name="connsiteX2894" fmla="*/ 4151968 w 6005794"/>
              <a:gd name="connsiteY2894" fmla="*/ 6112510 h 6841925"/>
              <a:gd name="connsiteX2895" fmla="*/ 4148920 w 6005794"/>
              <a:gd name="connsiteY2895" fmla="*/ 6118398 h 6841925"/>
              <a:gd name="connsiteX2896" fmla="*/ 4145534 w 6005794"/>
              <a:gd name="connsiteY2896" fmla="*/ 6123022 h 6841925"/>
              <a:gd name="connsiteX2897" fmla="*/ 4142486 w 6005794"/>
              <a:gd name="connsiteY2897" fmla="*/ 6127647 h 6841925"/>
              <a:gd name="connsiteX2898" fmla="*/ 4139098 w 6005794"/>
              <a:gd name="connsiteY2898" fmla="*/ 6132273 h 6841925"/>
              <a:gd name="connsiteX2899" fmla="*/ 4135035 w 6005794"/>
              <a:gd name="connsiteY2899" fmla="*/ 6136056 h 6841925"/>
              <a:gd name="connsiteX2900" fmla="*/ 4131310 w 6005794"/>
              <a:gd name="connsiteY2900" fmla="*/ 6139420 h 6841925"/>
              <a:gd name="connsiteX2901" fmla="*/ 4127245 w 6005794"/>
              <a:gd name="connsiteY2901" fmla="*/ 6142365 h 6841925"/>
              <a:gd name="connsiteX2902" fmla="*/ 4123182 w 6005794"/>
              <a:gd name="connsiteY2902" fmla="*/ 6144887 h 6841925"/>
              <a:gd name="connsiteX2903" fmla="*/ 4119118 w 6005794"/>
              <a:gd name="connsiteY2903" fmla="*/ 6147830 h 6841925"/>
              <a:gd name="connsiteX2904" fmla="*/ 4110651 w 6005794"/>
              <a:gd name="connsiteY2904" fmla="*/ 6151615 h 6841925"/>
              <a:gd name="connsiteX2905" fmla="*/ 4101847 w 6005794"/>
              <a:gd name="connsiteY2905" fmla="*/ 6154978 h 6841925"/>
              <a:gd name="connsiteX2906" fmla="*/ 4092702 w 6005794"/>
              <a:gd name="connsiteY2906" fmla="*/ 6157080 h 6841925"/>
              <a:gd name="connsiteX2907" fmla="*/ 4083220 w 6005794"/>
              <a:gd name="connsiteY2907" fmla="*/ 6158762 h 6841925"/>
              <a:gd name="connsiteX2908" fmla="*/ 4074414 w 6005794"/>
              <a:gd name="connsiteY2908" fmla="*/ 6160444 h 6841925"/>
              <a:gd name="connsiteX2909" fmla="*/ 4055450 w 6005794"/>
              <a:gd name="connsiteY2909" fmla="*/ 6163387 h 6841925"/>
              <a:gd name="connsiteX2910" fmla="*/ 4045967 w 6005794"/>
              <a:gd name="connsiteY2910" fmla="*/ 6165070 h 6841925"/>
              <a:gd name="connsiteX2911" fmla="*/ 4037163 w 6005794"/>
              <a:gd name="connsiteY2911" fmla="*/ 6167171 h 6841925"/>
              <a:gd name="connsiteX2912" fmla="*/ 4028018 w 6005794"/>
              <a:gd name="connsiteY2912" fmla="*/ 6170114 h 6841925"/>
              <a:gd name="connsiteX2913" fmla="*/ 4019213 w 6005794"/>
              <a:gd name="connsiteY2913" fmla="*/ 6173899 h 6841925"/>
              <a:gd name="connsiteX2914" fmla="*/ 4019890 w 6005794"/>
              <a:gd name="connsiteY2914" fmla="*/ 6176842 h 6841925"/>
              <a:gd name="connsiteX2915" fmla="*/ 4019890 w 6005794"/>
              <a:gd name="connsiteY2915" fmla="*/ 6179365 h 6841925"/>
              <a:gd name="connsiteX2916" fmla="*/ 4019213 w 6005794"/>
              <a:gd name="connsiteY2916" fmla="*/ 6181888 h 6841925"/>
              <a:gd name="connsiteX2917" fmla="*/ 4016842 w 6005794"/>
              <a:gd name="connsiteY2917" fmla="*/ 6183570 h 6841925"/>
              <a:gd name="connsiteX2918" fmla="*/ 4015149 w 6005794"/>
              <a:gd name="connsiteY2918" fmla="*/ 6194082 h 6841925"/>
              <a:gd name="connsiteX2919" fmla="*/ 4012779 w 6005794"/>
              <a:gd name="connsiteY2919" fmla="*/ 6203331 h 6841925"/>
              <a:gd name="connsiteX2920" fmla="*/ 4010069 w 6005794"/>
              <a:gd name="connsiteY2920" fmla="*/ 6213422 h 6841925"/>
              <a:gd name="connsiteX2921" fmla="*/ 4007360 w 6005794"/>
              <a:gd name="connsiteY2921" fmla="*/ 6223094 h 6841925"/>
              <a:gd name="connsiteX2922" fmla="*/ 4004312 w 6005794"/>
              <a:gd name="connsiteY2922" fmla="*/ 6232344 h 6841925"/>
              <a:gd name="connsiteX2923" fmla="*/ 4000925 w 6005794"/>
              <a:gd name="connsiteY2923" fmla="*/ 6241594 h 6841925"/>
              <a:gd name="connsiteX2924" fmla="*/ 3997538 w 6005794"/>
              <a:gd name="connsiteY2924" fmla="*/ 6250424 h 6841925"/>
              <a:gd name="connsiteX2925" fmla="*/ 3993475 w 6005794"/>
              <a:gd name="connsiteY2925" fmla="*/ 6259255 h 6841925"/>
              <a:gd name="connsiteX2926" fmla="*/ 3989411 w 6005794"/>
              <a:gd name="connsiteY2926" fmla="*/ 6267663 h 6841925"/>
              <a:gd name="connsiteX2927" fmla="*/ 3985347 w 6005794"/>
              <a:gd name="connsiteY2927" fmla="*/ 6276073 h 6841925"/>
              <a:gd name="connsiteX2928" fmla="*/ 3980267 w 6005794"/>
              <a:gd name="connsiteY2928" fmla="*/ 6284482 h 6841925"/>
              <a:gd name="connsiteX2929" fmla="*/ 3975864 w 6005794"/>
              <a:gd name="connsiteY2929" fmla="*/ 6292051 h 6841925"/>
              <a:gd name="connsiteX2930" fmla="*/ 3971123 w 6005794"/>
              <a:gd name="connsiteY2930" fmla="*/ 6299198 h 6841925"/>
              <a:gd name="connsiteX2931" fmla="*/ 3965705 w 6005794"/>
              <a:gd name="connsiteY2931" fmla="*/ 6307188 h 6841925"/>
              <a:gd name="connsiteX2932" fmla="*/ 3960286 w 6005794"/>
              <a:gd name="connsiteY2932" fmla="*/ 6313916 h 6841925"/>
              <a:gd name="connsiteX2933" fmla="*/ 3954867 w 6005794"/>
              <a:gd name="connsiteY2933" fmla="*/ 6320643 h 6841925"/>
              <a:gd name="connsiteX2934" fmla="*/ 3949110 w 6005794"/>
              <a:gd name="connsiteY2934" fmla="*/ 6327370 h 6841925"/>
              <a:gd name="connsiteX2935" fmla="*/ 3942676 w 6005794"/>
              <a:gd name="connsiteY2935" fmla="*/ 6333257 h 6841925"/>
              <a:gd name="connsiteX2936" fmla="*/ 3936919 w 6005794"/>
              <a:gd name="connsiteY2936" fmla="*/ 6339563 h 6841925"/>
              <a:gd name="connsiteX2937" fmla="*/ 3930145 w 6005794"/>
              <a:gd name="connsiteY2937" fmla="*/ 6345030 h 6841925"/>
              <a:gd name="connsiteX2938" fmla="*/ 3923712 w 6005794"/>
              <a:gd name="connsiteY2938" fmla="*/ 6350496 h 6841925"/>
              <a:gd name="connsiteX2939" fmla="*/ 3916937 w 6005794"/>
              <a:gd name="connsiteY2939" fmla="*/ 6355542 h 6841925"/>
              <a:gd name="connsiteX2940" fmla="*/ 3910503 w 6005794"/>
              <a:gd name="connsiteY2940" fmla="*/ 6360167 h 6841925"/>
              <a:gd name="connsiteX2941" fmla="*/ 3903053 w 6005794"/>
              <a:gd name="connsiteY2941" fmla="*/ 6364791 h 6841925"/>
              <a:gd name="connsiteX2942" fmla="*/ 3895940 w 6005794"/>
              <a:gd name="connsiteY2942" fmla="*/ 6368576 h 6841925"/>
              <a:gd name="connsiteX2943" fmla="*/ 3888828 w 6005794"/>
              <a:gd name="connsiteY2943" fmla="*/ 6372360 h 6841925"/>
              <a:gd name="connsiteX2944" fmla="*/ 3881717 w 6005794"/>
              <a:gd name="connsiteY2944" fmla="*/ 6375723 h 6841925"/>
              <a:gd name="connsiteX2945" fmla="*/ 3873927 w 6005794"/>
              <a:gd name="connsiteY2945" fmla="*/ 6378667 h 6841925"/>
              <a:gd name="connsiteX2946" fmla="*/ 3866477 w 6005794"/>
              <a:gd name="connsiteY2946" fmla="*/ 6381190 h 6841925"/>
              <a:gd name="connsiteX2947" fmla="*/ 3858689 w 6005794"/>
              <a:gd name="connsiteY2947" fmla="*/ 6383713 h 6841925"/>
              <a:gd name="connsiteX2948" fmla="*/ 3850559 w 6005794"/>
              <a:gd name="connsiteY2948" fmla="*/ 6385814 h 6841925"/>
              <a:gd name="connsiteX2949" fmla="*/ 3842433 w 6005794"/>
              <a:gd name="connsiteY2949" fmla="*/ 6387077 h 6841925"/>
              <a:gd name="connsiteX2950" fmla="*/ 3830918 w 6005794"/>
              <a:gd name="connsiteY2950" fmla="*/ 6397588 h 6841925"/>
              <a:gd name="connsiteX2951" fmla="*/ 3818726 w 6005794"/>
              <a:gd name="connsiteY2951" fmla="*/ 6406418 h 6841925"/>
              <a:gd name="connsiteX2952" fmla="*/ 3806195 w 6005794"/>
              <a:gd name="connsiteY2952" fmla="*/ 6414828 h 6841925"/>
              <a:gd name="connsiteX2953" fmla="*/ 3794004 w 6005794"/>
              <a:gd name="connsiteY2953" fmla="*/ 6421975 h 6841925"/>
              <a:gd name="connsiteX2954" fmla="*/ 3781134 w 6005794"/>
              <a:gd name="connsiteY2954" fmla="*/ 6428702 h 6841925"/>
              <a:gd name="connsiteX2955" fmla="*/ 3768604 w 6005794"/>
              <a:gd name="connsiteY2955" fmla="*/ 6434169 h 6841925"/>
              <a:gd name="connsiteX2956" fmla="*/ 3755397 w 6005794"/>
              <a:gd name="connsiteY2956" fmla="*/ 6439214 h 6841925"/>
              <a:gd name="connsiteX2957" fmla="*/ 3741850 w 6005794"/>
              <a:gd name="connsiteY2957" fmla="*/ 6443419 h 6841925"/>
              <a:gd name="connsiteX2958" fmla="*/ 3728981 w 6005794"/>
              <a:gd name="connsiteY2958" fmla="*/ 6445942 h 6841925"/>
              <a:gd name="connsiteX2959" fmla="*/ 3715434 w 6005794"/>
              <a:gd name="connsiteY2959" fmla="*/ 6448884 h 6841925"/>
              <a:gd name="connsiteX2960" fmla="*/ 3701550 w 6005794"/>
              <a:gd name="connsiteY2960" fmla="*/ 6450567 h 6841925"/>
              <a:gd name="connsiteX2961" fmla="*/ 3688003 w 6005794"/>
              <a:gd name="connsiteY2961" fmla="*/ 6451829 h 6841925"/>
              <a:gd name="connsiteX2962" fmla="*/ 3674118 w 6005794"/>
              <a:gd name="connsiteY2962" fmla="*/ 6452249 h 6841925"/>
              <a:gd name="connsiteX2963" fmla="*/ 3660233 w 6005794"/>
              <a:gd name="connsiteY2963" fmla="*/ 6452249 h 6841925"/>
              <a:gd name="connsiteX2964" fmla="*/ 3646348 w 6005794"/>
              <a:gd name="connsiteY2964" fmla="*/ 6451829 h 6841925"/>
              <a:gd name="connsiteX2965" fmla="*/ 3631785 w 6005794"/>
              <a:gd name="connsiteY2965" fmla="*/ 6450146 h 6841925"/>
              <a:gd name="connsiteX2966" fmla="*/ 3623996 w 6005794"/>
              <a:gd name="connsiteY2966" fmla="*/ 6457295 h 6841925"/>
              <a:gd name="connsiteX2967" fmla="*/ 3615868 w 6005794"/>
              <a:gd name="connsiteY2967" fmla="*/ 6464022 h 6841925"/>
              <a:gd name="connsiteX2968" fmla="*/ 3607402 w 6005794"/>
              <a:gd name="connsiteY2968" fmla="*/ 6469067 h 6841925"/>
              <a:gd name="connsiteX2969" fmla="*/ 3598597 w 6005794"/>
              <a:gd name="connsiteY2969" fmla="*/ 6472851 h 6841925"/>
              <a:gd name="connsiteX2970" fmla="*/ 3590130 w 6005794"/>
              <a:gd name="connsiteY2970" fmla="*/ 6476636 h 6841925"/>
              <a:gd name="connsiteX2971" fmla="*/ 3581664 w 6005794"/>
              <a:gd name="connsiteY2971" fmla="*/ 6478739 h 6841925"/>
              <a:gd name="connsiteX2972" fmla="*/ 3572520 w 6005794"/>
              <a:gd name="connsiteY2972" fmla="*/ 6481261 h 6841925"/>
              <a:gd name="connsiteX2973" fmla="*/ 3563714 w 6005794"/>
              <a:gd name="connsiteY2973" fmla="*/ 6482102 h 6841925"/>
              <a:gd name="connsiteX2974" fmla="*/ 3555249 w 6005794"/>
              <a:gd name="connsiteY2974" fmla="*/ 6482942 h 6841925"/>
              <a:gd name="connsiteX2975" fmla="*/ 3545765 w 6005794"/>
              <a:gd name="connsiteY2975" fmla="*/ 6483363 h 6841925"/>
              <a:gd name="connsiteX2976" fmla="*/ 3527817 w 6005794"/>
              <a:gd name="connsiteY2976" fmla="*/ 6482942 h 6841925"/>
              <a:gd name="connsiteX2977" fmla="*/ 3509190 w 6005794"/>
              <a:gd name="connsiteY2977" fmla="*/ 6481261 h 6841925"/>
              <a:gd name="connsiteX2978" fmla="*/ 3490903 w 6005794"/>
              <a:gd name="connsiteY2978" fmla="*/ 6479579 h 6841925"/>
              <a:gd name="connsiteX2979" fmla="*/ 3488193 w 6005794"/>
              <a:gd name="connsiteY2979" fmla="*/ 6483783 h 6841925"/>
              <a:gd name="connsiteX2980" fmla="*/ 3485146 w 6005794"/>
              <a:gd name="connsiteY2980" fmla="*/ 6488409 h 6841925"/>
              <a:gd name="connsiteX2981" fmla="*/ 3482435 w 6005794"/>
              <a:gd name="connsiteY2981" fmla="*/ 6492193 h 6841925"/>
              <a:gd name="connsiteX2982" fmla="*/ 3479388 w 6005794"/>
              <a:gd name="connsiteY2982" fmla="*/ 6495558 h 6841925"/>
              <a:gd name="connsiteX2983" fmla="*/ 3472954 w 6005794"/>
              <a:gd name="connsiteY2983" fmla="*/ 6501444 h 6841925"/>
              <a:gd name="connsiteX2984" fmla="*/ 3466180 w 6005794"/>
              <a:gd name="connsiteY2984" fmla="*/ 6505228 h 6841925"/>
              <a:gd name="connsiteX2985" fmla="*/ 3459407 w 6005794"/>
              <a:gd name="connsiteY2985" fmla="*/ 6508592 h 6841925"/>
              <a:gd name="connsiteX2986" fmla="*/ 3452296 w 6005794"/>
              <a:gd name="connsiteY2986" fmla="*/ 6510694 h 6841925"/>
              <a:gd name="connsiteX2987" fmla="*/ 3445184 w 6005794"/>
              <a:gd name="connsiteY2987" fmla="*/ 6512376 h 6841925"/>
              <a:gd name="connsiteX2988" fmla="*/ 3438072 w 6005794"/>
              <a:gd name="connsiteY2988" fmla="*/ 6512796 h 6841925"/>
              <a:gd name="connsiteX2989" fmla="*/ 3430622 w 6005794"/>
              <a:gd name="connsiteY2989" fmla="*/ 6513637 h 6841925"/>
              <a:gd name="connsiteX2990" fmla="*/ 3423171 w 6005794"/>
              <a:gd name="connsiteY2990" fmla="*/ 6512796 h 6841925"/>
              <a:gd name="connsiteX2991" fmla="*/ 3408270 w 6005794"/>
              <a:gd name="connsiteY2991" fmla="*/ 6511956 h 6841925"/>
              <a:gd name="connsiteX2992" fmla="*/ 3393029 w 6005794"/>
              <a:gd name="connsiteY2992" fmla="*/ 6511114 h 6841925"/>
              <a:gd name="connsiteX2993" fmla="*/ 3385918 w 6005794"/>
              <a:gd name="connsiteY2993" fmla="*/ 6511114 h 6841925"/>
              <a:gd name="connsiteX2994" fmla="*/ 3378129 w 6005794"/>
              <a:gd name="connsiteY2994" fmla="*/ 6511956 h 6841925"/>
              <a:gd name="connsiteX2995" fmla="*/ 3365937 w 6005794"/>
              <a:gd name="connsiteY2995" fmla="*/ 6514057 h 6841925"/>
              <a:gd name="connsiteX2996" fmla="*/ 3353407 w 6005794"/>
              <a:gd name="connsiteY2996" fmla="*/ 6516159 h 6841925"/>
              <a:gd name="connsiteX2997" fmla="*/ 3341214 w 6005794"/>
              <a:gd name="connsiteY2997" fmla="*/ 6517422 h 6841925"/>
              <a:gd name="connsiteX2998" fmla="*/ 3328684 w 6005794"/>
              <a:gd name="connsiteY2998" fmla="*/ 6518683 h 6841925"/>
              <a:gd name="connsiteX2999" fmla="*/ 3303962 w 6005794"/>
              <a:gd name="connsiteY2999" fmla="*/ 6520365 h 6841925"/>
              <a:gd name="connsiteX3000" fmla="*/ 3279239 w 6005794"/>
              <a:gd name="connsiteY3000" fmla="*/ 6520365 h 6841925"/>
              <a:gd name="connsiteX3001" fmla="*/ 3254179 w 6005794"/>
              <a:gd name="connsiteY3001" fmla="*/ 6519104 h 6841925"/>
              <a:gd name="connsiteX3002" fmla="*/ 3229457 w 6005794"/>
              <a:gd name="connsiteY3002" fmla="*/ 6517422 h 6841925"/>
              <a:gd name="connsiteX3003" fmla="*/ 3204735 w 6005794"/>
              <a:gd name="connsiteY3003" fmla="*/ 6515319 h 6841925"/>
              <a:gd name="connsiteX3004" fmla="*/ 3180013 w 6005794"/>
              <a:gd name="connsiteY3004" fmla="*/ 6511956 h 6841925"/>
              <a:gd name="connsiteX3005" fmla="*/ 3175949 w 6005794"/>
              <a:gd name="connsiteY3005" fmla="*/ 6514057 h 6841925"/>
              <a:gd name="connsiteX3006" fmla="*/ 3171546 w 6005794"/>
              <a:gd name="connsiteY3006" fmla="*/ 6515739 h 6841925"/>
              <a:gd name="connsiteX3007" fmla="*/ 3167482 w 6005794"/>
              <a:gd name="connsiteY3007" fmla="*/ 6516159 h 6841925"/>
              <a:gd name="connsiteX3008" fmla="*/ 3163418 w 6005794"/>
              <a:gd name="connsiteY3008" fmla="*/ 6516159 h 6841925"/>
              <a:gd name="connsiteX3009" fmla="*/ 3066561 w 6005794"/>
              <a:gd name="connsiteY3009" fmla="*/ 6542650 h 6841925"/>
              <a:gd name="connsiteX3010" fmla="*/ 3064867 w 6005794"/>
              <a:gd name="connsiteY3010" fmla="*/ 6546853 h 6841925"/>
              <a:gd name="connsiteX3011" fmla="*/ 3062836 w 6005794"/>
              <a:gd name="connsiteY3011" fmla="*/ 6550218 h 6841925"/>
              <a:gd name="connsiteX3012" fmla="*/ 3061143 w 6005794"/>
              <a:gd name="connsiteY3012" fmla="*/ 6553581 h 6841925"/>
              <a:gd name="connsiteX3013" fmla="*/ 3059449 w 6005794"/>
              <a:gd name="connsiteY3013" fmla="*/ 6555684 h 6841925"/>
              <a:gd name="connsiteX3014" fmla="*/ 3057078 w 6005794"/>
              <a:gd name="connsiteY3014" fmla="*/ 6558206 h 6841925"/>
              <a:gd name="connsiteX3015" fmla="*/ 3054708 w 6005794"/>
              <a:gd name="connsiteY3015" fmla="*/ 6559889 h 6841925"/>
              <a:gd name="connsiteX3016" fmla="*/ 3052676 w 6005794"/>
              <a:gd name="connsiteY3016" fmla="*/ 6560730 h 6841925"/>
              <a:gd name="connsiteX3017" fmla="*/ 3049967 w 6005794"/>
              <a:gd name="connsiteY3017" fmla="*/ 6561571 h 6841925"/>
              <a:gd name="connsiteX3018" fmla="*/ 3044888 w 6005794"/>
              <a:gd name="connsiteY3018" fmla="*/ 6561991 h 6841925"/>
              <a:gd name="connsiteX3019" fmla="*/ 3039130 w 6005794"/>
              <a:gd name="connsiteY3019" fmla="*/ 6561571 h 6841925"/>
              <a:gd name="connsiteX3020" fmla="*/ 3032696 w 6005794"/>
              <a:gd name="connsiteY3020" fmla="*/ 6560309 h 6841925"/>
              <a:gd name="connsiteX3021" fmla="*/ 3026600 w 6005794"/>
              <a:gd name="connsiteY3021" fmla="*/ 6558627 h 6841925"/>
              <a:gd name="connsiteX3022" fmla="*/ 3014407 w 6005794"/>
              <a:gd name="connsiteY3022" fmla="*/ 6555264 h 6841925"/>
              <a:gd name="connsiteX3023" fmla="*/ 3002893 w 6005794"/>
              <a:gd name="connsiteY3023" fmla="*/ 6553161 h 6841925"/>
              <a:gd name="connsiteX3024" fmla="*/ 2996796 w 6005794"/>
              <a:gd name="connsiteY3024" fmla="*/ 6552741 h 6841925"/>
              <a:gd name="connsiteX3025" fmla="*/ 2991040 w 6005794"/>
              <a:gd name="connsiteY3025" fmla="*/ 6552741 h 6841925"/>
              <a:gd name="connsiteX3026" fmla="*/ 2985283 w 6005794"/>
              <a:gd name="connsiteY3026" fmla="*/ 6553161 h 6841925"/>
              <a:gd name="connsiteX3027" fmla="*/ 2979526 w 6005794"/>
              <a:gd name="connsiteY3027" fmla="*/ 6554422 h 6841925"/>
              <a:gd name="connsiteX3028" fmla="*/ 2974107 w 6005794"/>
              <a:gd name="connsiteY3028" fmla="*/ 6555264 h 6841925"/>
              <a:gd name="connsiteX3029" fmla="*/ 2968688 w 6005794"/>
              <a:gd name="connsiteY3029" fmla="*/ 6557365 h 6841925"/>
              <a:gd name="connsiteX3030" fmla="*/ 2963270 w 6005794"/>
              <a:gd name="connsiteY3030" fmla="*/ 6559889 h 6841925"/>
              <a:gd name="connsiteX3031" fmla="*/ 2957852 w 6005794"/>
              <a:gd name="connsiteY3031" fmla="*/ 6563252 h 6841925"/>
              <a:gd name="connsiteX3032" fmla="*/ 2952771 w 6005794"/>
              <a:gd name="connsiteY3032" fmla="*/ 6567457 h 6841925"/>
              <a:gd name="connsiteX3033" fmla="*/ 2948030 w 6005794"/>
              <a:gd name="connsiteY3033" fmla="*/ 6572083 h 6841925"/>
              <a:gd name="connsiteX3034" fmla="*/ 2942951 w 6005794"/>
              <a:gd name="connsiteY3034" fmla="*/ 6578389 h 6841925"/>
              <a:gd name="connsiteX3035" fmla="*/ 2938548 w 6005794"/>
              <a:gd name="connsiteY3035" fmla="*/ 6584276 h 6841925"/>
              <a:gd name="connsiteX3036" fmla="*/ 2934484 w 6005794"/>
              <a:gd name="connsiteY3036" fmla="*/ 6589742 h 6841925"/>
              <a:gd name="connsiteX3037" fmla="*/ 2930419 w 6005794"/>
              <a:gd name="connsiteY3037" fmla="*/ 6594788 h 6841925"/>
              <a:gd name="connsiteX3038" fmla="*/ 2926017 w 6005794"/>
              <a:gd name="connsiteY3038" fmla="*/ 6599413 h 6841925"/>
              <a:gd name="connsiteX3039" fmla="*/ 2921615 w 6005794"/>
              <a:gd name="connsiteY3039" fmla="*/ 6603198 h 6841925"/>
              <a:gd name="connsiteX3040" fmla="*/ 2916874 w 6005794"/>
              <a:gd name="connsiteY3040" fmla="*/ 6606561 h 6841925"/>
              <a:gd name="connsiteX3041" fmla="*/ 2912132 w 6005794"/>
              <a:gd name="connsiteY3041" fmla="*/ 6609925 h 6841925"/>
              <a:gd name="connsiteX3042" fmla="*/ 2907052 w 6005794"/>
              <a:gd name="connsiteY3042" fmla="*/ 6612026 h 6841925"/>
              <a:gd name="connsiteX3043" fmla="*/ 2902312 w 6005794"/>
              <a:gd name="connsiteY3043" fmla="*/ 6614550 h 6841925"/>
              <a:gd name="connsiteX3044" fmla="*/ 2897232 w 6005794"/>
              <a:gd name="connsiteY3044" fmla="*/ 6616232 h 6841925"/>
              <a:gd name="connsiteX3045" fmla="*/ 2891813 w 6005794"/>
              <a:gd name="connsiteY3045" fmla="*/ 6617913 h 6841925"/>
              <a:gd name="connsiteX3046" fmla="*/ 2887071 w 6005794"/>
              <a:gd name="connsiteY3046" fmla="*/ 6618334 h 6841925"/>
              <a:gd name="connsiteX3047" fmla="*/ 2881653 w 6005794"/>
              <a:gd name="connsiteY3047" fmla="*/ 6618754 h 6841925"/>
              <a:gd name="connsiteX3048" fmla="*/ 2870816 w 6005794"/>
              <a:gd name="connsiteY3048" fmla="*/ 6619595 h 6841925"/>
              <a:gd name="connsiteX3049" fmla="*/ 2859978 w 6005794"/>
              <a:gd name="connsiteY3049" fmla="*/ 6618334 h 6841925"/>
              <a:gd name="connsiteX3050" fmla="*/ 2843384 w 6005794"/>
              <a:gd name="connsiteY3050" fmla="*/ 6616652 h 6841925"/>
              <a:gd name="connsiteX3051" fmla="*/ 2826791 w 6005794"/>
              <a:gd name="connsiteY3051" fmla="*/ 6614970 h 6841925"/>
              <a:gd name="connsiteX3052" fmla="*/ 2810196 w 6005794"/>
              <a:gd name="connsiteY3052" fmla="*/ 6613709 h 6841925"/>
              <a:gd name="connsiteX3053" fmla="*/ 2793601 w 6005794"/>
              <a:gd name="connsiteY3053" fmla="*/ 6613289 h 6841925"/>
              <a:gd name="connsiteX3054" fmla="*/ 2777345 w 6005794"/>
              <a:gd name="connsiteY3054" fmla="*/ 6613289 h 6841925"/>
              <a:gd name="connsiteX3055" fmla="*/ 2760752 w 6005794"/>
              <a:gd name="connsiteY3055" fmla="*/ 6613709 h 6841925"/>
              <a:gd name="connsiteX3056" fmla="*/ 2744157 w 6005794"/>
              <a:gd name="connsiteY3056" fmla="*/ 6614550 h 6841925"/>
              <a:gd name="connsiteX3057" fmla="*/ 2727901 w 6005794"/>
              <a:gd name="connsiteY3057" fmla="*/ 6615391 h 6841925"/>
              <a:gd name="connsiteX3058" fmla="*/ 2711307 w 6005794"/>
              <a:gd name="connsiteY3058" fmla="*/ 6617072 h 6841925"/>
              <a:gd name="connsiteX3059" fmla="*/ 2695051 w 6005794"/>
              <a:gd name="connsiteY3059" fmla="*/ 6619595 h 6841925"/>
              <a:gd name="connsiteX3060" fmla="*/ 2678457 w 6005794"/>
              <a:gd name="connsiteY3060" fmla="*/ 6621697 h 6841925"/>
              <a:gd name="connsiteX3061" fmla="*/ 2662201 w 6005794"/>
              <a:gd name="connsiteY3061" fmla="*/ 6624641 h 6841925"/>
              <a:gd name="connsiteX3062" fmla="*/ 2646622 w 6005794"/>
              <a:gd name="connsiteY3062" fmla="*/ 6628004 h 6841925"/>
              <a:gd name="connsiteX3063" fmla="*/ 2630367 w 6005794"/>
              <a:gd name="connsiteY3063" fmla="*/ 6631368 h 6841925"/>
              <a:gd name="connsiteX3064" fmla="*/ 2614450 w 6005794"/>
              <a:gd name="connsiteY3064" fmla="*/ 6635153 h 6841925"/>
              <a:gd name="connsiteX3065" fmla="*/ 2598533 w 6005794"/>
              <a:gd name="connsiteY3065" fmla="*/ 6639357 h 6841925"/>
              <a:gd name="connsiteX3066" fmla="*/ 2590067 w 6005794"/>
              <a:gd name="connsiteY3066" fmla="*/ 6641880 h 6841925"/>
              <a:gd name="connsiteX3067" fmla="*/ 2581599 w 6005794"/>
              <a:gd name="connsiteY3067" fmla="*/ 6643562 h 6841925"/>
              <a:gd name="connsiteX3068" fmla="*/ 2573133 w 6005794"/>
              <a:gd name="connsiteY3068" fmla="*/ 6644402 h 6841925"/>
              <a:gd name="connsiteX3069" fmla="*/ 2564328 w 6005794"/>
              <a:gd name="connsiteY3069" fmla="*/ 6645665 h 6841925"/>
              <a:gd name="connsiteX3070" fmla="*/ 2547396 w 6005794"/>
              <a:gd name="connsiteY3070" fmla="*/ 6646926 h 6841925"/>
              <a:gd name="connsiteX3071" fmla="*/ 2530462 w 6005794"/>
              <a:gd name="connsiteY3071" fmla="*/ 6646085 h 6841925"/>
              <a:gd name="connsiteX3072" fmla="*/ 2513190 w 6005794"/>
              <a:gd name="connsiteY3072" fmla="*/ 6645243 h 6841925"/>
              <a:gd name="connsiteX3073" fmla="*/ 2496258 w 6005794"/>
              <a:gd name="connsiteY3073" fmla="*/ 6643562 h 6841925"/>
              <a:gd name="connsiteX3074" fmla="*/ 2462392 w 6005794"/>
              <a:gd name="connsiteY3074" fmla="*/ 6638937 h 6841925"/>
              <a:gd name="connsiteX3075" fmla="*/ 2445458 w 6005794"/>
              <a:gd name="connsiteY3075" fmla="*/ 6635994 h 6841925"/>
              <a:gd name="connsiteX3076" fmla="*/ 2428864 w 6005794"/>
              <a:gd name="connsiteY3076" fmla="*/ 6634311 h 6841925"/>
              <a:gd name="connsiteX3077" fmla="*/ 2411932 w 6005794"/>
              <a:gd name="connsiteY3077" fmla="*/ 6633471 h 6841925"/>
              <a:gd name="connsiteX3078" fmla="*/ 2394998 w 6005794"/>
              <a:gd name="connsiteY3078" fmla="*/ 6632629 h 6841925"/>
              <a:gd name="connsiteX3079" fmla="*/ 2378403 w 6005794"/>
              <a:gd name="connsiteY3079" fmla="*/ 6633471 h 6841925"/>
              <a:gd name="connsiteX3080" fmla="*/ 2369937 w 6005794"/>
              <a:gd name="connsiteY3080" fmla="*/ 6634311 h 6841925"/>
              <a:gd name="connsiteX3081" fmla="*/ 2361470 w 6005794"/>
              <a:gd name="connsiteY3081" fmla="*/ 6635573 h 6841925"/>
              <a:gd name="connsiteX3082" fmla="*/ 2353343 w 6005794"/>
              <a:gd name="connsiteY3082" fmla="*/ 6637255 h 6841925"/>
              <a:gd name="connsiteX3083" fmla="*/ 2344876 w 6005794"/>
              <a:gd name="connsiteY3083" fmla="*/ 6638937 h 6841925"/>
              <a:gd name="connsiteX3084" fmla="*/ 2336410 w 6005794"/>
              <a:gd name="connsiteY3084" fmla="*/ 6641880 h 6841925"/>
              <a:gd name="connsiteX3085" fmla="*/ 2328282 w 6005794"/>
              <a:gd name="connsiteY3085" fmla="*/ 6644402 h 6841925"/>
              <a:gd name="connsiteX3086" fmla="*/ 2325573 w 6005794"/>
              <a:gd name="connsiteY3086" fmla="*/ 6645665 h 6841925"/>
              <a:gd name="connsiteX3087" fmla="*/ 2323202 w 6005794"/>
              <a:gd name="connsiteY3087" fmla="*/ 6645665 h 6841925"/>
              <a:gd name="connsiteX3088" fmla="*/ 2321170 w 6005794"/>
              <a:gd name="connsiteY3088" fmla="*/ 6645665 h 6841925"/>
              <a:gd name="connsiteX3089" fmla="*/ 2318800 w 6005794"/>
              <a:gd name="connsiteY3089" fmla="*/ 6645243 h 6841925"/>
              <a:gd name="connsiteX3090" fmla="*/ 2316429 w 6005794"/>
              <a:gd name="connsiteY3090" fmla="*/ 6643981 h 6841925"/>
              <a:gd name="connsiteX3091" fmla="*/ 2314737 w 6005794"/>
              <a:gd name="connsiteY3091" fmla="*/ 6642721 h 6841925"/>
              <a:gd name="connsiteX3092" fmla="*/ 2313042 w 6005794"/>
              <a:gd name="connsiteY3092" fmla="*/ 6641039 h 6841925"/>
              <a:gd name="connsiteX3093" fmla="*/ 2311349 w 6005794"/>
              <a:gd name="connsiteY3093" fmla="*/ 6639357 h 6841925"/>
              <a:gd name="connsiteX3094" fmla="*/ 2307962 w 6005794"/>
              <a:gd name="connsiteY3094" fmla="*/ 6635153 h 6841925"/>
              <a:gd name="connsiteX3095" fmla="*/ 2305931 w 6005794"/>
              <a:gd name="connsiteY3095" fmla="*/ 6629687 h 6841925"/>
              <a:gd name="connsiteX3096" fmla="*/ 2305253 w 6005794"/>
              <a:gd name="connsiteY3096" fmla="*/ 6626744 h 6841925"/>
              <a:gd name="connsiteX3097" fmla="*/ 2304914 w 6005794"/>
              <a:gd name="connsiteY3097" fmla="*/ 6623379 h 6841925"/>
              <a:gd name="connsiteX3098" fmla="*/ 2304576 w 6005794"/>
              <a:gd name="connsiteY3098" fmla="*/ 6620435 h 6841925"/>
              <a:gd name="connsiteX3099" fmla="*/ 2304914 w 6005794"/>
              <a:gd name="connsiteY3099" fmla="*/ 6617072 h 6841925"/>
              <a:gd name="connsiteX3100" fmla="*/ 2305253 w 6005794"/>
              <a:gd name="connsiteY3100" fmla="*/ 6605720 h 6841925"/>
              <a:gd name="connsiteX3101" fmla="*/ 2305253 w 6005794"/>
              <a:gd name="connsiteY3101" fmla="*/ 6599833 h 6841925"/>
              <a:gd name="connsiteX3102" fmla="*/ 2304914 w 6005794"/>
              <a:gd name="connsiteY3102" fmla="*/ 6594367 h 6841925"/>
              <a:gd name="connsiteX3103" fmla="*/ 2303560 w 6005794"/>
              <a:gd name="connsiteY3103" fmla="*/ 6589321 h 6841925"/>
              <a:gd name="connsiteX3104" fmla="*/ 2301866 w 6005794"/>
              <a:gd name="connsiteY3104" fmla="*/ 6584276 h 6841925"/>
              <a:gd name="connsiteX3105" fmla="*/ 2299496 w 6005794"/>
              <a:gd name="connsiteY3105" fmla="*/ 6579230 h 6841925"/>
              <a:gd name="connsiteX3106" fmla="*/ 2295771 w 6005794"/>
              <a:gd name="connsiteY3106" fmla="*/ 6575026 h 6841925"/>
              <a:gd name="connsiteX3107" fmla="*/ 2293061 w 6005794"/>
              <a:gd name="connsiteY3107" fmla="*/ 6572083 h 6841925"/>
              <a:gd name="connsiteX3108" fmla="*/ 2289675 w 6005794"/>
              <a:gd name="connsiteY3108" fmla="*/ 6569979 h 6841925"/>
              <a:gd name="connsiteX3109" fmla="*/ 2285272 w 6005794"/>
              <a:gd name="connsiteY3109" fmla="*/ 6568298 h 6841925"/>
              <a:gd name="connsiteX3110" fmla="*/ 2280192 w 6005794"/>
              <a:gd name="connsiteY3110" fmla="*/ 6566615 h 6841925"/>
              <a:gd name="connsiteX3111" fmla="*/ 2274774 w 6005794"/>
              <a:gd name="connsiteY3111" fmla="*/ 6565355 h 6841925"/>
              <a:gd name="connsiteX3112" fmla="*/ 2269016 w 6005794"/>
              <a:gd name="connsiteY3112" fmla="*/ 6564093 h 6841925"/>
              <a:gd name="connsiteX3113" fmla="*/ 2262582 w 6005794"/>
              <a:gd name="connsiteY3113" fmla="*/ 6563673 h 6841925"/>
              <a:gd name="connsiteX3114" fmla="*/ 2255809 w 6005794"/>
              <a:gd name="connsiteY3114" fmla="*/ 6563252 h 6841925"/>
              <a:gd name="connsiteX3115" fmla="*/ 2241247 w 6005794"/>
              <a:gd name="connsiteY3115" fmla="*/ 6563673 h 6841925"/>
              <a:gd name="connsiteX3116" fmla="*/ 2225329 w 6005794"/>
              <a:gd name="connsiteY3116" fmla="*/ 6564934 h 6841925"/>
              <a:gd name="connsiteX3117" fmla="*/ 2209073 w 6005794"/>
              <a:gd name="connsiteY3117" fmla="*/ 6567036 h 6841925"/>
              <a:gd name="connsiteX3118" fmla="*/ 2193156 w 6005794"/>
              <a:gd name="connsiteY3118" fmla="*/ 6570400 h 6841925"/>
              <a:gd name="connsiteX3119" fmla="*/ 2176900 w 6005794"/>
              <a:gd name="connsiteY3119" fmla="*/ 6575026 h 6841925"/>
              <a:gd name="connsiteX3120" fmla="*/ 2161661 w 6005794"/>
              <a:gd name="connsiteY3120" fmla="*/ 6580070 h 6841925"/>
              <a:gd name="connsiteX3121" fmla="*/ 2147099 w 6005794"/>
              <a:gd name="connsiteY3121" fmla="*/ 6585537 h 6841925"/>
              <a:gd name="connsiteX3122" fmla="*/ 2141003 w 6005794"/>
              <a:gd name="connsiteY3122" fmla="*/ 6588060 h 6841925"/>
              <a:gd name="connsiteX3123" fmla="*/ 2134568 w 6005794"/>
              <a:gd name="connsiteY3123" fmla="*/ 6591423 h 6841925"/>
              <a:gd name="connsiteX3124" fmla="*/ 2128811 w 6005794"/>
              <a:gd name="connsiteY3124" fmla="*/ 6594788 h 6841925"/>
              <a:gd name="connsiteX3125" fmla="*/ 2124070 w 6005794"/>
              <a:gd name="connsiteY3125" fmla="*/ 6598151 h 6841925"/>
              <a:gd name="connsiteX3126" fmla="*/ 2119329 w 6005794"/>
              <a:gd name="connsiteY3126" fmla="*/ 6602357 h 6841925"/>
              <a:gd name="connsiteX3127" fmla="*/ 2115264 w 6005794"/>
              <a:gd name="connsiteY3127" fmla="*/ 6605720 h 6841925"/>
              <a:gd name="connsiteX3128" fmla="*/ 2112216 w 6005794"/>
              <a:gd name="connsiteY3128" fmla="*/ 6609504 h 6841925"/>
              <a:gd name="connsiteX3129" fmla="*/ 2109507 w 6005794"/>
              <a:gd name="connsiteY3129" fmla="*/ 6613289 h 6841925"/>
              <a:gd name="connsiteX3130" fmla="*/ 2107814 w 6005794"/>
              <a:gd name="connsiteY3130" fmla="*/ 6617072 h 6841925"/>
              <a:gd name="connsiteX3131" fmla="*/ 2107137 w 6005794"/>
              <a:gd name="connsiteY3131" fmla="*/ 6621697 h 6841925"/>
              <a:gd name="connsiteX3132" fmla="*/ 2105783 w 6005794"/>
              <a:gd name="connsiteY3132" fmla="*/ 6631368 h 6841925"/>
              <a:gd name="connsiteX3133" fmla="*/ 2104089 w 6005794"/>
              <a:gd name="connsiteY3133" fmla="*/ 6639357 h 6841925"/>
              <a:gd name="connsiteX3134" fmla="*/ 2102057 w 6005794"/>
              <a:gd name="connsiteY3134" fmla="*/ 6646926 h 6841925"/>
              <a:gd name="connsiteX3135" fmla="*/ 2099348 w 6005794"/>
              <a:gd name="connsiteY3135" fmla="*/ 6651971 h 6841925"/>
              <a:gd name="connsiteX3136" fmla="*/ 2095960 w 6005794"/>
              <a:gd name="connsiteY3136" fmla="*/ 6656176 h 6841925"/>
              <a:gd name="connsiteX3137" fmla="*/ 2092913 w 6005794"/>
              <a:gd name="connsiteY3137" fmla="*/ 6659540 h 6841925"/>
              <a:gd name="connsiteX3138" fmla="*/ 2089188 w 6005794"/>
              <a:gd name="connsiteY3138" fmla="*/ 6661642 h 6841925"/>
              <a:gd name="connsiteX3139" fmla="*/ 2085124 w 6005794"/>
              <a:gd name="connsiteY3139" fmla="*/ 6663324 h 6841925"/>
              <a:gd name="connsiteX3140" fmla="*/ 2081399 w 6005794"/>
              <a:gd name="connsiteY3140" fmla="*/ 6664585 h 6841925"/>
              <a:gd name="connsiteX3141" fmla="*/ 2077335 w 6005794"/>
              <a:gd name="connsiteY3141" fmla="*/ 6665005 h 6841925"/>
              <a:gd name="connsiteX3142" fmla="*/ 2068191 w 6005794"/>
              <a:gd name="connsiteY3142" fmla="*/ 6665005 h 6841925"/>
              <a:gd name="connsiteX3143" fmla="*/ 2059386 w 6005794"/>
              <a:gd name="connsiteY3143" fmla="*/ 6665005 h 6841925"/>
              <a:gd name="connsiteX3144" fmla="*/ 2054644 w 6005794"/>
              <a:gd name="connsiteY3144" fmla="*/ 6665005 h 6841925"/>
              <a:gd name="connsiteX3145" fmla="*/ 2050241 w 6005794"/>
              <a:gd name="connsiteY3145" fmla="*/ 6665846 h 6841925"/>
              <a:gd name="connsiteX3146" fmla="*/ 2012651 w 6005794"/>
              <a:gd name="connsiteY3146" fmla="*/ 6666267 h 6841925"/>
              <a:gd name="connsiteX3147" fmla="*/ 1974721 w 6005794"/>
              <a:gd name="connsiteY3147" fmla="*/ 6666267 h 6841925"/>
              <a:gd name="connsiteX3148" fmla="*/ 1862624 w 6005794"/>
              <a:gd name="connsiteY3148" fmla="*/ 6666687 h 6841925"/>
              <a:gd name="connsiteX3149" fmla="*/ 1855851 w 6005794"/>
              <a:gd name="connsiteY3149" fmla="*/ 6673415 h 6841925"/>
              <a:gd name="connsiteX3150" fmla="*/ 1850093 w 6005794"/>
              <a:gd name="connsiteY3150" fmla="*/ 6678040 h 6841925"/>
              <a:gd name="connsiteX3151" fmla="*/ 1847384 w 6005794"/>
              <a:gd name="connsiteY3151" fmla="*/ 6679302 h 6841925"/>
              <a:gd name="connsiteX3152" fmla="*/ 1844675 w 6005794"/>
              <a:gd name="connsiteY3152" fmla="*/ 6680143 h 6841925"/>
              <a:gd name="connsiteX3153" fmla="*/ 1841966 w 6005794"/>
              <a:gd name="connsiteY3153" fmla="*/ 6680983 h 6841925"/>
              <a:gd name="connsiteX3154" fmla="*/ 1839595 w 6005794"/>
              <a:gd name="connsiteY3154" fmla="*/ 6681404 h 6841925"/>
              <a:gd name="connsiteX3155" fmla="*/ 1837564 w 6005794"/>
              <a:gd name="connsiteY3155" fmla="*/ 6680983 h 6841925"/>
              <a:gd name="connsiteX3156" fmla="*/ 1835193 w 6005794"/>
              <a:gd name="connsiteY3156" fmla="*/ 6680143 h 6841925"/>
              <a:gd name="connsiteX3157" fmla="*/ 1831128 w 6005794"/>
              <a:gd name="connsiteY3157" fmla="*/ 6678461 h 6841925"/>
              <a:gd name="connsiteX3158" fmla="*/ 1827403 w 6005794"/>
              <a:gd name="connsiteY3158" fmla="*/ 6675937 h 6841925"/>
              <a:gd name="connsiteX3159" fmla="*/ 1824356 w 6005794"/>
              <a:gd name="connsiteY3159" fmla="*/ 6671733 h 6841925"/>
              <a:gd name="connsiteX3160" fmla="*/ 1821308 w 6005794"/>
              <a:gd name="connsiteY3160" fmla="*/ 6666687 h 6841925"/>
              <a:gd name="connsiteX3161" fmla="*/ 1817921 w 6005794"/>
              <a:gd name="connsiteY3161" fmla="*/ 6662483 h 6841925"/>
              <a:gd name="connsiteX3162" fmla="*/ 1812163 w 6005794"/>
              <a:gd name="connsiteY3162" fmla="*/ 6651971 h 6841925"/>
              <a:gd name="connsiteX3163" fmla="*/ 1809454 w 6005794"/>
              <a:gd name="connsiteY3163" fmla="*/ 6646926 h 6841925"/>
              <a:gd name="connsiteX3164" fmla="*/ 1806406 w 6005794"/>
              <a:gd name="connsiteY3164" fmla="*/ 6642300 h 6841925"/>
              <a:gd name="connsiteX3165" fmla="*/ 1803358 w 6005794"/>
              <a:gd name="connsiteY3165" fmla="*/ 6637675 h 6841925"/>
              <a:gd name="connsiteX3166" fmla="*/ 1799634 w 6005794"/>
              <a:gd name="connsiteY3166" fmla="*/ 6635153 h 6841925"/>
              <a:gd name="connsiteX3167" fmla="*/ 1793876 w 6005794"/>
              <a:gd name="connsiteY3167" fmla="*/ 6643981 h 6841925"/>
              <a:gd name="connsiteX3168" fmla="*/ 1788119 w 6005794"/>
              <a:gd name="connsiteY3168" fmla="*/ 6651971 h 6841925"/>
              <a:gd name="connsiteX3169" fmla="*/ 1781684 w 6005794"/>
              <a:gd name="connsiteY3169" fmla="*/ 6659119 h 6841925"/>
              <a:gd name="connsiteX3170" fmla="*/ 1775589 w 6005794"/>
              <a:gd name="connsiteY3170" fmla="*/ 6665005 h 6841925"/>
              <a:gd name="connsiteX3171" fmla="*/ 1769154 w 6005794"/>
              <a:gd name="connsiteY3171" fmla="*/ 6670892 h 6841925"/>
              <a:gd name="connsiteX3172" fmla="*/ 1762380 w 6005794"/>
              <a:gd name="connsiteY3172" fmla="*/ 6675096 h 6841925"/>
              <a:gd name="connsiteX3173" fmla="*/ 1755608 w 6005794"/>
              <a:gd name="connsiteY3173" fmla="*/ 6678461 h 6841925"/>
              <a:gd name="connsiteX3174" fmla="*/ 1748495 w 6005794"/>
              <a:gd name="connsiteY3174" fmla="*/ 6680983 h 6841925"/>
              <a:gd name="connsiteX3175" fmla="*/ 1741383 w 6005794"/>
              <a:gd name="connsiteY3175" fmla="*/ 6682665 h 6841925"/>
              <a:gd name="connsiteX3176" fmla="*/ 1734272 w 6005794"/>
              <a:gd name="connsiteY3176" fmla="*/ 6683086 h 6841925"/>
              <a:gd name="connsiteX3177" fmla="*/ 1726483 w 6005794"/>
              <a:gd name="connsiteY3177" fmla="*/ 6682665 h 6841925"/>
              <a:gd name="connsiteX3178" fmla="*/ 1718694 w 6005794"/>
              <a:gd name="connsiteY3178" fmla="*/ 6681404 h 6841925"/>
              <a:gd name="connsiteX3179" fmla="*/ 1711243 w 6005794"/>
              <a:gd name="connsiteY3179" fmla="*/ 6679302 h 6841925"/>
              <a:gd name="connsiteX3180" fmla="*/ 1703115 w 6005794"/>
              <a:gd name="connsiteY3180" fmla="*/ 6675937 h 6841925"/>
              <a:gd name="connsiteX3181" fmla="*/ 1694987 w 6005794"/>
              <a:gd name="connsiteY3181" fmla="*/ 6671312 h 6841925"/>
              <a:gd name="connsiteX3182" fmla="*/ 1686521 w 6005794"/>
              <a:gd name="connsiteY3182" fmla="*/ 6665846 h 6841925"/>
              <a:gd name="connsiteX3183" fmla="*/ 1679408 w 6005794"/>
              <a:gd name="connsiteY3183" fmla="*/ 6667528 h 6841925"/>
              <a:gd name="connsiteX3184" fmla="*/ 1672297 w 6005794"/>
              <a:gd name="connsiteY3184" fmla="*/ 6668370 h 6841925"/>
              <a:gd name="connsiteX3185" fmla="*/ 1657735 w 6005794"/>
              <a:gd name="connsiteY3185" fmla="*/ 6670052 h 6841925"/>
              <a:gd name="connsiteX3186" fmla="*/ 1642834 w 6005794"/>
              <a:gd name="connsiteY3186" fmla="*/ 6671733 h 6841925"/>
              <a:gd name="connsiteX3187" fmla="*/ 1628271 w 6005794"/>
              <a:gd name="connsiteY3187" fmla="*/ 6672995 h 6841925"/>
              <a:gd name="connsiteX3188" fmla="*/ 1620821 w 6005794"/>
              <a:gd name="connsiteY3188" fmla="*/ 6674255 h 6841925"/>
              <a:gd name="connsiteX3189" fmla="*/ 1613709 w 6005794"/>
              <a:gd name="connsiteY3189" fmla="*/ 6675937 h 6841925"/>
              <a:gd name="connsiteX3190" fmla="*/ 1606597 w 6005794"/>
              <a:gd name="connsiteY3190" fmla="*/ 6677619 h 6841925"/>
              <a:gd name="connsiteX3191" fmla="*/ 1599486 w 6005794"/>
              <a:gd name="connsiteY3191" fmla="*/ 6679722 h 6841925"/>
              <a:gd name="connsiteX3192" fmla="*/ 1592712 w 6005794"/>
              <a:gd name="connsiteY3192" fmla="*/ 6682665 h 6841925"/>
              <a:gd name="connsiteX3193" fmla="*/ 1585939 w 6005794"/>
              <a:gd name="connsiteY3193" fmla="*/ 6686449 h 6841925"/>
              <a:gd name="connsiteX3194" fmla="*/ 1579165 w 6005794"/>
              <a:gd name="connsiteY3194" fmla="*/ 6690234 h 6841925"/>
              <a:gd name="connsiteX3195" fmla="*/ 1572393 w 6005794"/>
              <a:gd name="connsiteY3195" fmla="*/ 6695699 h 6841925"/>
              <a:gd name="connsiteX3196" fmla="*/ 1554105 w 6005794"/>
              <a:gd name="connsiteY3196" fmla="*/ 6697382 h 6841925"/>
              <a:gd name="connsiteX3197" fmla="*/ 1535139 w 6005794"/>
              <a:gd name="connsiteY3197" fmla="*/ 6698642 h 6841925"/>
              <a:gd name="connsiteX3198" fmla="*/ 1516852 w 6005794"/>
              <a:gd name="connsiteY3198" fmla="*/ 6698642 h 6841925"/>
              <a:gd name="connsiteX3199" fmla="*/ 1498225 w 6005794"/>
              <a:gd name="connsiteY3199" fmla="*/ 6698222 h 6841925"/>
              <a:gd name="connsiteX3200" fmla="*/ 1479938 w 6005794"/>
              <a:gd name="connsiteY3200" fmla="*/ 6696961 h 6841925"/>
              <a:gd name="connsiteX3201" fmla="*/ 1460974 w 6005794"/>
              <a:gd name="connsiteY3201" fmla="*/ 6695279 h 6841925"/>
              <a:gd name="connsiteX3202" fmla="*/ 1424398 w 6005794"/>
              <a:gd name="connsiteY3202" fmla="*/ 6691916 h 6841925"/>
              <a:gd name="connsiteX3203" fmla="*/ 1405433 w 6005794"/>
              <a:gd name="connsiteY3203" fmla="*/ 6690234 h 6841925"/>
              <a:gd name="connsiteX3204" fmla="*/ 1386806 w 6005794"/>
              <a:gd name="connsiteY3204" fmla="*/ 6688973 h 6841925"/>
              <a:gd name="connsiteX3205" fmla="*/ 1368519 w 6005794"/>
              <a:gd name="connsiteY3205" fmla="*/ 6688551 h 6841925"/>
              <a:gd name="connsiteX3206" fmla="*/ 1349553 w 6005794"/>
              <a:gd name="connsiteY3206" fmla="*/ 6688551 h 6841925"/>
              <a:gd name="connsiteX3207" fmla="*/ 1331267 w 6005794"/>
              <a:gd name="connsiteY3207" fmla="*/ 6689814 h 6841925"/>
              <a:gd name="connsiteX3208" fmla="*/ 1312978 w 6005794"/>
              <a:gd name="connsiteY3208" fmla="*/ 6691916 h 6841925"/>
              <a:gd name="connsiteX3209" fmla="*/ 1303496 w 6005794"/>
              <a:gd name="connsiteY3209" fmla="*/ 6693177 h 6841925"/>
              <a:gd name="connsiteX3210" fmla="*/ 1294352 w 6005794"/>
              <a:gd name="connsiteY3210" fmla="*/ 6695279 h 6841925"/>
              <a:gd name="connsiteX3211" fmla="*/ 1284870 w 6005794"/>
              <a:gd name="connsiteY3211" fmla="*/ 6697382 h 6841925"/>
              <a:gd name="connsiteX3212" fmla="*/ 1275726 w 6005794"/>
              <a:gd name="connsiteY3212" fmla="*/ 6699905 h 6841925"/>
              <a:gd name="connsiteX3213" fmla="*/ 1264211 w 6005794"/>
              <a:gd name="connsiteY3213" fmla="*/ 6705370 h 6841925"/>
              <a:gd name="connsiteX3214" fmla="*/ 1252359 w 6005794"/>
              <a:gd name="connsiteY3214" fmla="*/ 6709154 h 6841925"/>
              <a:gd name="connsiteX3215" fmla="*/ 1240506 w 6005794"/>
              <a:gd name="connsiteY3215" fmla="*/ 6712098 h 6841925"/>
              <a:gd name="connsiteX3216" fmla="*/ 1228990 w 6005794"/>
              <a:gd name="connsiteY3216" fmla="*/ 6714201 h 6841925"/>
              <a:gd name="connsiteX3217" fmla="*/ 1216799 w 6005794"/>
              <a:gd name="connsiteY3217" fmla="*/ 6715462 h 6841925"/>
              <a:gd name="connsiteX3218" fmla="*/ 1204607 w 6005794"/>
              <a:gd name="connsiteY3218" fmla="*/ 6716303 h 6841925"/>
              <a:gd name="connsiteX3219" fmla="*/ 1180901 w 6005794"/>
              <a:gd name="connsiteY3219" fmla="*/ 6716303 h 6841925"/>
              <a:gd name="connsiteX3220" fmla="*/ 1156518 w 6005794"/>
              <a:gd name="connsiteY3220" fmla="*/ 6716303 h 6841925"/>
              <a:gd name="connsiteX3221" fmla="*/ 1144326 w 6005794"/>
              <a:gd name="connsiteY3221" fmla="*/ 6717144 h 6841925"/>
              <a:gd name="connsiteX3222" fmla="*/ 1132473 w 6005794"/>
              <a:gd name="connsiteY3222" fmla="*/ 6717564 h 6841925"/>
              <a:gd name="connsiteX3223" fmla="*/ 1120280 w 6005794"/>
              <a:gd name="connsiteY3223" fmla="*/ 6718825 h 6841925"/>
              <a:gd name="connsiteX3224" fmla="*/ 1108428 w 6005794"/>
              <a:gd name="connsiteY3224" fmla="*/ 6720507 h 6841925"/>
              <a:gd name="connsiteX3225" fmla="*/ 1096913 w 6005794"/>
              <a:gd name="connsiteY3225" fmla="*/ 6723030 h 6841925"/>
              <a:gd name="connsiteX3226" fmla="*/ 1084721 w 6005794"/>
              <a:gd name="connsiteY3226" fmla="*/ 6727235 h 6841925"/>
              <a:gd name="connsiteX3227" fmla="*/ 1082012 w 6005794"/>
              <a:gd name="connsiteY3227" fmla="*/ 6733122 h 6841925"/>
              <a:gd name="connsiteX3228" fmla="*/ 1079303 w 6005794"/>
              <a:gd name="connsiteY3228" fmla="*/ 6738166 h 6841925"/>
              <a:gd name="connsiteX3229" fmla="*/ 1076255 w 6005794"/>
              <a:gd name="connsiteY3229" fmla="*/ 6742793 h 6841925"/>
              <a:gd name="connsiteX3230" fmla="*/ 1073207 w 6005794"/>
              <a:gd name="connsiteY3230" fmla="*/ 6746577 h 6841925"/>
              <a:gd name="connsiteX3231" fmla="*/ 1069820 w 6005794"/>
              <a:gd name="connsiteY3231" fmla="*/ 6749940 h 6841925"/>
              <a:gd name="connsiteX3232" fmla="*/ 1066773 w 6005794"/>
              <a:gd name="connsiteY3232" fmla="*/ 6753304 h 6841925"/>
              <a:gd name="connsiteX3233" fmla="*/ 1063725 w 6005794"/>
              <a:gd name="connsiteY3233" fmla="*/ 6755406 h 6841925"/>
              <a:gd name="connsiteX3234" fmla="*/ 1059999 w 6005794"/>
              <a:gd name="connsiteY3234" fmla="*/ 6757929 h 6841925"/>
              <a:gd name="connsiteX3235" fmla="*/ 1056274 w 6005794"/>
              <a:gd name="connsiteY3235" fmla="*/ 6758770 h 6841925"/>
              <a:gd name="connsiteX3236" fmla="*/ 1052887 w 6005794"/>
              <a:gd name="connsiteY3236" fmla="*/ 6760031 h 6841925"/>
              <a:gd name="connsiteX3237" fmla="*/ 1049163 w 6005794"/>
              <a:gd name="connsiteY3237" fmla="*/ 6760872 h 6841925"/>
              <a:gd name="connsiteX3238" fmla="*/ 1045776 w 6005794"/>
              <a:gd name="connsiteY3238" fmla="*/ 6761712 h 6841925"/>
              <a:gd name="connsiteX3239" fmla="*/ 1037986 w 6005794"/>
              <a:gd name="connsiteY3239" fmla="*/ 6761712 h 6841925"/>
              <a:gd name="connsiteX3240" fmla="*/ 1030536 w 6005794"/>
              <a:gd name="connsiteY3240" fmla="*/ 6760872 h 6841925"/>
              <a:gd name="connsiteX3241" fmla="*/ 1022747 w 6005794"/>
              <a:gd name="connsiteY3241" fmla="*/ 6759611 h 6841925"/>
              <a:gd name="connsiteX3242" fmla="*/ 1014618 w 6005794"/>
              <a:gd name="connsiteY3242" fmla="*/ 6757929 h 6841925"/>
              <a:gd name="connsiteX3243" fmla="*/ 999041 w 6005794"/>
              <a:gd name="connsiteY3243" fmla="*/ 6754566 h 6841925"/>
              <a:gd name="connsiteX3244" fmla="*/ 990912 w 6005794"/>
              <a:gd name="connsiteY3244" fmla="*/ 6753304 h 6841925"/>
              <a:gd name="connsiteX3245" fmla="*/ 983124 w 6005794"/>
              <a:gd name="connsiteY3245" fmla="*/ 6752883 h 6841925"/>
              <a:gd name="connsiteX3246" fmla="*/ 975673 w 6005794"/>
              <a:gd name="connsiteY3246" fmla="*/ 6753304 h 6841925"/>
              <a:gd name="connsiteX3247" fmla="*/ 971947 w 6005794"/>
              <a:gd name="connsiteY3247" fmla="*/ 6753725 h 6841925"/>
              <a:gd name="connsiteX3248" fmla="*/ 967884 w 6005794"/>
              <a:gd name="connsiteY3248" fmla="*/ 6754986 h 6841925"/>
              <a:gd name="connsiteX3249" fmla="*/ 953998 w 6005794"/>
              <a:gd name="connsiteY3249" fmla="*/ 6758770 h 6841925"/>
              <a:gd name="connsiteX3250" fmla="*/ 940115 w 6005794"/>
              <a:gd name="connsiteY3250" fmla="*/ 6762554 h 6841925"/>
              <a:gd name="connsiteX3251" fmla="*/ 925890 w 6005794"/>
              <a:gd name="connsiteY3251" fmla="*/ 6765918 h 6841925"/>
              <a:gd name="connsiteX3252" fmla="*/ 911328 w 6005794"/>
              <a:gd name="connsiteY3252" fmla="*/ 6768861 h 6841925"/>
              <a:gd name="connsiteX3253" fmla="*/ 897104 w 6005794"/>
              <a:gd name="connsiteY3253" fmla="*/ 6770964 h 6841925"/>
              <a:gd name="connsiteX3254" fmla="*/ 882202 w 6005794"/>
              <a:gd name="connsiteY3254" fmla="*/ 6773486 h 6841925"/>
              <a:gd name="connsiteX3255" fmla="*/ 867980 w 6005794"/>
              <a:gd name="connsiteY3255" fmla="*/ 6775168 h 6841925"/>
              <a:gd name="connsiteX3256" fmla="*/ 853079 w 6005794"/>
              <a:gd name="connsiteY3256" fmla="*/ 6776009 h 6841925"/>
              <a:gd name="connsiteX3257" fmla="*/ 838515 w 6005794"/>
              <a:gd name="connsiteY3257" fmla="*/ 6777271 h 6841925"/>
              <a:gd name="connsiteX3258" fmla="*/ 823953 w 6005794"/>
              <a:gd name="connsiteY3258" fmla="*/ 6777691 h 6841925"/>
              <a:gd name="connsiteX3259" fmla="*/ 794151 w 6005794"/>
              <a:gd name="connsiteY3259" fmla="*/ 6778532 h 6841925"/>
              <a:gd name="connsiteX3260" fmla="*/ 764689 w 6005794"/>
              <a:gd name="connsiteY3260" fmla="*/ 6777271 h 6841925"/>
              <a:gd name="connsiteX3261" fmla="*/ 735224 w 6005794"/>
              <a:gd name="connsiteY3261" fmla="*/ 6775589 h 6841925"/>
              <a:gd name="connsiteX3262" fmla="*/ 671895 w 6005794"/>
              <a:gd name="connsiteY3262" fmla="*/ 6775168 h 6841925"/>
              <a:gd name="connsiteX3263" fmla="*/ 664445 w 6005794"/>
              <a:gd name="connsiteY3263" fmla="*/ 6777691 h 6841925"/>
              <a:gd name="connsiteX3264" fmla="*/ 656655 w 6005794"/>
              <a:gd name="connsiteY3264" fmla="*/ 6780634 h 6841925"/>
              <a:gd name="connsiteX3265" fmla="*/ 641076 w 6005794"/>
              <a:gd name="connsiteY3265" fmla="*/ 6785258 h 6841925"/>
              <a:gd name="connsiteX3266" fmla="*/ 625837 w 6005794"/>
              <a:gd name="connsiteY3266" fmla="*/ 6788203 h 6841925"/>
              <a:gd name="connsiteX3267" fmla="*/ 609920 w 6005794"/>
              <a:gd name="connsiteY3267" fmla="*/ 6790726 h 6841925"/>
              <a:gd name="connsiteX3268" fmla="*/ 594341 w 6005794"/>
              <a:gd name="connsiteY3268" fmla="*/ 6791567 h 6841925"/>
              <a:gd name="connsiteX3269" fmla="*/ 578762 w 6005794"/>
              <a:gd name="connsiteY3269" fmla="*/ 6792407 h 6841925"/>
              <a:gd name="connsiteX3270" fmla="*/ 562508 w 6005794"/>
              <a:gd name="connsiteY3270" fmla="*/ 6791567 h 6841925"/>
              <a:gd name="connsiteX3271" fmla="*/ 546591 w 6005794"/>
              <a:gd name="connsiteY3271" fmla="*/ 6790726 h 6841925"/>
              <a:gd name="connsiteX3272" fmla="*/ 423318 w 6005794"/>
              <a:gd name="connsiteY3272" fmla="*/ 6793248 h 6841925"/>
              <a:gd name="connsiteX3273" fmla="*/ 420609 w 6005794"/>
              <a:gd name="connsiteY3273" fmla="*/ 6787783 h 6841925"/>
              <a:gd name="connsiteX3274" fmla="*/ 419933 w 6005794"/>
              <a:gd name="connsiteY3274" fmla="*/ 6788203 h 6841925"/>
              <a:gd name="connsiteX3275" fmla="*/ 423318 w 6005794"/>
              <a:gd name="connsiteY3275" fmla="*/ 6793248 h 6841925"/>
              <a:gd name="connsiteX3276" fmla="*/ 417899 w 6005794"/>
              <a:gd name="connsiteY3276" fmla="*/ 6796612 h 6841925"/>
              <a:gd name="connsiteX3277" fmla="*/ 412481 w 6005794"/>
              <a:gd name="connsiteY3277" fmla="*/ 6799555 h 6841925"/>
              <a:gd name="connsiteX3278" fmla="*/ 407063 w 6005794"/>
              <a:gd name="connsiteY3278" fmla="*/ 6801658 h 6841925"/>
              <a:gd name="connsiteX3279" fmla="*/ 401305 w 6005794"/>
              <a:gd name="connsiteY3279" fmla="*/ 6803339 h 6841925"/>
              <a:gd name="connsiteX3280" fmla="*/ 395886 w 6005794"/>
              <a:gd name="connsiteY3280" fmla="*/ 6804601 h 6841925"/>
              <a:gd name="connsiteX3281" fmla="*/ 390468 w 6005794"/>
              <a:gd name="connsiteY3281" fmla="*/ 6805862 h 6841925"/>
              <a:gd name="connsiteX3282" fmla="*/ 379293 w 6005794"/>
              <a:gd name="connsiteY3282" fmla="*/ 6806282 h 6841925"/>
              <a:gd name="connsiteX3283" fmla="*/ 368117 w 6005794"/>
              <a:gd name="connsiteY3283" fmla="*/ 6806282 h 6841925"/>
              <a:gd name="connsiteX3284" fmla="*/ 356264 w 6005794"/>
              <a:gd name="connsiteY3284" fmla="*/ 6806282 h 6841925"/>
              <a:gd name="connsiteX3285" fmla="*/ 345088 w 6005794"/>
              <a:gd name="connsiteY3285" fmla="*/ 6806282 h 6841925"/>
              <a:gd name="connsiteX3286" fmla="*/ 333911 w 6005794"/>
              <a:gd name="connsiteY3286" fmla="*/ 6806703 h 6841925"/>
              <a:gd name="connsiteX3287" fmla="*/ 330863 w 6005794"/>
              <a:gd name="connsiteY3287" fmla="*/ 6809226 h 6841925"/>
              <a:gd name="connsiteX3288" fmla="*/ 327478 w 6005794"/>
              <a:gd name="connsiteY3288" fmla="*/ 6810908 h 6841925"/>
              <a:gd name="connsiteX3289" fmla="*/ 324769 w 6005794"/>
              <a:gd name="connsiteY3289" fmla="*/ 6811749 h 6841925"/>
              <a:gd name="connsiteX3290" fmla="*/ 321721 w 6005794"/>
              <a:gd name="connsiteY3290" fmla="*/ 6813010 h 6841925"/>
              <a:gd name="connsiteX3291" fmla="*/ 315285 w 6005794"/>
              <a:gd name="connsiteY3291" fmla="*/ 6813431 h 6841925"/>
              <a:gd name="connsiteX3292" fmla="*/ 309528 w 6005794"/>
              <a:gd name="connsiteY3292" fmla="*/ 6813010 h 6841925"/>
              <a:gd name="connsiteX3293" fmla="*/ 303433 w 6005794"/>
              <a:gd name="connsiteY3293" fmla="*/ 6811749 h 6841925"/>
              <a:gd name="connsiteX3294" fmla="*/ 297337 w 6005794"/>
              <a:gd name="connsiteY3294" fmla="*/ 6810067 h 6841925"/>
              <a:gd name="connsiteX3295" fmla="*/ 291240 w 6005794"/>
              <a:gd name="connsiteY3295" fmla="*/ 6808386 h 6841925"/>
              <a:gd name="connsiteX3296" fmla="*/ 285483 w 6005794"/>
              <a:gd name="connsiteY3296" fmla="*/ 6807545 h 6841925"/>
              <a:gd name="connsiteX3297" fmla="*/ 279387 w 6005794"/>
              <a:gd name="connsiteY3297" fmla="*/ 6811749 h 6841925"/>
              <a:gd name="connsiteX3298" fmla="*/ 273630 w 6005794"/>
              <a:gd name="connsiteY3298" fmla="*/ 6815113 h 6841925"/>
              <a:gd name="connsiteX3299" fmla="*/ 267873 w 6005794"/>
              <a:gd name="connsiteY3299" fmla="*/ 6818057 h 6841925"/>
              <a:gd name="connsiteX3300" fmla="*/ 262115 w 6005794"/>
              <a:gd name="connsiteY3300" fmla="*/ 6819738 h 6841925"/>
              <a:gd name="connsiteX3301" fmla="*/ 255682 w 6005794"/>
              <a:gd name="connsiteY3301" fmla="*/ 6821420 h 6841925"/>
              <a:gd name="connsiteX3302" fmla="*/ 249924 w 6005794"/>
              <a:gd name="connsiteY3302" fmla="*/ 6821841 h 6841925"/>
              <a:gd name="connsiteX3303" fmla="*/ 244166 w 6005794"/>
              <a:gd name="connsiteY3303" fmla="*/ 6821841 h 6841925"/>
              <a:gd name="connsiteX3304" fmla="*/ 237733 w 6005794"/>
              <a:gd name="connsiteY3304" fmla="*/ 6821841 h 6841925"/>
              <a:gd name="connsiteX3305" fmla="*/ 225540 w 6005794"/>
              <a:gd name="connsiteY3305" fmla="*/ 6820579 h 6841925"/>
              <a:gd name="connsiteX3306" fmla="*/ 213010 w 6005794"/>
              <a:gd name="connsiteY3306" fmla="*/ 6819738 h 6841925"/>
              <a:gd name="connsiteX3307" fmla="*/ 200819 w 6005794"/>
              <a:gd name="connsiteY3307" fmla="*/ 6818897 h 6841925"/>
              <a:gd name="connsiteX3308" fmla="*/ 195062 w 6005794"/>
              <a:gd name="connsiteY3308" fmla="*/ 6818897 h 6841925"/>
              <a:gd name="connsiteX3309" fmla="*/ 188966 w 6005794"/>
              <a:gd name="connsiteY3309" fmla="*/ 6819738 h 6841925"/>
              <a:gd name="connsiteX3310" fmla="*/ 166276 w 6005794"/>
              <a:gd name="connsiteY3310" fmla="*/ 6821420 h 6841925"/>
              <a:gd name="connsiteX3311" fmla="*/ 143586 w 6005794"/>
              <a:gd name="connsiteY3311" fmla="*/ 6822260 h 6841925"/>
              <a:gd name="connsiteX3312" fmla="*/ 98543 w 6005794"/>
              <a:gd name="connsiteY3312" fmla="*/ 6824784 h 6841925"/>
              <a:gd name="connsiteX3313" fmla="*/ 75513 w 6005794"/>
              <a:gd name="connsiteY3313" fmla="*/ 6826465 h 6841925"/>
              <a:gd name="connsiteX3314" fmla="*/ 53162 w 6005794"/>
              <a:gd name="connsiteY3314" fmla="*/ 6828568 h 6841925"/>
              <a:gd name="connsiteX3315" fmla="*/ 41987 w 6005794"/>
              <a:gd name="connsiteY3315" fmla="*/ 6830670 h 6841925"/>
              <a:gd name="connsiteX3316" fmla="*/ 30810 w 6005794"/>
              <a:gd name="connsiteY3316" fmla="*/ 6832351 h 6841925"/>
              <a:gd name="connsiteX3317" fmla="*/ 19635 w 6005794"/>
              <a:gd name="connsiteY3317" fmla="*/ 6835295 h 6841925"/>
              <a:gd name="connsiteX3318" fmla="*/ 8120 w 6005794"/>
              <a:gd name="connsiteY3318" fmla="*/ 6837818 h 6841925"/>
              <a:gd name="connsiteX3319" fmla="*/ 0 w 6005794"/>
              <a:gd name="connsiteY3319" fmla="*/ 6841925 h 684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Lst>
            <a:rect l="l" t="t" r="r" b="b"/>
            <a:pathLst>
              <a:path w="6005794" h="6841925">
                <a:moveTo>
                  <a:pt x="2231425" y="6634731"/>
                </a:moveTo>
                <a:lnTo>
                  <a:pt x="2236845" y="6635896"/>
                </a:lnTo>
                <a:lnTo>
                  <a:pt x="2242940" y="6637060"/>
                </a:lnTo>
                <a:lnTo>
                  <a:pt x="2249036" y="6639390"/>
                </a:lnTo>
                <a:lnTo>
                  <a:pt x="2256148" y="6642107"/>
                </a:lnTo>
                <a:lnTo>
                  <a:pt x="2249036" y="6645212"/>
                </a:lnTo>
                <a:lnTo>
                  <a:pt x="2242940" y="6647929"/>
                </a:lnTo>
                <a:lnTo>
                  <a:pt x="2236845" y="6649482"/>
                </a:lnTo>
                <a:lnTo>
                  <a:pt x="2231425" y="6649869"/>
                </a:lnTo>
                <a:lnTo>
                  <a:pt x="2226346" y="6649482"/>
                </a:lnTo>
                <a:lnTo>
                  <a:pt x="2221266" y="6648317"/>
                </a:lnTo>
                <a:lnTo>
                  <a:pt x="2216187" y="6645600"/>
                </a:lnTo>
                <a:lnTo>
                  <a:pt x="2211445" y="6642494"/>
                </a:lnTo>
                <a:lnTo>
                  <a:pt x="2216187" y="6639001"/>
                </a:lnTo>
                <a:lnTo>
                  <a:pt x="2221266" y="6637060"/>
                </a:lnTo>
                <a:lnTo>
                  <a:pt x="2226346" y="6635508"/>
                </a:lnTo>
                <a:close/>
                <a:moveTo>
                  <a:pt x="4242517" y="5854343"/>
                </a:moveTo>
                <a:lnTo>
                  <a:pt x="4244219" y="5854343"/>
                </a:lnTo>
                <a:lnTo>
                  <a:pt x="4248304" y="5854343"/>
                </a:lnTo>
                <a:lnTo>
                  <a:pt x="4252389" y="5854760"/>
                </a:lnTo>
                <a:lnTo>
                  <a:pt x="4256473" y="5857257"/>
                </a:lnTo>
                <a:lnTo>
                  <a:pt x="4260559" y="5859338"/>
                </a:lnTo>
                <a:lnTo>
                  <a:pt x="4268047" y="5865164"/>
                </a:lnTo>
                <a:lnTo>
                  <a:pt x="4276217" y="5871405"/>
                </a:lnTo>
                <a:lnTo>
                  <a:pt x="4280301" y="5873486"/>
                </a:lnTo>
                <a:lnTo>
                  <a:pt x="4284046" y="5875150"/>
                </a:lnTo>
                <a:lnTo>
                  <a:pt x="4283025" y="5894709"/>
                </a:lnTo>
                <a:lnTo>
                  <a:pt x="4217668" y="5888051"/>
                </a:lnTo>
                <a:lnTo>
                  <a:pt x="4222434" y="5877647"/>
                </a:lnTo>
                <a:lnTo>
                  <a:pt x="4226860" y="5869324"/>
                </a:lnTo>
                <a:lnTo>
                  <a:pt x="4231624" y="5862666"/>
                </a:lnTo>
                <a:lnTo>
                  <a:pt x="4235708" y="5858088"/>
                </a:lnTo>
                <a:lnTo>
                  <a:pt x="4237752" y="5856424"/>
                </a:lnTo>
                <a:lnTo>
                  <a:pt x="4240134" y="5855592"/>
                </a:lnTo>
                <a:close/>
                <a:moveTo>
                  <a:pt x="5388987" y="1486525"/>
                </a:moveTo>
                <a:lnTo>
                  <a:pt x="5396519" y="1486525"/>
                </a:lnTo>
                <a:lnTo>
                  <a:pt x="5404051" y="1487321"/>
                </a:lnTo>
                <a:lnTo>
                  <a:pt x="5412269" y="1489712"/>
                </a:lnTo>
                <a:lnTo>
                  <a:pt x="5420828" y="1493297"/>
                </a:lnTo>
                <a:lnTo>
                  <a:pt x="5430072" y="1498873"/>
                </a:lnTo>
                <a:lnTo>
                  <a:pt x="5419459" y="1499671"/>
                </a:lnTo>
                <a:lnTo>
                  <a:pt x="5409871" y="1500467"/>
                </a:lnTo>
                <a:lnTo>
                  <a:pt x="5401654" y="1501263"/>
                </a:lnTo>
                <a:lnTo>
                  <a:pt x="5394122" y="1501663"/>
                </a:lnTo>
                <a:lnTo>
                  <a:pt x="5386932" y="1501263"/>
                </a:lnTo>
                <a:lnTo>
                  <a:pt x="5383509" y="1500467"/>
                </a:lnTo>
                <a:lnTo>
                  <a:pt x="5380085" y="1500068"/>
                </a:lnTo>
                <a:lnTo>
                  <a:pt x="5377003" y="1498476"/>
                </a:lnTo>
                <a:lnTo>
                  <a:pt x="5374264" y="1496883"/>
                </a:lnTo>
                <a:lnTo>
                  <a:pt x="5370840" y="1495288"/>
                </a:lnTo>
                <a:lnTo>
                  <a:pt x="5367759" y="1492500"/>
                </a:lnTo>
                <a:lnTo>
                  <a:pt x="5374949" y="1489712"/>
                </a:lnTo>
                <a:lnTo>
                  <a:pt x="5381797" y="1487321"/>
                </a:lnTo>
                <a:close/>
                <a:moveTo>
                  <a:pt x="3398111" y="891143"/>
                </a:moveTo>
                <a:lnTo>
                  <a:pt x="3387273" y="894506"/>
                </a:lnTo>
                <a:lnTo>
                  <a:pt x="3387951" y="893946"/>
                </a:lnTo>
                <a:close/>
                <a:moveTo>
                  <a:pt x="3137170" y="786866"/>
                </a:moveTo>
                <a:lnTo>
                  <a:pt x="3146102" y="787661"/>
                </a:lnTo>
                <a:lnTo>
                  <a:pt x="3154689" y="788455"/>
                </a:lnTo>
                <a:lnTo>
                  <a:pt x="3163621" y="790838"/>
                </a:lnTo>
                <a:lnTo>
                  <a:pt x="3173239" y="793220"/>
                </a:lnTo>
                <a:lnTo>
                  <a:pt x="3169117" y="798780"/>
                </a:lnTo>
                <a:lnTo>
                  <a:pt x="3164652" y="802751"/>
                </a:lnTo>
                <a:lnTo>
                  <a:pt x="3160530" y="806325"/>
                </a:lnTo>
                <a:lnTo>
                  <a:pt x="3156407" y="809502"/>
                </a:lnTo>
                <a:lnTo>
                  <a:pt x="3152285" y="812282"/>
                </a:lnTo>
                <a:lnTo>
                  <a:pt x="3148162" y="813870"/>
                </a:lnTo>
                <a:lnTo>
                  <a:pt x="3143697" y="815062"/>
                </a:lnTo>
                <a:lnTo>
                  <a:pt x="3139575" y="815459"/>
                </a:lnTo>
                <a:lnTo>
                  <a:pt x="3135109" y="815459"/>
                </a:lnTo>
                <a:lnTo>
                  <a:pt x="3130986" y="815062"/>
                </a:lnTo>
                <a:lnTo>
                  <a:pt x="3126520" y="813870"/>
                </a:lnTo>
                <a:lnTo>
                  <a:pt x="3121711" y="812282"/>
                </a:lnTo>
                <a:lnTo>
                  <a:pt x="3116902" y="810694"/>
                </a:lnTo>
                <a:lnTo>
                  <a:pt x="3111748" y="807914"/>
                </a:lnTo>
                <a:lnTo>
                  <a:pt x="3101443" y="802354"/>
                </a:lnTo>
                <a:lnTo>
                  <a:pt x="3106253" y="798780"/>
                </a:lnTo>
                <a:lnTo>
                  <a:pt x="3111062" y="795603"/>
                </a:lnTo>
                <a:lnTo>
                  <a:pt x="3115528" y="792823"/>
                </a:lnTo>
                <a:lnTo>
                  <a:pt x="3119993" y="791235"/>
                </a:lnTo>
                <a:lnTo>
                  <a:pt x="3124116" y="789647"/>
                </a:lnTo>
                <a:lnTo>
                  <a:pt x="3128582" y="788455"/>
                </a:lnTo>
                <a:lnTo>
                  <a:pt x="3133390" y="787661"/>
                </a:lnTo>
                <a:close/>
                <a:moveTo>
                  <a:pt x="3224378" y="775093"/>
                </a:moveTo>
                <a:lnTo>
                  <a:pt x="3227426" y="775093"/>
                </a:lnTo>
                <a:lnTo>
                  <a:pt x="3230474" y="775093"/>
                </a:lnTo>
                <a:lnTo>
                  <a:pt x="3233859" y="775915"/>
                </a:lnTo>
                <a:lnTo>
                  <a:pt x="3236568" y="777559"/>
                </a:lnTo>
                <a:lnTo>
                  <a:pt x="3238940" y="780025"/>
                </a:lnTo>
                <a:lnTo>
                  <a:pt x="3241310" y="782494"/>
                </a:lnTo>
                <a:lnTo>
                  <a:pt x="3243004" y="786604"/>
                </a:lnTo>
                <a:lnTo>
                  <a:pt x="3245036" y="790716"/>
                </a:lnTo>
                <a:lnTo>
                  <a:pt x="3246391" y="796472"/>
                </a:lnTo>
                <a:lnTo>
                  <a:pt x="3242665" y="800171"/>
                </a:lnTo>
                <a:lnTo>
                  <a:pt x="3238940" y="805105"/>
                </a:lnTo>
                <a:lnTo>
                  <a:pt x="3235214" y="808804"/>
                </a:lnTo>
                <a:lnTo>
                  <a:pt x="3232844" y="810450"/>
                </a:lnTo>
                <a:lnTo>
                  <a:pt x="3230135" y="811683"/>
                </a:lnTo>
                <a:lnTo>
                  <a:pt x="3226071" y="812095"/>
                </a:lnTo>
                <a:lnTo>
                  <a:pt x="3222346" y="811683"/>
                </a:lnTo>
                <a:lnTo>
                  <a:pt x="3218958" y="810450"/>
                </a:lnTo>
                <a:lnTo>
                  <a:pt x="3215910" y="808394"/>
                </a:lnTo>
                <a:lnTo>
                  <a:pt x="3213540" y="805105"/>
                </a:lnTo>
                <a:lnTo>
                  <a:pt x="3211846" y="800993"/>
                </a:lnTo>
                <a:lnTo>
                  <a:pt x="3210492" y="796882"/>
                </a:lnTo>
                <a:lnTo>
                  <a:pt x="3209815" y="791538"/>
                </a:lnTo>
                <a:lnTo>
                  <a:pt x="3210492" y="787426"/>
                </a:lnTo>
                <a:lnTo>
                  <a:pt x="3211846" y="784138"/>
                </a:lnTo>
                <a:lnTo>
                  <a:pt x="3213540" y="780848"/>
                </a:lnTo>
                <a:lnTo>
                  <a:pt x="3215910" y="778793"/>
                </a:lnTo>
                <a:lnTo>
                  <a:pt x="3217942" y="777149"/>
                </a:lnTo>
                <a:lnTo>
                  <a:pt x="3220991" y="775504"/>
                </a:lnTo>
                <a:close/>
                <a:moveTo>
                  <a:pt x="0" y="0"/>
                </a:moveTo>
                <a:lnTo>
                  <a:pt x="3105189" y="0"/>
                </a:lnTo>
                <a:lnTo>
                  <a:pt x="3106184" y="1011"/>
                </a:lnTo>
                <a:lnTo>
                  <a:pt x="3110587" y="3954"/>
                </a:lnTo>
                <a:lnTo>
                  <a:pt x="3114990" y="6478"/>
                </a:lnTo>
                <a:lnTo>
                  <a:pt x="3119393" y="9001"/>
                </a:lnTo>
                <a:lnTo>
                  <a:pt x="3124810" y="10682"/>
                </a:lnTo>
                <a:lnTo>
                  <a:pt x="3130229" y="12364"/>
                </a:lnTo>
                <a:lnTo>
                  <a:pt x="3135987" y="13204"/>
                </a:lnTo>
                <a:lnTo>
                  <a:pt x="3142421" y="14466"/>
                </a:lnTo>
                <a:lnTo>
                  <a:pt x="3149194" y="15729"/>
                </a:lnTo>
                <a:lnTo>
                  <a:pt x="3164434" y="16149"/>
                </a:lnTo>
                <a:lnTo>
                  <a:pt x="3179674" y="15729"/>
                </a:lnTo>
                <a:lnTo>
                  <a:pt x="3194913" y="14466"/>
                </a:lnTo>
                <a:lnTo>
                  <a:pt x="3209815" y="12785"/>
                </a:lnTo>
                <a:lnTo>
                  <a:pt x="3240294" y="7739"/>
                </a:lnTo>
                <a:lnTo>
                  <a:pt x="3271451" y="2693"/>
                </a:lnTo>
                <a:lnTo>
                  <a:pt x="3286690" y="591"/>
                </a:lnTo>
                <a:lnTo>
                  <a:pt x="3292046" y="0"/>
                </a:lnTo>
                <a:lnTo>
                  <a:pt x="3345199" y="0"/>
                </a:lnTo>
                <a:lnTo>
                  <a:pt x="3349004" y="591"/>
                </a:lnTo>
                <a:lnTo>
                  <a:pt x="3356794" y="2273"/>
                </a:lnTo>
                <a:lnTo>
                  <a:pt x="3364582" y="3954"/>
                </a:lnTo>
                <a:lnTo>
                  <a:pt x="3372371" y="6057"/>
                </a:lnTo>
                <a:lnTo>
                  <a:pt x="3380500" y="9001"/>
                </a:lnTo>
                <a:lnTo>
                  <a:pt x="3388627" y="12364"/>
                </a:lnTo>
                <a:lnTo>
                  <a:pt x="3396756" y="15729"/>
                </a:lnTo>
                <a:lnTo>
                  <a:pt x="3387950" y="24978"/>
                </a:lnTo>
                <a:lnTo>
                  <a:pt x="3379483" y="34649"/>
                </a:lnTo>
                <a:lnTo>
                  <a:pt x="3370678" y="43478"/>
                </a:lnTo>
                <a:lnTo>
                  <a:pt x="3362551" y="53570"/>
                </a:lnTo>
                <a:lnTo>
                  <a:pt x="3358148" y="58616"/>
                </a:lnTo>
                <a:lnTo>
                  <a:pt x="3354423" y="64502"/>
                </a:lnTo>
                <a:lnTo>
                  <a:pt x="3350697" y="70809"/>
                </a:lnTo>
                <a:lnTo>
                  <a:pt x="3347310" y="77536"/>
                </a:lnTo>
                <a:lnTo>
                  <a:pt x="3344601" y="85105"/>
                </a:lnTo>
                <a:lnTo>
                  <a:pt x="3341892" y="93515"/>
                </a:lnTo>
                <a:lnTo>
                  <a:pt x="3339522" y="102765"/>
                </a:lnTo>
                <a:lnTo>
                  <a:pt x="3337829" y="112435"/>
                </a:lnTo>
                <a:lnTo>
                  <a:pt x="3333764" y="101503"/>
                </a:lnTo>
                <a:lnTo>
                  <a:pt x="3329700" y="91412"/>
                </a:lnTo>
                <a:lnTo>
                  <a:pt x="3325636" y="82583"/>
                </a:lnTo>
                <a:lnTo>
                  <a:pt x="3321234" y="75434"/>
                </a:lnTo>
                <a:lnTo>
                  <a:pt x="3317170" y="69127"/>
                </a:lnTo>
                <a:lnTo>
                  <a:pt x="3312768" y="64502"/>
                </a:lnTo>
                <a:lnTo>
                  <a:pt x="3308703" y="60718"/>
                </a:lnTo>
                <a:lnTo>
                  <a:pt x="3303962" y="58616"/>
                </a:lnTo>
                <a:lnTo>
                  <a:pt x="3299221" y="57354"/>
                </a:lnTo>
                <a:lnTo>
                  <a:pt x="3294819" y="56933"/>
                </a:lnTo>
                <a:lnTo>
                  <a:pt x="3289739" y="57774"/>
                </a:lnTo>
                <a:lnTo>
                  <a:pt x="3285335" y="60298"/>
                </a:lnTo>
                <a:lnTo>
                  <a:pt x="3280256" y="63661"/>
                </a:lnTo>
                <a:lnTo>
                  <a:pt x="3274837" y="67445"/>
                </a:lnTo>
                <a:lnTo>
                  <a:pt x="3270097" y="72912"/>
                </a:lnTo>
                <a:lnTo>
                  <a:pt x="3264677" y="79218"/>
                </a:lnTo>
                <a:lnTo>
                  <a:pt x="3290755" y="129254"/>
                </a:lnTo>
                <a:lnTo>
                  <a:pt x="3292786" y="130936"/>
                </a:lnTo>
                <a:lnTo>
                  <a:pt x="3295495" y="132618"/>
                </a:lnTo>
                <a:lnTo>
                  <a:pt x="3297866" y="133878"/>
                </a:lnTo>
                <a:lnTo>
                  <a:pt x="3300576" y="134300"/>
                </a:lnTo>
                <a:lnTo>
                  <a:pt x="3320218" y="142709"/>
                </a:lnTo>
                <a:lnTo>
                  <a:pt x="3340199" y="150698"/>
                </a:lnTo>
                <a:lnTo>
                  <a:pt x="3359842" y="157426"/>
                </a:lnTo>
                <a:lnTo>
                  <a:pt x="3369662" y="160369"/>
                </a:lnTo>
                <a:lnTo>
                  <a:pt x="3379483" y="162892"/>
                </a:lnTo>
                <a:lnTo>
                  <a:pt x="3389305" y="165414"/>
                </a:lnTo>
                <a:lnTo>
                  <a:pt x="3399804" y="167097"/>
                </a:lnTo>
                <a:lnTo>
                  <a:pt x="3409963" y="168358"/>
                </a:lnTo>
                <a:lnTo>
                  <a:pt x="3420462" y="169620"/>
                </a:lnTo>
                <a:lnTo>
                  <a:pt x="3430622" y="169620"/>
                </a:lnTo>
                <a:lnTo>
                  <a:pt x="3441119" y="169620"/>
                </a:lnTo>
                <a:lnTo>
                  <a:pt x="3451280" y="168358"/>
                </a:lnTo>
                <a:lnTo>
                  <a:pt x="3462116" y="166677"/>
                </a:lnTo>
                <a:lnTo>
                  <a:pt x="3464149" y="166256"/>
                </a:lnTo>
                <a:lnTo>
                  <a:pt x="3466180" y="166677"/>
                </a:lnTo>
                <a:lnTo>
                  <a:pt x="3467536" y="167097"/>
                </a:lnTo>
                <a:lnTo>
                  <a:pt x="3469228" y="168358"/>
                </a:lnTo>
                <a:lnTo>
                  <a:pt x="3471938" y="170461"/>
                </a:lnTo>
                <a:lnTo>
                  <a:pt x="3473970" y="174664"/>
                </a:lnTo>
                <a:lnTo>
                  <a:pt x="3475663" y="178870"/>
                </a:lnTo>
                <a:lnTo>
                  <a:pt x="3477017" y="183915"/>
                </a:lnTo>
                <a:lnTo>
                  <a:pt x="3479388" y="193586"/>
                </a:lnTo>
                <a:lnTo>
                  <a:pt x="3555249" y="196950"/>
                </a:lnTo>
                <a:lnTo>
                  <a:pt x="3554233" y="195688"/>
                </a:lnTo>
                <a:lnTo>
                  <a:pt x="3557957" y="185597"/>
                </a:lnTo>
                <a:lnTo>
                  <a:pt x="3561344" y="175085"/>
                </a:lnTo>
                <a:lnTo>
                  <a:pt x="3563375" y="170461"/>
                </a:lnTo>
                <a:lnTo>
                  <a:pt x="3565069" y="166677"/>
                </a:lnTo>
                <a:lnTo>
                  <a:pt x="3566762" y="163733"/>
                </a:lnTo>
                <a:lnTo>
                  <a:pt x="3567101" y="163312"/>
                </a:lnTo>
                <a:lnTo>
                  <a:pt x="3568117" y="163312"/>
                </a:lnTo>
                <a:lnTo>
                  <a:pt x="3579970" y="163312"/>
                </a:lnTo>
                <a:lnTo>
                  <a:pt x="3591484" y="162892"/>
                </a:lnTo>
                <a:lnTo>
                  <a:pt x="3603338" y="161630"/>
                </a:lnTo>
                <a:lnTo>
                  <a:pt x="3614852" y="159528"/>
                </a:lnTo>
                <a:lnTo>
                  <a:pt x="3638558" y="154902"/>
                </a:lnTo>
                <a:lnTo>
                  <a:pt x="3650411" y="152800"/>
                </a:lnTo>
                <a:lnTo>
                  <a:pt x="3661926" y="151118"/>
                </a:lnTo>
                <a:lnTo>
                  <a:pt x="3673779" y="149437"/>
                </a:lnTo>
                <a:lnTo>
                  <a:pt x="3685295" y="149016"/>
                </a:lnTo>
                <a:lnTo>
                  <a:pt x="3697147" y="149437"/>
                </a:lnTo>
                <a:lnTo>
                  <a:pt x="3702904" y="149858"/>
                </a:lnTo>
                <a:lnTo>
                  <a:pt x="3708662" y="151118"/>
                </a:lnTo>
                <a:lnTo>
                  <a:pt x="3714080" y="152380"/>
                </a:lnTo>
                <a:lnTo>
                  <a:pt x="3719837" y="154061"/>
                </a:lnTo>
                <a:lnTo>
                  <a:pt x="3725933" y="156165"/>
                </a:lnTo>
                <a:lnTo>
                  <a:pt x="3731690" y="158267"/>
                </a:lnTo>
                <a:lnTo>
                  <a:pt x="3737108" y="161630"/>
                </a:lnTo>
                <a:lnTo>
                  <a:pt x="3742866" y="164993"/>
                </a:lnTo>
                <a:lnTo>
                  <a:pt x="3748624" y="168778"/>
                </a:lnTo>
                <a:lnTo>
                  <a:pt x="3754042" y="173404"/>
                </a:lnTo>
                <a:lnTo>
                  <a:pt x="3759121" y="174664"/>
                </a:lnTo>
                <a:lnTo>
                  <a:pt x="3763524" y="174664"/>
                </a:lnTo>
                <a:lnTo>
                  <a:pt x="3768604" y="173824"/>
                </a:lnTo>
                <a:lnTo>
                  <a:pt x="3773007" y="172983"/>
                </a:lnTo>
                <a:lnTo>
                  <a:pt x="3777410" y="171301"/>
                </a:lnTo>
                <a:lnTo>
                  <a:pt x="3781812" y="168778"/>
                </a:lnTo>
                <a:lnTo>
                  <a:pt x="3790617" y="164573"/>
                </a:lnTo>
                <a:lnTo>
                  <a:pt x="3799422" y="160369"/>
                </a:lnTo>
                <a:lnTo>
                  <a:pt x="3803825" y="159528"/>
                </a:lnTo>
                <a:lnTo>
                  <a:pt x="3808905" y="158267"/>
                </a:lnTo>
                <a:lnTo>
                  <a:pt x="3813307" y="157846"/>
                </a:lnTo>
                <a:lnTo>
                  <a:pt x="3817711" y="157846"/>
                </a:lnTo>
                <a:lnTo>
                  <a:pt x="3822790" y="159108"/>
                </a:lnTo>
                <a:lnTo>
                  <a:pt x="3827870" y="161209"/>
                </a:lnTo>
                <a:lnTo>
                  <a:pt x="3830918" y="168778"/>
                </a:lnTo>
                <a:lnTo>
                  <a:pt x="3831256" y="168358"/>
                </a:lnTo>
                <a:lnTo>
                  <a:pt x="3827870" y="161209"/>
                </a:lnTo>
                <a:lnTo>
                  <a:pt x="3832611" y="157846"/>
                </a:lnTo>
                <a:lnTo>
                  <a:pt x="3838030" y="154902"/>
                </a:lnTo>
                <a:lnTo>
                  <a:pt x="3843448" y="152800"/>
                </a:lnTo>
                <a:lnTo>
                  <a:pt x="3848866" y="151118"/>
                </a:lnTo>
                <a:lnTo>
                  <a:pt x="3854285" y="149437"/>
                </a:lnTo>
                <a:lnTo>
                  <a:pt x="3859704" y="149016"/>
                </a:lnTo>
                <a:lnTo>
                  <a:pt x="3870880" y="147755"/>
                </a:lnTo>
                <a:lnTo>
                  <a:pt x="3892893" y="147334"/>
                </a:lnTo>
                <a:lnTo>
                  <a:pt x="3904069" y="146494"/>
                </a:lnTo>
                <a:lnTo>
                  <a:pt x="3914906" y="144811"/>
                </a:lnTo>
                <a:lnTo>
                  <a:pt x="3990766" y="130515"/>
                </a:lnTo>
                <a:lnTo>
                  <a:pt x="3995846" y="127572"/>
                </a:lnTo>
                <a:lnTo>
                  <a:pt x="4000248" y="126732"/>
                </a:lnTo>
                <a:lnTo>
                  <a:pt x="4004989" y="125470"/>
                </a:lnTo>
                <a:lnTo>
                  <a:pt x="4010069" y="125050"/>
                </a:lnTo>
                <a:lnTo>
                  <a:pt x="4015149" y="125470"/>
                </a:lnTo>
                <a:lnTo>
                  <a:pt x="4019552" y="125891"/>
                </a:lnTo>
                <a:lnTo>
                  <a:pt x="4029372" y="127572"/>
                </a:lnTo>
                <a:lnTo>
                  <a:pt x="4038855" y="130515"/>
                </a:lnTo>
                <a:lnTo>
                  <a:pt x="4048338" y="132197"/>
                </a:lnTo>
                <a:lnTo>
                  <a:pt x="4053079" y="132618"/>
                </a:lnTo>
                <a:lnTo>
                  <a:pt x="4058159" y="132618"/>
                </a:lnTo>
                <a:lnTo>
                  <a:pt x="4062561" y="132197"/>
                </a:lnTo>
                <a:lnTo>
                  <a:pt x="4067641" y="130936"/>
                </a:lnTo>
                <a:lnTo>
                  <a:pt x="4072044" y="127152"/>
                </a:lnTo>
                <a:lnTo>
                  <a:pt x="4076447" y="124209"/>
                </a:lnTo>
                <a:lnTo>
                  <a:pt x="4081188" y="121685"/>
                </a:lnTo>
                <a:lnTo>
                  <a:pt x="4085930" y="120004"/>
                </a:lnTo>
                <a:lnTo>
                  <a:pt x="4090332" y="118322"/>
                </a:lnTo>
                <a:lnTo>
                  <a:pt x="4095411" y="117060"/>
                </a:lnTo>
                <a:lnTo>
                  <a:pt x="4104895" y="115800"/>
                </a:lnTo>
                <a:lnTo>
                  <a:pt x="4114715" y="115800"/>
                </a:lnTo>
                <a:lnTo>
                  <a:pt x="4124875" y="115800"/>
                </a:lnTo>
                <a:lnTo>
                  <a:pt x="4135373" y="115800"/>
                </a:lnTo>
                <a:lnTo>
                  <a:pt x="4145534" y="115379"/>
                </a:lnTo>
                <a:lnTo>
                  <a:pt x="4069335" y="136403"/>
                </a:lnTo>
                <a:lnTo>
                  <a:pt x="4070689" y="141027"/>
                </a:lnTo>
                <a:lnTo>
                  <a:pt x="4069335" y="144811"/>
                </a:lnTo>
                <a:lnTo>
                  <a:pt x="4067980" y="148175"/>
                </a:lnTo>
                <a:lnTo>
                  <a:pt x="4066287" y="151539"/>
                </a:lnTo>
                <a:lnTo>
                  <a:pt x="4063916" y="154482"/>
                </a:lnTo>
                <a:lnTo>
                  <a:pt x="4059852" y="160369"/>
                </a:lnTo>
                <a:lnTo>
                  <a:pt x="4057821" y="163312"/>
                </a:lnTo>
                <a:lnTo>
                  <a:pt x="4055789" y="166677"/>
                </a:lnTo>
                <a:lnTo>
                  <a:pt x="4049692" y="171301"/>
                </a:lnTo>
                <a:lnTo>
                  <a:pt x="4043258" y="175505"/>
                </a:lnTo>
                <a:lnTo>
                  <a:pt x="4037163" y="180131"/>
                </a:lnTo>
                <a:lnTo>
                  <a:pt x="4030727" y="183495"/>
                </a:lnTo>
                <a:lnTo>
                  <a:pt x="4018197" y="190223"/>
                </a:lnTo>
                <a:lnTo>
                  <a:pt x="4004989" y="195267"/>
                </a:lnTo>
                <a:lnTo>
                  <a:pt x="3992120" y="199052"/>
                </a:lnTo>
                <a:lnTo>
                  <a:pt x="3978573" y="202416"/>
                </a:lnTo>
                <a:lnTo>
                  <a:pt x="3965028" y="204518"/>
                </a:lnTo>
                <a:lnTo>
                  <a:pt x="3951820" y="206200"/>
                </a:lnTo>
                <a:lnTo>
                  <a:pt x="3938273" y="207461"/>
                </a:lnTo>
                <a:lnTo>
                  <a:pt x="3924727" y="207881"/>
                </a:lnTo>
                <a:lnTo>
                  <a:pt x="3897295" y="209143"/>
                </a:lnTo>
                <a:lnTo>
                  <a:pt x="3870541" y="210405"/>
                </a:lnTo>
                <a:lnTo>
                  <a:pt x="3856995" y="211245"/>
                </a:lnTo>
                <a:lnTo>
                  <a:pt x="3843448" y="212928"/>
                </a:lnTo>
                <a:lnTo>
                  <a:pt x="3840400" y="205779"/>
                </a:lnTo>
                <a:lnTo>
                  <a:pt x="3839723" y="205779"/>
                </a:lnTo>
                <a:lnTo>
                  <a:pt x="3843448" y="212928"/>
                </a:lnTo>
                <a:lnTo>
                  <a:pt x="3836675" y="214189"/>
                </a:lnTo>
                <a:lnTo>
                  <a:pt x="3829901" y="215029"/>
                </a:lnTo>
                <a:lnTo>
                  <a:pt x="3817033" y="219234"/>
                </a:lnTo>
                <a:lnTo>
                  <a:pt x="3790617" y="226382"/>
                </a:lnTo>
                <a:lnTo>
                  <a:pt x="3777410" y="229746"/>
                </a:lnTo>
                <a:lnTo>
                  <a:pt x="3770637" y="231007"/>
                </a:lnTo>
                <a:lnTo>
                  <a:pt x="3763862" y="231848"/>
                </a:lnTo>
                <a:lnTo>
                  <a:pt x="3757090" y="232690"/>
                </a:lnTo>
                <a:lnTo>
                  <a:pt x="3750655" y="232690"/>
                </a:lnTo>
                <a:lnTo>
                  <a:pt x="3743882" y="231848"/>
                </a:lnTo>
                <a:lnTo>
                  <a:pt x="3737108" y="230166"/>
                </a:lnTo>
                <a:lnTo>
                  <a:pt x="3731690" y="229325"/>
                </a:lnTo>
                <a:lnTo>
                  <a:pt x="3725933" y="227644"/>
                </a:lnTo>
                <a:lnTo>
                  <a:pt x="3680891" y="231007"/>
                </a:lnTo>
                <a:lnTo>
                  <a:pt x="3678520" y="235212"/>
                </a:lnTo>
                <a:lnTo>
                  <a:pt x="3675811" y="238155"/>
                </a:lnTo>
                <a:lnTo>
                  <a:pt x="3672763" y="240258"/>
                </a:lnTo>
                <a:lnTo>
                  <a:pt x="3669715" y="241519"/>
                </a:lnTo>
                <a:lnTo>
                  <a:pt x="3665991" y="241939"/>
                </a:lnTo>
                <a:lnTo>
                  <a:pt x="3662604" y="241939"/>
                </a:lnTo>
                <a:lnTo>
                  <a:pt x="3658878" y="241939"/>
                </a:lnTo>
                <a:lnTo>
                  <a:pt x="3655153" y="242360"/>
                </a:lnTo>
                <a:lnTo>
                  <a:pt x="3653120" y="254974"/>
                </a:lnTo>
                <a:lnTo>
                  <a:pt x="3643978" y="262962"/>
                </a:lnTo>
                <a:lnTo>
                  <a:pt x="3639575" y="266327"/>
                </a:lnTo>
                <a:lnTo>
                  <a:pt x="3635172" y="269690"/>
                </a:lnTo>
                <a:lnTo>
                  <a:pt x="3630431" y="272213"/>
                </a:lnTo>
                <a:lnTo>
                  <a:pt x="3626705" y="273896"/>
                </a:lnTo>
                <a:lnTo>
                  <a:pt x="3622642" y="274737"/>
                </a:lnTo>
                <a:lnTo>
                  <a:pt x="3618578" y="275577"/>
                </a:lnTo>
                <a:lnTo>
                  <a:pt x="3614514" y="274737"/>
                </a:lnTo>
                <a:lnTo>
                  <a:pt x="3610788" y="273054"/>
                </a:lnTo>
                <a:lnTo>
                  <a:pt x="3606724" y="270952"/>
                </a:lnTo>
                <a:lnTo>
                  <a:pt x="3603677" y="267589"/>
                </a:lnTo>
                <a:lnTo>
                  <a:pt x="3599952" y="262542"/>
                </a:lnTo>
                <a:lnTo>
                  <a:pt x="3596904" y="257077"/>
                </a:lnTo>
                <a:lnTo>
                  <a:pt x="3594194" y="249928"/>
                </a:lnTo>
                <a:lnTo>
                  <a:pt x="3591146" y="241519"/>
                </a:lnTo>
                <a:lnTo>
                  <a:pt x="3587082" y="245724"/>
                </a:lnTo>
                <a:lnTo>
                  <a:pt x="3583018" y="250349"/>
                </a:lnTo>
                <a:lnTo>
                  <a:pt x="3578616" y="253713"/>
                </a:lnTo>
                <a:lnTo>
                  <a:pt x="3574552" y="257077"/>
                </a:lnTo>
                <a:lnTo>
                  <a:pt x="3569810" y="260020"/>
                </a:lnTo>
                <a:lnTo>
                  <a:pt x="3565408" y="262542"/>
                </a:lnTo>
                <a:lnTo>
                  <a:pt x="3556942" y="267168"/>
                </a:lnTo>
                <a:lnTo>
                  <a:pt x="3547458" y="269690"/>
                </a:lnTo>
                <a:lnTo>
                  <a:pt x="3538654" y="272213"/>
                </a:lnTo>
                <a:lnTo>
                  <a:pt x="3529172" y="273054"/>
                </a:lnTo>
                <a:lnTo>
                  <a:pt x="3519689" y="273896"/>
                </a:lnTo>
                <a:lnTo>
                  <a:pt x="3510207" y="274316"/>
                </a:lnTo>
                <a:lnTo>
                  <a:pt x="3500724" y="273896"/>
                </a:lnTo>
                <a:lnTo>
                  <a:pt x="3481420" y="272633"/>
                </a:lnTo>
                <a:lnTo>
                  <a:pt x="3462794" y="272213"/>
                </a:lnTo>
                <a:lnTo>
                  <a:pt x="3453311" y="272213"/>
                </a:lnTo>
                <a:lnTo>
                  <a:pt x="3443830" y="273054"/>
                </a:lnTo>
                <a:lnTo>
                  <a:pt x="3436717" y="273896"/>
                </a:lnTo>
                <a:lnTo>
                  <a:pt x="3429267" y="273896"/>
                </a:lnTo>
                <a:lnTo>
                  <a:pt x="3421817" y="274316"/>
                </a:lnTo>
                <a:lnTo>
                  <a:pt x="3414703" y="275998"/>
                </a:lnTo>
                <a:lnTo>
                  <a:pt x="3411318" y="277259"/>
                </a:lnTo>
                <a:lnTo>
                  <a:pt x="3408270" y="278100"/>
                </a:lnTo>
                <a:lnTo>
                  <a:pt x="3405561" y="280623"/>
                </a:lnTo>
                <a:lnTo>
                  <a:pt x="3403190" y="282724"/>
                </a:lnTo>
                <a:lnTo>
                  <a:pt x="3401496" y="285668"/>
                </a:lnTo>
                <a:lnTo>
                  <a:pt x="3399804" y="288611"/>
                </a:lnTo>
                <a:lnTo>
                  <a:pt x="3398787" y="293236"/>
                </a:lnTo>
                <a:lnTo>
                  <a:pt x="3398448" y="297862"/>
                </a:lnTo>
                <a:lnTo>
                  <a:pt x="3398787" y="303328"/>
                </a:lnTo>
                <a:lnTo>
                  <a:pt x="3399804" y="308374"/>
                </a:lnTo>
                <a:lnTo>
                  <a:pt x="3401158" y="311738"/>
                </a:lnTo>
                <a:lnTo>
                  <a:pt x="3402851" y="313839"/>
                </a:lnTo>
                <a:lnTo>
                  <a:pt x="3405561" y="315941"/>
                </a:lnTo>
                <a:lnTo>
                  <a:pt x="3408270" y="317204"/>
                </a:lnTo>
                <a:lnTo>
                  <a:pt x="3411318" y="317624"/>
                </a:lnTo>
                <a:lnTo>
                  <a:pt x="3415042" y="317624"/>
                </a:lnTo>
                <a:lnTo>
                  <a:pt x="3422155" y="317624"/>
                </a:lnTo>
                <a:lnTo>
                  <a:pt x="3429267" y="317624"/>
                </a:lnTo>
                <a:lnTo>
                  <a:pt x="3432992" y="317624"/>
                </a:lnTo>
                <a:lnTo>
                  <a:pt x="3436717" y="318466"/>
                </a:lnTo>
                <a:lnTo>
                  <a:pt x="3439764" y="319306"/>
                </a:lnTo>
                <a:lnTo>
                  <a:pt x="3442475" y="321829"/>
                </a:lnTo>
                <a:lnTo>
                  <a:pt x="3448232" y="318466"/>
                </a:lnTo>
                <a:lnTo>
                  <a:pt x="3454666" y="315101"/>
                </a:lnTo>
                <a:lnTo>
                  <a:pt x="3466519" y="310055"/>
                </a:lnTo>
                <a:lnTo>
                  <a:pt x="3478711" y="306692"/>
                </a:lnTo>
                <a:lnTo>
                  <a:pt x="3491241" y="303748"/>
                </a:lnTo>
                <a:lnTo>
                  <a:pt x="3504110" y="301646"/>
                </a:lnTo>
                <a:lnTo>
                  <a:pt x="3515964" y="300385"/>
                </a:lnTo>
                <a:lnTo>
                  <a:pt x="3528494" y="300385"/>
                </a:lnTo>
                <a:lnTo>
                  <a:pt x="3541363" y="300385"/>
                </a:lnTo>
                <a:lnTo>
                  <a:pt x="3566423" y="301646"/>
                </a:lnTo>
                <a:lnTo>
                  <a:pt x="3591484" y="303748"/>
                </a:lnTo>
                <a:lnTo>
                  <a:pt x="3604016" y="304589"/>
                </a:lnTo>
                <a:lnTo>
                  <a:pt x="3616545" y="304589"/>
                </a:lnTo>
                <a:lnTo>
                  <a:pt x="3628737" y="304589"/>
                </a:lnTo>
                <a:lnTo>
                  <a:pt x="3641268" y="303748"/>
                </a:lnTo>
                <a:lnTo>
                  <a:pt x="3644993" y="298703"/>
                </a:lnTo>
                <a:lnTo>
                  <a:pt x="3649057" y="294920"/>
                </a:lnTo>
                <a:lnTo>
                  <a:pt x="3652444" y="291975"/>
                </a:lnTo>
                <a:lnTo>
                  <a:pt x="3656507" y="289452"/>
                </a:lnTo>
                <a:lnTo>
                  <a:pt x="3660571" y="287771"/>
                </a:lnTo>
                <a:lnTo>
                  <a:pt x="3664636" y="286510"/>
                </a:lnTo>
                <a:lnTo>
                  <a:pt x="3668700" y="286089"/>
                </a:lnTo>
                <a:lnTo>
                  <a:pt x="3672763" y="286089"/>
                </a:lnTo>
                <a:lnTo>
                  <a:pt x="3681907" y="286510"/>
                </a:lnTo>
                <a:lnTo>
                  <a:pt x="3690374" y="288192"/>
                </a:lnTo>
                <a:lnTo>
                  <a:pt x="3698839" y="289873"/>
                </a:lnTo>
                <a:lnTo>
                  <a:pt x="3707307" y="291135"/>
                </a:lnTo>
                <a:lnTo>
                  <a:pt x="3746591" y="289452"/>
                </a:lnTo>
                <a:lnTo>
                  <a:pt x="3766234" y="288611"/>
                </a:lnTo>
                <a:lnTo>
                  <a:pt x="3785537" y="288611"/>
                </a:lnTo>
                <a:lnTo>
                  <a:pt x="3789601" y="289452"/>
                </a:lnTo>
                <a:lnTo>
                  <a:pt x="3793327" y="289873"/>
                </a:lnTo>
                <a:lnTo>
                  <a:pt x="3796374" y="291555"/>
                </a:lnTo>
                <a:lnTo>
                  <a:pt x="3799084" y="293657"/>
                </a:lnTo>
                <a:lnTo>
                  <a:pt x="3800438" y="295338"/>
                </a:lnTo>
                <a:lnTo>
                  <a:pt x="3800777" y="297021"/>
                </a:lnTo>
                <a:lnTo>
                  <a:pt x="3801116" y="298703"/>
                </a:lnTo>
                <a:lnTo>
                  <a:pt x="3801792" y="301226"/>
                </a:lnTo>
                <a:lnTo>
                  <a:pt x="3801792" y="303328"/>
                </a:lnTo>
                <a:lnTo>
                  <a:pt x="3801116" y="305429"/>
                </a:lnTo>
                <a:lnTo>
                  <a:pt x="3800438" y="308374"/>
                </a:lnTo>
                <a:lnTo>
                  <a:pt x="3799422" y="311317"/>
                </a:lnTo>
                <a:lnTo>
                  <a:pt x="3798068" y="312578"/>
                </a:lnTo>
                <a:lnTo>
                  <a:pt x="3795698" y="314260"/>
                </a:lnTo>
                <a:lnTo>
                  <a:pt x="3793666" y="315101"/>
                </a:lnTo>
                <a:lnTo>
                  <a:pt x="3790955" y="315941"/>
                </a:lnTo>
                <a:lnTo>
                  <a:pt x="3784521" y="317204"/>
                </a:lnTo>
                <a:lnTo>
                  <a:pt x="3778764" y="318466"/>
                </a:lnTo>
                <a:lnTo>
                  <a:pt x="3679875" y="338228"/>
                </a:lnTo>
                <a:lnTo>
                  <a:pt x="3675134" y="342852"/>
                </a:lnTo>
                <a:lnTo>
                  <a:pt x="3669715" y="346215"/>
                </a:lnTo>
                <a:lnTo>
                  <a:pt x="3664297" y="348318"/>
                </a:lnTo>
                <a:lnTo>
                  <a:pt x="3658878" y="350000"/>
                </a:lnTo>
                <a:lnTo>
                  <a:pt x="3653120" y="350841"/>
                </a:lnTo>
                <a:lnTo>
                  <a:pt x="3647364" y="351262"/>
                </a:lnTo>
                <a:lnTo>
                  <a:pt x="3635172" y="350841"/>
                </a:lnTo>
                <a:lnTo>
                  <a:pt x="3623319" y="350000"/>
                </a:lnTo>
                <a:lnTo>
                  <a:pt x="3617562" y="350841"/>
                </a:lnTo>
                <a:lnTo>
                  <a:pt x="3611805" y="351262"/>
                </a:lnTo>
                <a:lnTo>
                  <a:pt x="3606386" y="352943"/>
                </a:lnTo>
                <a:lnTo>
                  <a:pt x="3600968" y="355046"/>
                </a:lnTo>
                <a:lnTo>
                  <a:pt x="3595550" y="359249"/>
                </a:lnTo>
                <a:lnTo>
                  <a:pt x="3590468" y="363875"/>
                </a:lnTo>
                <a:lnTo>
                  <a:pt x="3586066" y="368921"/>
                </a:lnTo>
                <a:lnTo>
                  <a:pt x="3582003" y="373546"/>
                </a:lnTo>
                <a:lnTo>
                  <a:pt x="3577261" y="377330"/>
                </a:lnTo>
                <a:lnTo>
                  <a:pt x="3572520" y="380273"/>
                </a:lnTo>
                <a:lnTo>
                  <a:pt x="3568117" y="381956"/>
                </a:lnTo>
                <a:lnTo>
                  <a:pt x="3563375" y="383217"/>
                </a:lnTo>
                <a:lnTo>
                  <a:pt x="3558296" y="383637"/>
                </a:lnTo>
                <a:lnTo>
                  <a:pt x="3553216" y="384058"/>
                </a:lnTo>
                <a:lnTo>
                  <a:pt x="3543056" y="383217"/>
                </a:lnTo>
                <a:lnTo>
                  <a:pt x="3533236" y="381956"/>
                </a:lnTo>
                <a:lnTo>
                  <a:pt x="3522737" y="380273"/>
                </a:lnTo>
                <a:lnTo>
                  <a:pt x="3512577" y="379852"/>
                </a:lnTo>
                <a:lnTo>
                  <a:pt x="3518334" y="376909"/>
                </a:lnTo>
                <a:lnTo>
                  <a:pt x="3515625" y="378171"/>
                </a:lnTo>
                <a:lnTo>
                  <a:pt x="3512577" y="379852"/>
                </a:lnTo>
                <a:lnTo>
                  <a:pt x="3507836" y="377330"/>
                </a:lnTo>
                <a:lnTo>
                  <a:pt x="3503433" y="380693"/>
                </a:lnTo>
                <a:lnTo>
                  <a:pt x="3471938" y="417695"/>
                </a:lnTo>
                <a:lnTo>
                  <a:pt x="3476678" y="419797"/>
                </a:lnTo>
                <a:lnTo>
                  <a:pt x="3481081" y="420218"/>
                </a:lnTo>
                <a:lnTo>
                  <a:pt x="3485823" y="420218"/>
                </a:lnTo>
                <a:lnTo>
                  <a:pt x="3490564" y="419377"/>
                </a:lnTo>
                <a:lnTo>
                  <a:pt x="3500385" y="416434"/>
                </a:lnTo>
                <a:lnTo>
                  <a:pt x="3509190" y="413911"/>
                </a:lnTo>
                <a:lnTo>
                  <a:pt x="3513932" y="412650"/>
                </a:lnTo>
                <a:lnTo>
                  <a:pt x="3518334" y="412229"/>
                </a:lnTo>
                <a:lnTo>
                  <a:pt x="3522398" y="412229"/>
                </a:lnTo>
                <a:lnTo>
                  <a:pt x="3525784" y="413069"/>
                </a:lnTo>
                <a:lnTo>
                  <a:pt x="3527817" y="414332"/>
                </a:lnTo>
                <a:lnTo>
                  <a:pt x="3529172" y="416014"/>
                </a:lnTo>
                <a:lnTo>
                  <a:pt x="3530865" y="417695"/>
                </a:lnTo>
                <a:lnTo>
                  <a:pt x="3532220" y="419797"/>
                </a:lnTo>
                <a:lnTo>
                  <a:pt x="3533575" y="421900"/>
                </a:lnTo>
                <a:lnTo>
                  <a:pt x="3534929" y="424844"/>
                </a:lnTo>
                <a:lnTo>
                  <a:pt x="3536622" y="432832"/>
                </a:lnTo>
                <a:lnTo>
                  <a:pt x="3537638" y="438298"/>
                </a:lnTo>
                <a:lnTo>
                  <a:pt x="3537977" y="443764"/>
                </a:lnTo>
                <a:lnTo>
                  <a:pt x="3537977" y="448390"/>
                </a:lnTo>
                <a:lnTo>
                  <a:pt x="3537299" y="452594"/>
                </a:lnTo>
                <a:lnTo>
                  <a:pt x="3535945" y="456799"/>
                </a:lnTo>
                <a:lnTo>
                  <a:pt x="3533912" y="460162"/>
                </a:lnTo>
                <a:lnTo>
                  <a:pt x="3531881" y="462685"/>
                </a:lnTo>
                <a:lnTo>
                  <a:pt x="3529172" y="465628"/>
                </a:lnTo>
                <a:lnTo>
                  <a:pt x="3525784" y="467310"/>
                </a:lnTo>
                <a:lnTo>
                  <a:pt x="3522737" y="468993"/>
                </a:lnTo>
                <a:lnTo>
                  <a:pt x="3519350" y="469834"/>
                </a:lnTo>
                <a:lnTo>
                  <a:pt x="3515286" y="470674"/>
                </a:lnTo>
                <a:lnTo>
                  <a:pt x="3510545" y="470674"/>
                </a:lnTo>
                <a:lnTo>
                  <a:pt x="3506481" y="470674"/>
                </a:lnTo>
                <a:lnTo>
                  <a:pt x="3502078" y="469413"/>
                </a:lnTo>
                <a:lnTo>
                  <a:pt x="3497676" y="468152"/>
                </a:lnTo>
                <a:lnTo>
                  <a:pt x="3497337" y="468152"/>
                </a:lnTo>
                <a:lnTo>
                  <a:pt x="3453989" y="479505"/>
                </a:lnTo>
                <a:lnTo>
                  <a:pt x="3452296" y="473197"/>
                </a:lnTo>
                <a:lnTo>
                  <a:pt x="3451280" y="473197"/>
                </a:lnTo>
                <a:lnTo>
                  <a:pt x="3453989" y="479505"/>
                </a:lnTo>
                <a:lnTo>
                  <a:pt x="3456359" y="485811"/>
                </a:lnTo>
                <a:lnTo>
                  <a:pt x="3458730" y="491277"/>
                </a:lnTo>
                <a:lnTo>
                  <a:pt x="3461439" y="496323"/>
                </a:lnTo>
                <a:lnTo>
                  <a:pt x="3464149" y="500527"/>
                </a:lnTo>
                <a:lnTo>
                  <a:pt x="3466519" y="505152"/>
                </a:lnTo>
                <a:lnTo>
                  <a:pt x="3469906" y="508936"/>
                </a:lnTo>
                <a:lnTo>
                  <a:pt x="3472954" y="512301"/>
                </a:lnTo>
                <a:lnTo>
                  <a:pt x="3476002" y="515664"/>
                </a:lnTo>
                <a:lnTo>
                  <a:pt x="3479726" y="518607"/>
                </a:lnTo>
                <a:lnTo>
                  <a:pt x="3483452" y="520709"/>
                </a:lnTo>
                <a:lnTo>
                  <a:pt x="3490903" y="525335"/>
                </a:lnTo>
                <a:lnTo>
                  <a:pt x="3499030" y="529119"/>
                </a:lnTo>
                <a:lnTo>
                  <a:pt x="3507497" y="531221"/>
                </a:lnTo>
                <a:lnTo>
                  <a:pt x="3516641" y="534165"/>
                </a:lnTo>
                <a:lnTo>
                  <a:pt x="3525784" y="535847"/>
                </a:lnTo>
                <a:lnTo>
                  <a:pt x="3545765" y="539210"/>
                </a:lnTo>
                <a:lnTo>
                  <a:pt x="3555587" y="541312"/>
                </a:lnTo>
                <a:lnTo>
                  <a:pt x="3566086" y="543416"/>
                </a:lnTo>
                <a:lnTo>
                  <a:pt x="3576584" y="546359"/>
                </a:lnTo>
                <a:lnTo>
                  <a:pt x="3587421" y="550143"/>
                </a:lnTo>
                <a:lnTo>
                  <a:pt x="3572520" y="558131"/>
                </a:lnTo>
                <a:lnTo>
                  <a:pt x="3558635" y="564439"/>
                </a:lnTo>
                <a:lnTo>
                  <a:pt x="3544411" y="569905"/>
                </a:lnTo>
                <a:lnTo>
                  <a:pt x="3530865" y="574108"/>
                </a:lnTo>
                <a:lnTo>
                  <a:pt x="3517319" y="577473"/>
                </a:lnTo>
                <a:lnTo>
                  <a:pt x="3504110" y="579996"/>
                </a:lnTo>
                <a:lnTo>
                  <a:pt x="3490903" y="580836"/>
                </a:lnTo>
                <a:lnTo>
                  <a:pt x="3478033" y="582098"/>
                </a:lnTo>
                <a:lnTo>
                  <a:pt x="3465165" y="582098"/>
                </a:lnTo>
                <a:lnTo>
                  <a:pt x="3452296" y="581677"/>
                </a:lnTo>
                <a:lnTo>
                  <a:pt x="3440103" y="580417"/>
                </a:lnTo>
                <a:lnTo>
                  <a:pt x="3427574" y="578734"/>
                </a:lnTo>
                <a:lnTo>
                  <a:pt x="3415042" y="576633"/>
                </a:lnTo>
                <a:lnTo>
                  <a:pt x="3402851" y="573689"/>
                </a:lnTo>
                <a:lnTo>
                  <a:pt x="3378129" y="568223"/>
                </a:lnTo>
                <a:lnTo>
                  <a:pt x="3376098" y="566541"/>
                </a:lnTo>
                <a:lnTo>
                  <a:pt x="3374065" y="566121"/>
                </a:lnTo>
                <a:lnTo>
                  <a:pt x="3372371" y="565280"/>
                </a:lnTo>
                <a:lnTo>
                  <a:pt x="3370001" y="565280"/>
                </a:lnTo>
                <a:lnTo>
                  <a:pt x="3368307" y="565280"/>
                </a:lnTo>
                <a:lnTo>
                  <a:pt x="3366614" y="566541"/>
                </a:lnTo>
                <a:lnTo>
                  <a:pt x="3362551" y="569064"/>
                </a:lnTo>
                <a:lnTo>
                  <a:pt x="3358487" y="572427"/>
                </a:lnTo>
                <a:lnTo>
                  <a:pt x="3354423" y="577053"/>
                </a:lnTo>
                <a:lnTo>
                  <a:pt x="3346633" y="585882"/>
                </a:lnTo>
                <a:lnTo>
                  <a:pt x="3342569" y="590087"/>
                </a:lnTo>
                <a:lnTo>
                  <a:pt x="3338844" y="592610"/>
                </a:lnTo>
                <a:lnTo>
                  <a:pt x="3336812" y="593871"/>
                </a:lnTo>
                <a:lnTo>
                  <a:pt x="3334781" y="594292"/>
                </a:lnTo>
                <a:lnTo>
                  <a:pt x="3332749" y="594292"/>
                </a:lnTo>
                <a:lnTo>
                  <a:pt x="3330716" y="593871"/>
                </a:lnTo>
                <a:lnTo>
                  <a:pt x="3328684" y="593451"/>
                </a:lnTo>
                <a:lnTo>
                  <a:pt x="3326991" y="591769"/>
                </a:lnTo>
                <a:lnTo>
                  <a:pt x="3324621" y="589246"/>
                </a:lnTo>
                <a:lnTo>
                  <a:pt x="3322927" y="587144"/>
                </a:lnTo>
                <a:lnTo>
                  <a:pt x="3321234" y="583359"/>
                </a:lnTo>
                <a:lnTo>
                  <a:pt x="3318864" y="579155"/>
                </a:lnTo>
                <a:lnTo>
                  <a:pt x="3317170" y="574108"/>
                </a:lnTo>
                <a:lnTo>
                  <a:pt x="3314799" y="568223"/>
                </a:lnTo>
                <a:lnTo>
                  <a:pt x="3290755" y="552665"/>
                </a:lnTo>
                <a:lnTo>
                  <a:pt x="3282965" y="553507"/>
                </a:lnTo>
                <a:lnTo>
                  <a:pt x="3275854" y="556029"/>
                </a:lnTo>
                <a:lnTo>
                  <a:pt x="3272128" y="557711"/>
                </a:lnTo>
                <a:lnTo>
                  <a:pt x="3269080" y="559393"/>
                </a:lnTo>
                <a:lnTo>
                  <a:pt x="3266371" y="561495"/>
                </a:lnTo>
                <a:lnTo>
                  <a:pt x="3263661" y="563597"/>
                </a:lnTo>
                <a:lnTo>
                  <a:pt x="3261291" y="566121"/>
                </a:lnTo>
                <a:lnTo>
                  <a:pt x="3259259" y="569064"/>
                </a:lnTo>
                <a:lnTo>
                  <a:pt x="3257565" y="572007"/>
                </a:lnTo>
                <a:lnTo>
                  <a:pt x="3256550" y="575791"/>
                </a:lnTo>
                <a:lnTo>
                  <a:pt x="3255195" y="579996"/>
                </a:lnTo>
                <a:lnTo>
                  <a:pt x="3254856" y="583780"/>
                </a:lnTo>
                <a:lnTo>
                  <a:pt x="3254856" y="588826"/>
                </a:lnTo>
                <a:lnTo>
                  <a:pt x="3255195" y="593871"/>
                </a:lnTo>
                <a:lnTo>
                  <a:pt x="3256550" y="605644"/>
                </a:lnTo>
                <a:lnTo>
                  <a:pt x="3256550" y="616156"/>
                </a:lnTo>
                <a:lnTo>
                  <a:pt x="3255195" y="625406"/>
                </a:lnTo>
                <a:lnTo>
                  <a:pt x="3253502" y="633816"/>
                </a:lnTo>
                <a:lnTo>
                  <a:pt x="3250793" y="641804"/>
                </a:lnTo>
                <a:lnTo>
                  <a:pt x="3247067" y="648531"/>
                </a:lnTo>
                <a:lnTo>
                  <a:pt x="3243004" y="654419"/>
                </a:lnTo>
                <a:lnTo>
                  <a:pt x="3238600" y="660305"/>
                </a:lnTo>
                <a:lnTo>
                  <a:pt x="3233182" y="665350"/>
                </a:lnTo>
                <a:lnTo>
                  <a:pt x="3227425" y="669555"/>
                </a:lnTo>
                <a:lnTo>
                  <a:pt x="3221330" y="673340"/>
                </a:lnTo>
                <a:lnTo>
                  <a:pt x="3215233" y="677544"/>
                </a:lnTo>
                <a:lnTo>
                  <a:pt x="3202703" y="684693"/>
                </a:lnTo>
                <a:lnTo>
                  <a:pt x="3189494" y="691841"/>
                </a:lnTo>
                <a:lnTo>
                  <a:pt x="3140051" y="677544"/>
                </a:lnTo>
                <a:lnTo>
                  <a:pt x="3133955" y="679226"/>
                </a:lnTo>
                <a:lnTo>
                  <a:pt x="3128197" y="681328"/>
                </a:lnTo>
                <a:lnTo>
                  <a:pt x="3122101" y="683431"/>
                </a:lnTo>
                <a:lnTo>
                  <a:pt x="3116683" y="686374"/>
                </a:lnTo>
                <a:lnTo>
                  <a:pt x="3105168" y="692680"/>
                </a:lnTo>
                <a:lnTo>
                  <a:pt x="3093655" y="698988"/>
                </a:lnTo>
                <a:lnTo>
                  <a:pt x="3081801" y="704875"/>
                </a:lnTo>
                <a:lnTo>
                  <a:pt x="3075367" y="706977"/>
                </a:lnTo>
                <a:lnTo>
                  <a:pt x="3069271" y="709079"/>
                </a:lnTo>
                <a:lnTo>
                  <a:pt x="3062497" y="710761"/>
                </a:lnTo>
                <a:lnTo>
                  <a:pt x="3055386" y="712023"/>
                </a:lnTo>
                <a:lnTo>
                  <a:pt x="3048274" y="712023"/>
                </a:lnTo>
                <a:lnTo>
                  <a:pt x="3040485" y="711602"/>
                </a:lnTo>
                <a:lnTo>
                  <a:pt x="3044210" y="718330"/>
                </a:lnTo>
                <a:lnTo>
                  <a:pt x="3048274" y="723795"/>
                </a:lnTo>
                <a:lnTo>
                  <a:pt x="3051660" y="728001"/>
                </a:lnTo>
                <a:lnTo>
                  <a:pt x="3055724" y="731364"/>
                </a:lnTo>
                <a:lnTo>
                  <a:pt x="3059449" y="734307"/>
                </a:lnTo>
                <a:lnTo>
                  <a:pt x="3063513" y="736409"/>
                </a:lnTo>
                <a:lnTo>
                  <a:pt x="3067578" y="737672"/>
                </a:lnTo>
                <a:lnTo>
                  <a:pt x="3071641" y="738092"/>
                </a:lnTo>
                <a:lnTo>
                  <a:pt x="3075367" y="738933"/>
                </a:lnTo>
                <a:lnTo>
                  <a:pt x="3079430" y="738933"/>
                </a:lnTo>
                <a:lnTo>
                  <a:pt x="3087558" y="738933"/>
                </a:lnTo>
                <a:lnTo>
                  <a:pt x="3095347" y="738092"/>
                </a:lnTo>
                <a:lnTo>
                  <a:pt x="3098734" y="738933"/>
                </a:lnTo>
                <a:lnTo>
                  <a:pt x="3102460" y="739353"/>
                </a:lnTo>
                <a:lnTo>
                  <a:pt x="3101104" y="755331"/>
                </a:lnTo>
                <a:lnTo>
                  <a:pt x="3100089" y="763320"/>
                </a:lnTo>
                <a:lnTo>
                  <a:pt x="3099412" y="771309"/>
                </a:lnTo>
                <a:lnTo>
                  <a:pt x="3097379" y="778877"/>
                </a:lnTo>
                <a:lnTo>
                  <a:pt x="3095686" y="786025"/>
                </a:lnTo>
                <a:lnTo>
                  <a:pt x="3093655" y="792333"/>
                </a:lnTo>
                <a:lnTo>
                  <a:pt x="3091284" y="798639"/>
                </a:lnTo>
                <a:lnTo>
                  <a:pt x="3088235" y="804105"/>
                </a:lnTo>
                <a:lnTo>
                  <a:pt x="3084171" y="808310"/>
                </a:lnTo>
                <a:lnTo>
                  <a:pt x="3080108" y="812515"/>
                </a:lnTo>
                <a:lnTo>
                  <a:pt x="3075028" y="815038"/>
                </a:lnTo>
                <a:lnTo>
                  <a:pt x="3069610" y="816720"/>
                </a:lnTo>
                <a:lnTo>
                  <a:pt x="3062836" y="816720"/>
                </a:lnTo>
                <a:lnTo>
                  <a:pt x="3056063" y="816299"/>
                </a:lnTo>
                <a:lnTo>
                  <a:pt x="3048274" y="814196"/>
                </a:lnTo>
                <a:lnTo>
                  <a:pt x="3039468" y="811253"/>
                </a:lnTo>
                <a:lnTo>
                  <a:pt x="3031002" y="809151"/>
                </a:lnTo>
                <a:lnTo>
                  <a:pt x="3022536" y="807469"/>
                </a:lnTo>
                <a:lnTo>
                  <a:pt x="3014069" y="806208"/>
                </a:lnTo>
                <a:lnTo>
                  <a:pt x="3005603" y="805787"/>
                </a:lnTo>
                <a:lnTo>
                  <a:pt x="2996796" y="805787"/>
                </a:lnTo>
                <a:lnTo>
                  <a:pt x="2989008" y="805787"/>
                </a:lnTo>
                <a:lnTo>
                  <a:pt x="2980204" y="806208"/>
                </a:lnTo>
                <a:lnTo>
                  <a:pt x="2964285" y="807889"/>
                </a:lnTo>
                <a:lnTo>
                  <a:pt x="2947692" y="810832"/>
                </a:lnTo>
                <a:lnTo>
                  <a:pt x="2914164" y="816299"/>
                </a:lnTo>
                <a:lnTo>
                  <a:pt x="2911116" y="817560"/>
                </a:lnTo>
                <a:lnTo>
                  <a:pt x="2908069" y="818401"/>
                </a:lnTo>
                <a:lnTo>
                  <a:pt x="2901634" y="819663"/>
                </a:lnTo>
                <a:lnTo>
                  <a:pt x="2894861" y="819663"/>
                </a:lnTo>
                <a:lnTo>
                  <a:pt x="2888087" y="818401"/>
                </a:lnTo>
                <a:lnTo>
                  <a:pt x="2874203" y="816299"/>
                </a:lnTo>
                <a:lnTo>
                  <a:pt x="2867429" y="815038"/>
                </a:lnTo>
                <a:lnTo>
                  <a:pt x="2860995" y="814617"/>
                </a:lnTo>
                <a:lnTo>
                  <a:pt x="2854221" y="814196"/>
                </a:lnTo>
                <a:lnTo>
                  <a:pt x="2847449" y="814617"/>
                </a:lnTo>
                <a:lnTo>
                  <a:pt x="2841013" y="816299"/>
                </a:lnTo>
                <a:lnTo>
                  <a:pt x="2837965" y="817560"/>
                </a:lnTo>
                <a:lnTo>
                  <a:pt x="2834918" y="819242"/>
                </a:lnTo>
                <a:lnTo>
                  <a:pt x="2832209" y="820923"/>
                </a:lnTo>
                <a:lnTo>
                  <a:pt x="2829500" y="823448"/>
                </a:lnTo>
                <a:lnTo>
                  <a:pt x="2826113" y="826390"/>
                </a:lnTo>
                <a:lnTo>
                  <a:pt x="2824081" y="829754"/>
                </a:lnTo>
                <a:lnTo>
                  <a:pt x="2821372" y="833118"/>
                </a:lnTo>
                <a:lnTo>
                  <a:pt x="2818662" y="837323"/>
                </a:lnTo>
                <a:lnTo>
                  <a:pt x="2816291" y="842368"/>
                </a:lnTo>
                <a:lnTo>
                  <a:pt x="2814259" y="848254"/>
                </a:lnTo>
                <a:lnTo>
                  <a:pt x="2864381" y="894926"/>
                </a:lnTo>
                <a:lnTo>
                  <a:pt x="2868107" y="888620"/>
                </a:lnTo>
                <a:lnTo>
                  <a:pt x="2871493" y="883153"/>
                </a:lnTo>
                <a:lnTo>
                  <a:pt x="2875558" y="878108"/>
                </a:lnTo>
                <a:lnTo>
                  <a:pt x="2879282" y="874323"/>
                </a:lnTo>
                <a:lnTo>
                  <a:pt x="2883346" y="870540"/>
                </a:lnTo>
                <a:lnTo>
                  <a:pt x="2887410" y="867597"/>
                </a:lnTo>
                <a:lnTo>
                  <a:pt x="2891474" y="864652"/>
                </a:lnTo>
                <a:lnTo>
                  <a:pt x="2895538" y="862550"/>
                </a:lnTo>
                <a:lnTo>
                  <a:pt x="2899602" y="860869"/>
                </a:lnTo>
                <a:lnTo>
                  <a:pt x="2904004" y="859607"/>
                </a:lnTo>
                <a:lnTo>
                  <a:pt x="2908069" y="859187"/>
                </a:lnTo>
                <a:lnTo>
                  <a:pt x="2912471" y="858766"/>
                </a:lnTo>
                <a:lnTo>
                  <a:pt x="2921615" y="857925"/>
                </a:lnTo>
                <a:lnTo>
                  <a:pt x="2930419" y="859187"/>
                </a:lnTo>
                <a:lnTo>
                  <a:pt x="2939564" y="860448"/>
                </a:lnTo>
                <a:lnTo>
                  <a:pt x="2948369" y="862130"/>
                </a:lnTo>
                <a:lnTo>
                  <a:pt x="2957852" y="862971"/>
                </a:lnTo>
                <a:lnTo>
                  <a:pt x="2966996" y="864232"/>
                </a:lnTo>
                <a:lnTo>
                  <a:pt x="2975800" y="864652"/>
                </a:lnTo>
                <a:lnTo>
                  <a:pt x="2984944" y="864232"/>
                </a:lnTo>
                <a:lnTo>
                  <a:pt x="2989347" y="863811"/>
                </a:lnTo>
                <a:lnTo>
                  <a:pt x="2993749" y="862550"/>
                </a:lnTo>
                <a:lnTo>
                  <a:pt x="2997813" y="860869"/>
                </a:lnTo>
                <a:lnTo>
                  <a:pt x="3002216" y="859187"/>
                </a:lnTo>
                <a:lnTo>
                  <a:pt x="3001878" y="863811"/>
                </a:lnTo>
                <a:lnTo>
                  <a:pt x="3001539" y="867597"/>
                </a:lnTo>
                <a:lnTo>
                  <a:pt x="3000184" y="870960"/>
                </a:lnTo>
                <a:lnTo>
                  <a:pt x="2998829" y="873903"/>
                </a:lnTo>
                <a:lnTo>
                  <a:pt x="2996796" y="876006"/>
                </a:lnTo>
                <a:lnTo>
                  <a:pt x="2995104" y="877688"/>
                </a:lnTo>
                <a:lnTo>
                  <a:pt x="2990701" y="881051"/>
                </a:lnTo>
                <a:lnTo>
                  <a:pt x="2986637" y="883153"/>
                </a:lnTo>
                <a:lnTo>
                  <a:pt x="2982574" y="886096"/>
                </a:lnTo>
                <a:lnTo>
                  <a:pt x="2980881" y="887779"/>
                </a:lnTo>
                <a:lnTo>
                  <a:pt x="2979526" y="889461"/>
                </a:lnTo>
                <a:lnTo>
                  <a:pt x="2978171" y="891562"/>
                </a:lnTo>
                <a:lnTo>
                  <a:pt x="2977493" y="894506"/>
                </a:lnTo>
                <a:lnTo>
                  <a:pt x="2982235" y="893665"/>
                </a:lnTo>
                <a:lnTo>
                  <a:pt x="2986976" y="893244"/>
                </a:lnTo>
                <a:lnTo>
                  <a:pt x="2992056" y="893244"/>
                </a:lnTo>
                <a:lnTo>
                  <a:pt x="2996796" y="893665"/>
                </a:lnTo>
                <a:lnTo>
                  <a:pt x="3005941" y="896187"/>
                </a:lnTo>
                <a:lnTo>
                  <a:pt x="3015424" y="898711"/>
                </a:lnTo>
                <a:lnTo>
                  <a:pt x="3033711" y="905018"/>
                </a:lnTo>
                <a:lnTo>
                  <a:pt x="3043194" y="907541"/>
                </a:lnTo>
                <a:lnTo>
                  <a:pt x="3052676" y="910064"/>
                </a:lnTo>
                <a:lnTo>
                  <a:pt x="3057078" y="905018"/>
                </a:lnTo>
                <a:lnTo>
                  <a:pt x="3062159" y="900393"/>
                </a:lnTo>
                <a:lnTo>
                  <a:pt x="3066900" y="896609"/>
                </a:lnTo>
                <a:lnTo>
                  <a:pt x="3072319" y="892824"/>
                </a:lnTo>
                <a:lnTo>
                  <a:pt x="3077399" y="889461"/>
                </a:lnTo>
                <a:lnTo>
                  <a:pt x="3082817" y="886517"/>
                </a:lnTo>
                <a:lnTo>
                  <a:pt x="3088235" y="884415"/>
                </a:lnTo>
                <a:lnTo>
                  <a:pt x="3093655" y="881892"/>
                </a:lnTo>
                <a:lnTo>
                  <a:pt x="3099412" y="880210"/>
                </a:lnTo>
                <a:lnTo>
                  <a:pt x="3104830" y="879369"/>
                </a:lnTo>
                <a:lnTo>
                  <a:pt x="3110587" y="878108"/>
                </a:lnTo>
                <a:lnTo>
                  <a:pt x="3116345" y="877688"/>
                </a:lnTo>
                <a:lnTo>
                  <a:pt x="3128536" y="877688"/>
                </a:lnTo>
                <a:lnTo>
                  <a:pt x="3141066" y="878108"/>
                </a:lnTo>
                <a:lnTo>
                  <a:pt x="3156646" y="880210"/>
                </a:lnTo>
                <a:lnTo>
                  <a:pt x="3172562" y="882733"/>
                </a:lnTo>
                <a:lnTo>
                  <a:pt x="3204058" y="887779"/>
                </a:lnTo>
                <a:lnTo>
                  <a:pt x="3235553" y="893244"/>
                </a:lnTo>
                <a:lnTo>
                  <a:pt x="3251470" y="895346"/>
                </a:lnTo>
                <a:lnTo>
                  <a:pt x="3267387" y="897870"/>
                </a:lnTo>
                <a:lnTo>
                  <a:pt x="3283304" y="899552"/>
                </a:lnTo>
                <a:lnTo>
                  <a:pt x="3299221" y="900393"/>
                </a:lnTo>
                <a:lnTo>
                  <a:pt x="3315477" y="901234"/>
                </a:lnTo>
                <a:lnTo>
                  <a:pt x="3332072" y="901234"/>
                </a:lnTo>
                <a:lnTo>
                  <a:pt x="3347988" y="899972"/>
                </a:lnTo>
                <a:lnTo>
                  <a:pt x="3364582" y="898291"/>
                </a:lnTo>
                <a:lnTo>
                  <a:pt x="3381516" y="894926"/>
                </a:lnTo>
                <a:lnTo>
                  <a:pt x="3387273" y="893665"/>
                </a:lnTo>
                <a:lnTo>
                  <a:pt x="3380161" y="896187"/>
                </a:lnTo>
                <a:lnTo>
                  <a:pt x="3372710" y="899972"/>
                </a:lnTo>
                <a:lnTo>
                  <a:pt x="3369662" y="902074"/>
                </a:lnTo>
                <a:lnTo>
                  <a:pt x="3366953" y="904177"/>
                </a:lnTo>
                <a:lnTo>
                  <a:pt x="3364244" y="907120"/>
                </a:lnTo>
                <a:lnTo>
                  <a:pt x="3362551" y="910064"/>
                </a:lnTo>
                <a:lnTo>
                  <a:pt x="3358825" y="915529"/>
                </a:lnTo>
                <a:lnTo>
                  <a:pt x="3356116" y="921837"/>
                </a:lnTo>
                <a:lnTo>
                  <a:pt x="3354085" y="928144"/>
                </a:lnTo>
                <a:lnTo>
                  <a:pt x="3353068" y="934870"/>
                </a:lnTo>
                <a:lnTo>
                  <a:pt x="3352052" y="942439"/>
                </a:lnTo>
                <a:lnTo>
                  <a:pt x="3352052" y="949587"/>
                </a:lnTo>
                <a:lnTo>
                  <a:pt x="3352052" y="957156"/>
                </a:lnTo>
                <a:lnTo>
                  <a:pt x="3352730" y="973134"/>
                </a:lnTo>
                <a:lnTo>
                  <a:pt x="3353407" y="987850"/>
                </a:lnTo>
                <a:lnTo>
                  <a:pt x="3465842" y="1003407"/>
                </a:lnTo>
                <a:lnTo>
                  <a:pt x="3469906" y="999623"/>
                </a:lnTo>
                <a:lnTo>
                  <a:pt x="3473970" y="996259"/>
                </a:lnTo>
                <a:lnTo>
                  <a:pt x="3477356" y="992895"/>
                </a:lnTo>
                <a:lnTo>
                  <a:pt x="3481420" y="990793"/>
                </a:lnTo>
                <a:lnTo>
                  <a:pt x="3485484" y="988691"/>
                </a:lnTo>
                <a:lnTo>
                  <a:pt x="3489549" y="987430"/>
                </a:lnTo>
                <a:lnTo>
                  <a:pt x="3493273" y="986168"/>
                </a:lnTo>
                <a:lnTo>
                  <a:pt x="3497337" y="986168"/>
                </a:lnTo>
                <a:lnTo>
                  <a:pt x="3501401" y="987009"/>
                </a:lnTo>
                <a:lnTo>
                  <a:pt x="3504787" y="987430"/>
                </a:lnTo>
                <a:lnTo>
                  <a:pt x="3508852" y="988691"/>
                </a:lnTo>
                <a:lnTo>
                  <a:pt x="3512916" y="990793"/>
                </a:lnTo>
                <a:lnTo>
                  <a:pt x="3516980" y="992895"/>
                </a:lnTo>
                <a:lnTo>
                  <a:pt x="3520704" y="996259"/>
                </a:lnTo>
                <a:lnTo>
                  <a:pt x="3524769" y="999623"/>
                </a:lnTo>
                <a:lnTo>
                  <a:pt x="3528494" y="1003407"/>
                </a:lnTo>
                <a:lnTo>
                  <a:pt x="3534929" y="1004249"/>
                </a:lnTo>
                <a:lnTo>
                  <a:pt x="3541363" y="1005931"/>
                </a:lnTo>
                <a:lnTo>
                  <a:pt x="3546443" y="1008033"/>
                </a:lnTo>
                <a:lnTo>
                  <a:pt x="3551523" y="1011396"/>
                </a:lnTo>
                <a:lnTo>
                  <a:pt x="3555925" y="1016020"/>
                </a:lnTo>
                <a:lnTo>
                  <a:pt x="3559651" y="1021487"/>
                </a:lnTo>
                <a:lnTo>
                  <a:pt x="3562699" y="1027795"/>
                </a:lnTo>
                <a:lnTo>
                  <a:pt x="3565408" y="1035363"/>
                </a:lnTo>
                <a:lnTo>
                  <a:pt x="3577600" y="1033681"/>
                </a:lnTo>
                <a:lnTo>
                  <a:pt x="3580309" y="1030317"/>
                </a:lnTo>
                <a:lnTo>
                  <a:pt x="3583357" y="1027795"/>
                </a:lnTo>
                <a:lnTo>
                  <a:pt x="3586066" y="1024851"/>
                </a:lnTo>
                <a:lnTo>
                  <a:pt x="3589114" y="1023169"/>
                </a:lnTo>
                <a:lnTo>
                  <a:pt x="3592501" y="1021487"/>
                </a:lnTo>
                <a:lnTo>
                  <a:pt x="3595887" y="1020226"/>
                </a:lnTo>
                <a:lnTo>
                  <a:pt x="3602661" y="1019385"/>
                </a:lnTo>
                <a:lnTo>
                  <a:pt x="3609434" y="1018545"/>
                </a:lnTo>
                <a:lnTo>
                  <a:pt x="3616207" y="1019385"/>
                </a:lnTo>
                <a:lnTo>
                  <a:pt x="3623319" y="1019385"/>
                </a:lnTo>
                <a:lnTo>
                  <a:pt x="3630092" y="1019385"/>
                </a:lnTo>
                <a:lnTo>
                  <a:pt x="3636865" y="1019385"/>
                </a:lnTo>
                <a:lnTo>
                  <a:pt x="3643639" y="1019385"/>
                </a:lnTo>
                <a:lnTo>
                  <a:pt x="3650411" y="1020226"/>
                </a:lnTo>
                <a:lnTo>
                  <a:pt x="3657185" y="1021908"/>
                </a:lnTo>
                <a:lnTo>
                  <a:pt x="3659894" y="1023169"/>
                </a:lnTo>
                <a:lnTo>
                  <a:pt x="3662604" y="1024851"/>
                </a:lnTo>
                <a:lnTo>
                  <a:pt x="3665313" y="1026532"/>
                </a:lnTo>
                <a:lnTo>
                  <a:pt x="3667006" y="1029056"/>
                </a:lnTo>
                <a:lnTo>
                  <a:pt x="3668700" y="1031579"/>
                </a:lnTo>
                <a:lnTo>
                  <a:pt x="3670054" y="1034942"/>
                </a:lnTo>
                <a:lnTo>
                  <a:pt x="3671070" y="1038307"/>
                </a:lnTo>
                <a:lnTo>
                  <a:pt x="3671409" y="1042510"/>
                </a:lnTo>
                <a:lnTo>
                  <a:pt x="3671409" y="1048818"/>
                </a:lnTo>
                <a:lnTo>
                  <a:pt x="3670393" y="1054284"/>
                </a:lnTo>
                <a:lnTo>
                  <a:pt x="3669376" y="1058068"/>
                </a:lnTo>
                <a:lnTo>
                  <a:pt x="3667345" y="1061432"/>
                </a:lnTo>
                <a:lnTo>
                  <a:pt x="3665313" y="1063954"/>
                </a:lnTo>
                <a:lnTo>
                  <a:pt x="3662604" y="1064796"/>
                </a:lnTo>
                <a:lnTo>
                  <a:pt x="3659894" y="1066057"/>
                </a:lnTo>
                <a:lnTo>
                  <a:pt x="3656168" y="1066057"/>
                </a:lnTo>
                <a:lnTo>
                  <a:pt x="3649396" y="1066057"/>
                </a:lnTo>
                <a:lnTo>
                  <a:pt x="3642284" y="1064796"/>
                </a:lnTo>
                <a:lnTo>
                  <a:pt x="3635172" y="1064796"/>
                </a:lnTo>
                <a:lnTo>
                  <a:pt x="3631785" y="1064796"/>
                </a:lnTo>
                <a:lnTo>
                  <a:pt x="3628737" y="1066057"/>
                </a:lnTo>
                <a:lnTo>
                  <a:pt x="3625690" y="1069420"/>
                </a:lnTo>
                <a:lnTo>
                  <a:pt x="3621965" y="1072364"/>
                </a:lnTo>
                <a:lnTo>
                  <a:pt x="3618917" y="1074466"/>
                </a:lnTo>
                <a:lnTo>
                  <a:pt x="3615190" y="1076568"/>
                </a:lnTo>
                <a:lnTo>
                  <a:pt x="3611805" y="1078250"/>
                </a:lnTo>
                <a:lnTo>
                  <a:pt x="3607740" y="1079931"/>
                </a:lnTo>
                <a:lnTo>
                  <a:pt x="3599952" y="1081615"/>
                </a:lnTo>
                <a:lnTo>
                  <a:pt x="3592501" y="1082875"/>
                </a:lnTo>
                <a:lnTo>
                  <a:pt x="3584373" y="1082875"/>
                </a:lnTo>
                <a:lnTo>
                  <a:pt x="3567778" y="1083296"/>
                </a:lnTo>
                <a:lnTo>
                  <a:pt x="3559312" y="1083716"/>
                </a:lnTo>
                <a:lnTo>
                  <a:pt x="3550507" y="1084978"/>
                </a:lnTo>
                <a:lnTo>
                  <a:pt x="3542040" y="1087080"/>
                </a:lnTo>
                <a:lnTo>
                  <a:pt x="3537977" y="1088342"/>
                </a:lnTo>
                <a:lnTo>
                  <a:pt x="3533912" y="1090023"/>
                </a:lnTo>
                <a:lnTo>
                  <a:pt x="3529849" y="1092127"/>
                </a:lnTo>
                <a:lnTo>
                  <a:pt x="3525784" y="1095069"/>
                </a:lnTo>
                <a:lnTo>
                  <a:pt x="3522059" y="1098012"/>
                </a:lnTo>
                <a:lnTo>
                  <a:pt x="3518334" y="1101796"/>
                </a:lnTo>
                <a:lnTo>
                  <a:pt x="3514271" y="1105581"/>
                </a:lnTo>
                <a:lnTo>
                  <a:pt x="3510545" y="1110206"/>
                </a:lnTo>
                <a:lnTo>
                  <a:pt x="3507159" y="1115673"/>
                </a:lnTo>
                <a:lnTo>
                  <a:pt x="3503433" y="1121138"/>
                </a:lnTo>
                <a:lnTo>
                  <a:pt x="3516980" y="1122399"/>
                </a:lnTo>
                <a:lnTo>
                  <a:pt x="3530527" y="1123660"/>
                </a:lnTo>
                <a:lnTo>
                  <a:pt x="3543395" y="1125764"/>
                </a:lnTo>
                <a:lnTo>
                  <a:pt x="3556603" y="1128707"/>
                </a:lnTo>
                <a:lnTo>
                  <a:pt x="3569133" y="1131229"/>
                </a:lnTo>
                <a:lnTo>
                  <a:pt x="3581664" y="1134593"/>
                </a:lnTo>
                <a:lnTo>
                  <a:pt x="3606386" y="1142582"/>
                </a:lnTo>
                <a:lnTo>
                  <a:pt x="3631108" y="1150991"/>
                </a:lnTo>
                <a:lnTo>
                  <a:pt x="3655153" y="1158981"/>
                </a:lnTo>
                <a:lnTo>
                  <a:pt x="3679537" y="1167390"/>
                </a:lnTo>
                <a:lnTo>
                  <a:pt x="3703920" y="1174958"/>
                </a:lnTo>
                <a:lnTo>
                  <a:pt x="3707307" y="1172015"/>
                </a:lnTo>
                <a:lnTo>
                  <a:pt x="3711032" y="1169913"/>
                </a:lnTo>
                <a:lnTo>
                  <a:pt x="3722208" y="1160662"/>
                </a:lnTo>
                <a:lnTo>
                  <a:pt x="3733045" y="1151412"/>
                </a:lnTo>
                <a:lnTo>
                  <a:pt x="3738802" y="1146788"/>
                </a:lnTo>
                <a:lnTo>
                  <a:pt x="3744221" y="1143003"/>
                </a:lnTo>
                <a:lnTo>
                  <a:pt x="3749979" y="1140059"/>
                </a:lnTo>
                <a:lnTo>
                  <a:pt x="3755736" y="1137536"/>
                </a:lnTo>
                <a:lnTo>
                  <a:pt x="3761831" y="1135855"/>
                </a:lnTo>
                <a:lnTo>
                  <a:pt x="3767926" y="1135014"/>
                </a:lnTo>
                <a:lnTo>
                  <a:pt x="3774362" y="1136276"/>
                </a:lnTo>
                <a:lnTo>
                  <a:pt x="3777410" y="1136695"/>
                </a:lnTo>
                <a:lnTo>
                  <a:pt x="3780457" y="1137957"/>
                </a:lnTo>
                <a:lnTo>
                  <a:pt x="3784182" y="1139638"/>
                </a:lnTo>
                <a:lnTo>
                  <a:pt x="3787230" y="1141741"/>
                </a:lnTo>
                <a:lnTo>
                  <a:pt x="3790955" y="1144263"/>
                </a:lnTo>
                <a:lnTo>
                  <a:pt x="3794343" y="1146788"/>
                </a:lnTo>
                <a:lnTo>
                  <a:pt x="3801792" y="1154354"/>
                </a:lnTo>
                <a:lnTo>
                  <a:pt x="3809243" y="1163605"/>
                </a:lnTo>
                <a:lnTo>
                  <a:pt x="3812968" y="1166970"/>
                </a:lnTo>
                <a:lnTo>
                  <a:pt x="3816356" y="1169913"/>
                </a:lnTo>
                <a:lnTo>
                  <a:pt x="3821096" y="1172015"/>
                </a:lnTo>
                <a:lnTo>
                  <a:pt x="3825838" y="1173696"/>
                </a:lnTo>
                <a:lnTo>
                  <a:pt x="3836336" y="1176640"/>
                </a:lnTo>
                <a:lnTo>
                  <a:pt x="3847851" y="1179163"/>
                </a:lnTo>
                <a:lnTo>
                  <a:pt x="3859704" y="1182527"/>
                </a:lnTo>
                <a:lnTo>
                  <a:pt x="3865461" y="1184208"/>
                </a:lnTo>
                <a:lnTo>
                  <a:pt x="3871218" y="1187152"/>
                </a:lnTo>
                <a:lnTo>
                  <a:pt x="3876637" y="1190516"/>
                </a:lnTo>
                <a:lnTo>
                  <a:pt x="3881717" y="1194299"/>
                </a:lnTo>
                <a:lnTo>
                  <a:pt x="3886119" y="1199346"/>
                </a:lnTo>
                <a:lnTo>
                  <a:pt x="3890522" y="1205652"/>
                </a:lnTo>
                <a:lnTo>
                  <a:pt x="3922357" y="1204390"/>
                </a:lnTo>
                <a:lnTo>
                  <a:pt x="3941659" y="1221630"/>
                </a:lnTo>
                <a:lnTo>
                  <a:pt x="3961641" y="1237608"/>
                </a:lnTo>
                <a:lnTo>
                  <a:pt x="3954529" y="1242233"/>
                </a:lnTo>
                <a:lnTo>
                  <a:pt x="3946740" y="1246017"/>
                </a:lnTo>
                <a:lnTo>
                  <a:pt x="3938612" y="1249381"/>
                </a:lnTo>
                <a:lnTo>
                  <a:pt x="3931162" y="1252323"/>
                </a:lnTo>
                <a:lnTo>
                  <a:pt x="3915244" y="1257791"/>
                </a:lnTo>
                <a:lnTo>
                  <a:pt x="3898988" y="1262415"/>
                </a:lnTo>
                <a:lnTo>
                  <a:pt x="3883410" y="1266620"/>
                </a:lnTo>
                <a:lnTo>
                  <a:pt x="3867154" y="1271245"/>
                </a:lnTo>
                <a:lnTo>
                  <a:pt x="3851576" y="1276712"/>
                </a:lnTo>
                <a:lnTo>
                  <a:pt x="3843787" y="1280075"/>
                </a:lnTo>
                <a:lnTo>
                  <a:pt x="3836336" y="1284280"/>
                </a:lnTo>
                <a:lnTo>
                  <a:pt x="3833966" y="1284280"/>
                </a:lnTo>
                <a:lnTo>
                  <a:pt x="3833627" y="1286803"/>
                </a:lnTo>
                <a:lnTo>
                  <a:pt x="3833288" y="1288905"/>
                </a:lnTo>
                <a:lnTo>
                  <a:pt x="3832272" y="1291428"/>
                </a:lnTo>
                <a:lnTo>
                  <a:pt x="3831256" y="1293530"/>
                </a:lnTo>
                <a:lnTo>
                  <a:pt x="3828209" y="1298156"/>
                </a:lnTo>
                <a:lnTo>
                  <a:pt x="3825161" y="1301519"/>
                </a:lnTo>
                <a:lnTo>
                  <a:pt x="3821435" y="1305302"/>
                </a:lnTo>
                <a:lnTo>
                  <a:pt x="3818387" y="1309087"/>
                </a:lnTo>
                <a:lnTo>
                  <a:pt x="3815678" y="1312871"/>
                </a:lnTo>
                <a:lnTo>
                  <a:pt x="3814662" y="1315394"/>
                </a:lnTo>
                <a:lnTo>
                  <a:pt x="3813984" y="1317918"/>
                </a:lnTo>
                <a:lnTo>
                  <a:pt x="3814662" y="1317076"/>
                </a:lnTo>
                <a:lnTo>
                  <a:pt x="3815000" y="1314553"/>
                </a:lnTo>
                <a:lnTo>
                  <a:pt x="3820081" y="1310769"/>
                </a:lnTo>
                <a:lnTo>
                  <a:pt x="3825161" y="1307406"/>
                </a:lnTo>
                <a:lnTo>
                  <a:pt x="3829901" y="1305723"/>
                </a:lnTo>
                <a:lnTo>
                  <a:pt x="3834981" y="1305302"/>
                </a:lnTo>
                <a:lnTo>
                  <a:pt x="3839723" y="1305723"/>
                </a:lnTo>
                <a:lnTo>
                  <a:pt x="3844803" y="1307406"/>
                </a:lnTo>
                <a:lnTo>
                  <a:pt x="3849205" y="1310769"/>
                </a:lnTo>
                <a:lnTo>
                  <a:pt x="3854285" y="1314553"/>
                </a:lnTo>
                <a:lnTo>
                  <a:pt x="3862413" y="1308667"/>
                </a:lnTo>
                <a:lnTo>
                  <a:pt x="3866477" y="1306564"/>
                </a:lnTo>
                <a:lnTo>
                  <a:pt x="3869863" y="1304042"/>
                </a:lnTo>
                <a:lnTo>
                  <a:pt x="3873589" y="1303201"/>
                </a:lnTo>
                <a:lnTo>
                  <a:pt x="3876975" y="1301939"/>
                </a:lnTo>
                <a:lnTo>
                  <a:pt x="3880701" y="1301519"/>
                </a:lnTo>
                <a:lnTo>
                  <a:pt x="3883749" y="1301939"/>
                </a:lnTo>
                <a:lnTo>
                  <a:pt x="3887135" y="1302359"/>
                </a:lnTo>
                <a:lnTo>
                  <a:pt x="3890183" y="1304042"/>
                </a:lnTo>
                <a:lnTo>
                  <a:pt x="3892893" y="1306564"/>
                </a:lnTo>
                <a:lnTo>
                  <a:pt x="3895602" y="1309928"/>
                </a:lnTo>
                <a:lnTo>
                  <a:pt x="3898311" y="1313712"/>
                </a:lnTo>
                <a:lnTo>
                  <a:pt x="3900343" y="1318759"/>
                </a:lnTo>
                <a:lnTo>
                  <a:pt x="3902714" y="1324224"/>
                </a:lnTo>
                <a:lnTo>
                  <a:pt x="3904408" y="1330952"/>
                </a:lnTo>
                <a:lnTo>
                  <a:pt x="3941659" y="1315394"/>
                </a:lnTo>
                <a:lnTo>
                  <a:pt x="3947756" y="1311190"/>
                </a:lnTo>
                <a:lnTo>
                  <a:pt x="3953512" y="1308246"/>
                </a:lnTo>
                <a:lnTo>
                  <a:pt x="3959608" y="1305302"/>
                </a:lnTo>
                <a:lnTo>
                  <a:pt x="3966044" y="1302359"/>
                </a:lnTo>
                <a:lnTo>
                  <a:pt x="3972478" y="1300258"/>
                </a:lnTo>
                <a:lnTo>
                  <a:pt x="3978912" y="1298575"/>
                </a:lnTo>
                <a:lnTo>
                  <a:pt x="3985686" y="1296894"/>
                </a:lnTo>
                <a:lnTo>
                  <a:pt x="3992459" y="1295632"/>
                </a:lnTo>
                <a:lnTo>
                  <a:pt x="4006343" y="1293950"/>
                </a:lnTo>
                <a:lnTo>
                  <a:pt x="4020229" y="1293950"/>
                </a:lnTo>
                <a:lnTo>
                  <a:pt x="4034791" y="1295212"/>
                </a:lnTo>
                <a:lnTo>
                  <a:pt x="4048676" y="1297315"/>
                </a:lnTo>
                <a:lnTo>
                  <a:pt x="4073737" y="1310769"/>
                </a:lnTo>
                <a:lnTo>
                  <a:pt x="4086268" y="1317497"/>
                </a:lnTo>
                <a:lnTo>
                  <a:pt x="4099138" y="1322963"/>
                </a:lnTo>
                <a:lnTo>
                  <a:pt x="4111667" y="1329270"/>
                </a:lnTo>
                <a:lnTo>
                  <a:pt x="4124199" y="1334315"/>
                </a:lnTo>
                <a:lnTo>
                  <a:pt x="4136728" y="1339361"/>
                </a:lnTo>
                <a:lnTo>
                  <a:pt x="4149597" y="1343566"/>
                </a:lnTo>
                <a:lnTo>
                  <a:pt x="4163822" y="1347770"/>
                </a:lnTo>
                <a:lnTo>
                  <a:pt x="4178045" y="1351555"/>
                </a:lnTo>
                <a:lnTo>
                  <a:pt x="4191930" y="1354919"/>
                </a:lnTo>
                <a:lnTo>
                  <a:pt x="4206153" y="1357861"/>
                </a:lnTo>
                <a:lnTo>
                  <a:pt x="4220716" y="1359543"/>
                </a:lnTo>
                <a:lnTo>
                  <a:pt x="4234940" y="1361226"/>
                </a:lnTo>
                <a:lnTo>
                  <a:pt x="4249840" y="1361646"/>
                </a:lnTo>
                <a:lnTo>
                  <a:pt x="4264403" y="1361646"/>
                </a:lnTo>
                <a:lnTo>
                  <a:pt x="4276256" y="1361226"/>
                </a:lnTo>
                <a:lnTo>
                  <a:pt x="4288109" y="1359963"/>
                </a:lnTo>
                <a:lnTo>
                  <a:pt x="4300301" y="1358703"/>
                </a:lnTo>
                <a:lnTo>
                  <a:pt x="4311815" y="1357020"/>
                </a:lnTo>
                <a:lnTo>
                  <a:pt x="4324347" y="1354919"/>
                </a:lnTo>
                <a:lnTo>
                  <a:pt x="4336537" y="1351976"/>
                </a:lnTo>
                <a:lnTo>
                  <a:pt x="4348730" y="1348610"/>
                </a:lnTo>
                <a:lnTo>
                  <a:pt x="4361260" y="1344407"/>
                </a:lnTo>
                <a:lnTo>
                  <a:pt x="4371081" y="1341043"/>
                </a:lnTo>
                <a:lnTo>
                  <a:pt x="4380902" y="1336417"/>
                </a:lnTo>
                <a:lnTo>
                  <a:pt x="4399867" y="1336838"/>
                </a:lnTo>
                <a:lnTo>
                  <a:pt x="4418155" y="1338520"/>
                </a:lnTo>
                <a:lnTo>
                  <a:pt x="4437120" y="1341043"/>
                </a:lnTo>
                <a:lnTo>
                  <a:pt x="4446602" y="1343145"/>
                </a:lnTo>
                <a:lnTo>
                  <a:pt x="4455408" y="1344827"/>
                </a:lnTo>
                <a:lnTo>
                  <a:pt x="4471325" y="1348191"/>
                </a:lnTo>
                <a:lnTo>
                  <a:pt x="4478437" y="1349873"/>
                </a:lnTo>
                <a:lnTo>
                  <a:pt x="4485548" y="1352816"/>
                </a:lnTo>
                <a:lnTo>
                  <a:pt x="4488935" y="1354498"/>
                </a:lnTo>
                <a:lnTo>
                  <a:pt x="4491644" y="1356600"/>
                </a:lnTo>
                <a:lnTo>
                  <a:pt x="4494693" y="1359543"/>
                </a:lnTo>
                <a:lnTo>
                  <a:pt x="4496724" y="1362067"/>
                </a:lnTo>
                <a:lnTo>
                  <a:pt x="4499434" y="1365850"/>
                </a:lnTo>
                <a:lnTo>
                  <a:pt x="4501465" y="1370055"/>
                </a:lnTo>
                <a:lnTo>
                  <a:pt x="4503159" y="1375101"/>
                </a:lnTo>
                <a:lnTo>
                  <a:pt x="4504513" y="1380566"/>
                </a:lnTo>
                <a:lnTo>
                  <a:pt x="4508239" y="1383510"/>
                </a:lnTo>
                <a:lnTo>
                  <a:pt x="4511287" y="1386033"/>
                </a:lnTo>
                <a:lnTo>
                  <a:pt x="4518060" y="1390658"/>
                </a:lnTo>
                <a:lnTo>
                  <a:pt x="4525172" y="1394022"/>
                </a:lnTo>
                <a:lnTo>
                  <a:pt x="4531945" y="1396124"/>
                </a:lnTo>
                <a:lnTo>
                  <a:pt x="4539057" y="1397386"/>
                </a:lnTo>
                <a:lnTo>
                  <a:pt x="4546846" y="1397806"/>
                </a:lnTo>
                <a:lnTo>
                  <a:pt x="4553958" y="1397806"/>
                </a:lnTo>
                <a:lnTo>
                  <a:pt x="4561408" y="1397386"/>
                </a:lnTo>
                <a:lnTo>
                  <a:pt x="4576309" y="1396544"/>
                </a:lnTo>
                <a:lnTo>
                  <a:pt x="4584099" y="1396544"/>
                </a:lnTo>
                <a:lnTo>
                  <a:pt x="4591210" y="1396544"/>
                </a:lnTo>
                <a:lnTo>
                  <a:pt x="4598321" y="1397806"/>
                </a:lnTo>
                <a:lnTo>
                  <a:pt x="4605435" y="1399488"/>
                </a:lnTo>
                <a:lnTo>
                  <a:pt x="4612885" y="1401590"/>
                </a:lnTo>
                <a:lnTo>
                  <a:pt x="4619319" y="1405796"/>
                </a:lnTo>
                <a:lnTo>
                  <a:pt x="4685019" y="1411681"/>
                </a:lnTo>
                <a:lnTo>
                  <a:pt x="4718208" y="1414625"/>
                </a:lnTo>
                <a:lnTo>
                  <a:pt x="4751058" y="1417989"/>
                </a:lnTo>
                <a:lnTo>
                  <a:pt x="4783908" y="1421773"/>
                </a:lnTo>
                <a:lnTo>
                  <a:pt x="4816758" y="1426818"/>
                </a:lnTo>
                <a:lnTo>
                  <a:pt x="4848931" y="1432285"/>
                </a:lnTo>
                <a:lnTo>
                  <a:pt x="4865525" y="1435649"/>
                </a:lnTo>
                <a:lnTo>
                  <a:pt x="4881781" y="1439433"/>
                </a:lnTo>
                <a:lnTo>
                  <a:pt x="5026389" y="1451205"/>
                </a:lnTo>
                <a:lnTo>
                  <a:pt x="5037903" y="1452047"/>
                </a:lnTo>
                <a:lnTo>
                  <a:pt x="5049757" y="1452888"/>
                </a:lnTo>
                <a:lnTo>
                  <a:pt x="5091411" y="1467603"/>
                </a:lnTo>
                <a:lnTo>
                  <a:pt x="5095137" y="1462979"/>
                </a:lnTo>
                <a:lnTo>
                  <a:pt x="5098524" y="1459195"/>
                </a:lnTo>
                <a:lnTo>
                  <a:pt x="5102248" y="1456251"/>
                </a:lnTo>
                <a:lnTo>
                  <a:pt x="5106312" y="1454569"/>
                </a:lnTo>
                <a:lnTo>
                  <a:pt x="5110038" y="1453728"/>
                </a:lnTo>
                <a:lnTo>
                  <a:pt x="5113763" y="1452467"/>
                </a:lnTo>
                <a:lnTo>
                  <a:pt x="5117827" y="1452467"/>
                </a:lnTo>
                <a:lnTo>
                  <a:pt x="5121891" y="1452888"/>
                </a:lnTo>
                <a:lnTo>
                  <a:pt x="5130018" y="1454148"/>
                </a:lnTo>
                <a:lnTo>
                  <a:pt x="5138147" y="1455830"/>
                </a:lnTo>
                <a:lnTo>
                  <a:pt x="5146613" y="1457091"/>
                </a:lnTo>
                <a:lnTo>
                  <a:pt x="5150338" y="1457091"/>
                </a:lnTo>
                <a:lnTo>
                  <a:pt x="5154403" y="1457091"/>
                </a:lnTo>
                <a:lnTo>
                  <a:pt x="5257016" y="1454569"/>
                </a:lnTo>
                <a:lnTo>
                  <a:pt x="5267177" y="1454569"/>
                </a:lnTo>
                <a:lnTo>
                  <a:pt x="5271918" y="1455410"/>
                </a:lnTo>
                <a:lnTo>
                  <a:pt x="5276320" y="1456251"/>
                </a:lnTo>
                <a:lnTo>
                  <a:pt x="5280384" y="1457513"/>
                </a:lnTo>
                <a:lnTo>
                  <a:pt x="5284447" y="1458774"/>
                </a:lnTo>
                <a:lnTo>
                  <a:pt x="5288513" y="1460876"/>
                </a:lnTo>
                <a:lnTo>
                  <a:pt x="5291898" y="1462979"/>
                </a:lnTo>
                <a:lnTo>
                  <a:pt x="5295285" y="1465922"/>
                </a:lnTo>
                <a:lnTo>
                  <a:pt x="5297994" y="1469286"/>
                </a:lnTo>
                <a:lnTo>
                  <a:pt x="5300703" y="1473070"/>
                </a:lnTo>
                <a:lnTo>
                  <a:pt x="5302397" y="1477694"/>
                </a:lnTo>
                <a:lnTo>
                  <a:pt x="5304429" y="1483162"/>
                </a:lnTo>
                <a:lnTo>
                  <a:pt x="5305783" y="1488627"/>
                </a:lnTo>
                <a:lnTo>
                  <a:pt x="5307138" y="1495355"/>
                </a:lnTo>
                <a:lnTo>
                  <a:pt x="5307477" y="1502503"/>
                </a:lnTo>
                <a:lnTo>
                  <a:pt x="5309848" y="1506708"/>
                </a:lnTo>
                <a:lnTo>
                  <a:pt x="5311880" y="1510071"/>
                </a:lnTo>
                <a:lnTo>
                  <a:pt x="5315266" y="1512594"/>
                </a:lnTo>
                <a:lnTo>
                  <a:pt x="5318314" y="1514275"/>
                </a:lnTo>
                <a:lnTo>
                  <a:pt x="5321362" y="1515537"/>
                </a:lnTo>
                <a:lnTo>
                  <a:pt x="5325087" y="1516378"/>
                </a:lnTo>
                <a:lnTo>
                  <a:pt x="5332539" y="1517218"/>
                </a:lnTo>
                <a:lnTo>
                  <a:pt x="5337618" y="1517639"/>
                </a:lnTo>
                <a:lnTo>
                  <a:pt x="5342359" y="1517639"/>
                </a:lnTo>
                <a:lnTo>
                  <a:pt x="5352858" y="1517639"/>
                </a:lnTo>
                <a:lnTo>
                  <a:pt x="5363017" y="1517218"/>
                </a:lnTo>
                <a:lnTo>
                  <a:pt x="5373855" y="1517639"/>
                </a:lnTo>
                <a:lnTo>
                  <a:pt x="5379273" y="1518059"/>
                </a:lnTo>
                <a:lnTo>
                  <a:pt x="5385030" y="1519321"/>
                </a:lnTo>
                <a:lnTo>
                  <a:pt x="5390448" y="1521002"/>
                </a:lnTo>
                <a:lnTo>
                  <a:pt x="5396545" y="1523947"/>
                </a:lnTo>
                <a:lnTo>
                  <a:pt x="5402302" y="1526470"/>
                </a:lnTo>
                <a:lnTo>
                  <a:pt x="5407721" y="1530674"/>
                </a:lnTo>
                <a:lnTo>
                  <a:pt x="5413816" y="1535720"/>
                </a:lnTo>
                <a:lnTo>
                  <a:pt x="5419573" y="1541605"/>
                </a:lnTo>
                <a:lnTo>
                  <a:pt x="5388417" y="1546652"/>
                </a:lnTo>
                <a:lnTo>
                  <a:pt x="5373516" y="1548754"/>
                </a:lnTo>
                <a:lnTo>
                  <a:pt x="5359631" y="1550016"/>
                </a:lnTo>
                <a:lnTo>
                  <a:pt x="5352858" y="1550016"/>
                </a:lnTo>
                <a:lnTo>
                  <a:pt x="5346083" y="1549595"/>
                </a:lnTo>
                <a:lnTo>
                  <a:pt x="5339650" y="1548333"/>
                </a:lnTo>
                <a:lnTo>
                  <a:pt x="5333215" y="1547073"/>
                </a:lnTo>
                <a:lnTo>
                  <a:pt x="5326781" y="1544970"/>
                </a:lnTo>
                <a:lnTo>
                  <a:pt x="5320346" y="1542026"/>
                </a:lnTo>
                <a:lnTo>
                  <a:pt x="5314250" y="1539083"/>
                </a:lnTo>
                <a:lnTo>
                  <a:pt x="5307815" y="1534879"/>
                </a:lnTo>
                <a:lnTo>
                  <a:pt x="5283093" y="1534039"/>
                </a:lnTo>
                <a:lnTo>
                  <a:pt x="5284447" y="1537401"/>
                </a:lnTo>
                <a:lnTo>
                  <a:pt x="5285802" y="1541185"/>
                </a:lnTo>
                <a:lnTo>
                  <a:pt x="5289867" y="1547073"/>
                </a:lnTo>
                <a:lnTo>
                  <a:pt x="5293931" y="1553800"/>
                </a:lnTo>
                <a:lnTo>
                  <a:pt x="5297655" y="1560527"/>
                </a:lnTo>
                <a:lnTo>
                  <a:pt x="5299010" y="1563891"/>
                </a:lnTo>
                <a:lnTo>
                  <a:pt x="5300365" y="1567255"/>
                </a:lnTo>
                <a:lnTo>
                  <a:pt x="5301042" y="1571039"/>
                </a:lnTo>
                <a:lnTo>
                  <a:pt x="5301720" y="1575243"/>
                </a:lnTo>
                <a:lnTo>
                  <a:pt x="5301042" y="1579028"/>
                </a:lnTo>
                <a:lnTo>
                  <a:pt x="5300365" y="1583653"/>
                </a:lnTo>
                <a:lnTo>
                  <a:pt x="5299010" y="1587858"/>
                </a:lnTo>
                <a:lnTo>
                  <a:pt x="5296640" y="1592482"/>
                </a:lnTo>
                <a:lnTo>
                  <a:pt x="5311202" y="1593324"/>
                </a:lnTo>
                <a:lnTo>
                  <a:pt x="5325764" y="1594585"/>
                </a:lnTo>
                <a:lnTo>
                  <a:pt x="5340327" y="1595005"/>
                </a:lnTo>
                <a:lnTo>
                  <a:pt x="5347439" y="1596266"/>
                </a:lnTo>
                <a:lnTo>
                  <a:pt x="5354551" y="1596687"/>
                </a:lnTo>
                <a:lnTo>
                  <a:pt x="5361663" y="1598369"/>
                </a:lnTo>
                <a:lnTo>
                  <a:pt x="5368435" y="1600893"/>
                </a:lnTo>
                <a:lnTo>
                  <a:pt x="5375210" y="1602994"/>
                </a:lnTo>
                <a:lnTo>
                  <a:pt x="5381982" y="1606358"/>
                </a:lnTo>
                <a:lnTo>
                  <a:pt x="5388755" y="1610143"/>
                </a:lnTo>
                <a:lnTo>
                  <a:pt x="5395190" y="1615187"/>
                </a:lnTo>
                <a:lnTo>
                  <a:pt x="5400947" y="1621495"/>
                </a:lnTo>
                <a:lnTo>
                  <a:pt x="5407043" y="1628223"/>
                </a:lnTo>
                <a:lnTo>
                  <a:pt x="5405688" y="1653030"/>
                </a:lnTo>
                <a:lnTo>
                  <a:pt x="5405688" y="1662280"/>
                </a:lnTo>
                <a:lnTo>
                  <a:pt x="5405350" y="1669848"/>
                </a:lnTo>
                <a:lnTo>
                  <a:pt x="5404334" y="1676997"/>
                </a:lnTo>
                <a:lnTo>
                  <a:pt x="5402980" y="1683303"/>
                </a:lnTo>
                <a:lnTo>
                  <a:pt x="5401625" y="1689610"/>
                </a:lnTo>
                <a:lnTo>
                  <a:pt x="5399932" y="1694237"/>
                </a:lnTo>
                <a:lnTo>
                  <a:pt x="5398238" y="1699281"/>
                </a:lnTo>
                <a:lnTo>
                  <a:pt x="5395868" y="1703486"/>
                </a:lnTo>
                <a:lnTo>
                  <a:pt x="5393835" y="1706850"/>
                </a:lnTo>
                <a:lnTo>
                  <a:pt x="5391126" y="1710214"/>
                </a:lnTo>
                <a:lnTo>
                  <a:pt x="5388417" y="1712736"/>
                </a:lnTo>
                <a:lnTo>
                  <a:pt x="5385030" y="1714418"/>
                </a:lnTo>
                <a:lnTo>
                  <a:pt x="5381982" y="1716941"/>
                </a:lnTo>
                <a:lnTo>
                  <a:pt x="5378934" y="1717783"/>
                </a:lnTo>
                <a:lnTo>
                  <a:pt x="5375210" y="1719044"/>
                </a:lnTo>
                <a:lnTo>
                  <a:pt x="5371822" y="1719884"/>
                </a:lnTo>
                <a:lnTo>
                  <a:pt x="5364033" y="1720725"/>
                </a:lnTo>
                <a:lnTo>
                  <a:pt x="5356583" y="1721146"/>
                </a:lnTo>
                <a:lnTo>
                  <a:pt x="5347777" y="1720725"/>
                </a:lnTo>
                <a:lnTo>
                  <a:pt x="5339650" y="1719884"/>
                </a:lnTo>
                <a:lnTo>
                  <a:pt x="5323055" y="1719044"/>
                </a:lnTo>
                <a:lnTo>
                  <a:pt x="5315605" y="1719044"/>
                </a:lnTo>
                <a:lnTo>
                  <a:pt x="5307815" y="1719464"/>
                </a:lnTo>
                <a:lnTo>
                  <a:pt x="5306460" y="1724089"/>
                </a:lnTo>
                <a:lnTo>
                  <a:pt x="5306122" y="1727874"/>
                </a:lnTo>
                <a:lnTo>
                  <a:pt x="5306122" y="1732498"/>
                </a:lnTo>
                <a:lnTo>
                  <a:pt x="5306460" y="1736283"/>
                </a:lnTo>
                <a:lnTo>
                  <a:pt x="5307477" y="1739646"/>
                </a:lnTo>
                <a:lnTo>
                  <a:pt x="5308832" y="1743430"/>
                </a:lnTo>
                <a:lnTo>
                  <a:pt x="5311880" y="1750579"/>
                </a:lnTo>
                <a:lnTo>
                  <a:pt x="5315605" y="1758568"/>
                </a:lnTo>
                <a:lnTo>
                  <a:pt x="5318314" y="1766976"/>
                </a:lnTo>
                <a:lnTo>
                  <a:pt x="5319668" y="1771182"/>
                </a:lnTo>
                <a:lnTo>
                  <a:pt x="5320007" y="1775807"/>
                </a:lnTo>
                <a:lnTo>
                  <a:pt x="5320346" y="1780853"/>
                </a:lnTo>
                <a:lnTo>
                  <a:pt x="5320346" y="1786319"/>
                </a:lnTo>
                <a:lnTo>
                  <a:pt x="5320007" y="1791364"/>
                </a:lnTo>
                <a:lnTo>
                  <a:pt x="5320346" y="1794728"/>
                </a:lnTo>
                <a:lnTo>
                  <a:pt x="5321701" y="1796830"/>
                </a:lnTo>
                <a:lnTo>
                  <a:pt x="5323055" y="1798091"/>
                </a:lnTo>
                <a:lnTo>
                  <a:pt x="5325087" y="1798091"/>
                </a:lnTo>
                <a:lnTo>
                  <a:pt x="5327119" y="1797671"/>
                </a:lnTo>
                <a:lnTo>
                  <a:pt x="5329828" y="1796409"/>
                </a:lnTo>
                <a:lnTo>
                  <a:pt x="5333215" y="1794728"/>
                </a:lnTo>
                <a:lnTo>
                  <a:pt x="5339311" y="1790523"/>
                </a:lnTo>
                <a:lnTo>
                  <a:pt x="5345746" y="1785898"/>
                </a:lnTo>
                <a:lnTo>
                  <a:pt x="5349131" y="1783795"/>
                </a:lnTo>
                <a:lnTo>
                  <a:pt x="5352519" y="1782534"/>
                </a:lnTo>
                <a:lnTo>
                  <a:pt x="5355228" y="1782114"/>
                </a:lnTo>
                <a:lnTo>
                  <a:pt x="5358276" y="1782114"/>
                </a:lnTo>
                <a:lnTo>
                  <a:pt x="5364372" y="1782114"/>
                </a:lnTo>
                <a:lnTo>
                  <a:pt x="5370468" y="1783795"/>
                </a:lnTo>
                <a:lnTo>
                  <a:pt x="5376225" y="1785898"/>
                </a:lnTo>
                <a:lnTo>
                  <a:pt x="5380967" y="1789263"/>
                </a:lnTo>
                <a:lnTo>
                  <a:pt x="5385030" y="1793887"/>
                </a:lnTo>
                <a:lnTo>
                  <a:pt x="5389094" y="1799353"/>
                </a:lnTo>
                <a:lnTo>
                  <a:pt x="5392819" y="1805240"/>
                </a:lnTo>
                <a:lnTo>
                  <a:pt x="5395529" y="1812809"/>
                </a:lnTo>
                <a:lnTo>
                  <a:pt x="5545894" y="1875037"/>
                </a:lnTo>
                <a:lnTo>
                  <a:pt x="5550297" y="1878401"/>
                </a:lnTo>
                <a:lnTo>
                  <a:pt x="5555037" y="1880504"/>
                </a:lnTo>
                <a:lnTo>
                  <a:pt x="5559779" y="1882185"/>
                </a:lnTo>
                <a:lnTo>
                  <a:pt x="5565198" y="1883866"/>
                </a:lnTo>
                <a:lnTo>
                  <a:pt x="5575696" y="1885548"/>
                </a:lnTo>
                <a:lnTo>
                  <a:pt x="5585856" y="1887231"/>
                </a:lnTo>
                <a:lnTo>
                  <a:pt x="5596354" y="1888913"/>
                </a:lnTo>
                <a:lnTo>
                  <a:pt x="5601095" y="1890174"/>
                </a:lnTo>
                <a:lnTo>
                  <a:pt x="5606175" y="1891856"/>
                </a:lnTo>
                <a:lnTo>
                  <a:pt x="5610917" y="1893537"/>
                </a:lnTo>
                <a:lnTo>
                  <a:pt x="5615658" y="1896480"/>
                </a:lnTo>
                <a:lnTo>
                  <a:pt x="5620399" y="1899425"/>
                </a:lnTo>
                <a:lnTo>
                  <a:pt x="5624463" y="1904050"/>
                </a:lnTo>
                <a:lnTo>
                  <a:pt x="5683390" y="1905310"/>
                </a:lnTo>
                <a:lnTo>
                  <a:pt x="5690501" y="1903629"/>
                </a:lnTo>
                <a:lnTo>
                  <a:pt x="5697275" y="1902368"/>
                </a:lnTo>
                <a:lnTo>
                  <a:pt x="5704048" y="1902788"/>
                </a:lnTo>
                <a:lnTo>
                  <a:pt x="5709805" y="1904050"/>
                </a:lnTo>
                <a:lnTo>
                  <a:pt x="5715562" y="1905731"/>
                </a:lnTo>
                <a:lnTo>
                  <a:pt x="5721658" y="1908675"/>
                </a:lnTo>
                <a:lnTo>
                  <a:pt x="5727078" y="1912037"/>
                </a:lnTo>
                <a:lnTo>
                  <a:pt x="5732157" y="1915402"/>
                </a:lnTo>
                <a:lnTo>
                  <a:pt x="5737575" y="1919607"/>
                </a:lnTo>
                <a:lnTo>
                  <a:pt x="5742655" y="1923812"/>
                </a:lnTo>
                <a:lnTo>
                  <a:pt x="5752476" y="1933062"/>
                </a:lnTo>
                <a:lnTo>
                  <a:pt x="5762298" y="1942733"/>
                </a:lnTo>
                <a:lnTo>
                  <a:pt x="5767716" y="1946517"/>
                </a:lnTo>
                <a:lnTo>
                  <a:pt x="5772797" y="1950300"/>
                </a:lnTo>
                <a:lnTo>
                  <a:pt x="5773135" y="1950300"/>
                </a:lnTo>
                <a:lnTo>
                  <a:pt x="5776861" y="1950300"/>
                </a:lnTo>
                <a:lnTo>
                  <a:pt x="5780246" y="1950720"/>
                </a:lnTo>
                <a:lnTo>
                  <a:pt x="5783972" y="1952404"/>
                </a:lnTo>
                <a:lnTo>
                  <a:pt x="5786681" y="1954926"/>
                </a:lnTo>
                <a:lnTo>
                  <a:pt x="5789390" y="1957448"/>
                </a:lnTo>
                <a:lnTo>
                  <a:pt x="5792100" y="1960391"/>
                </a:lnTo>
                <a:lnTo>
                  <a:pt x="5796841" y="1967119"/>
                </a:lnTo>
                <a:lnTo>
                  <a:pt x="5845947" y="1984780"/>
                </a:lnTo>
                <a:lnTo>
                  <a:pt x="5858477" y="1984360"/>
                </a:lnTo>
                <a:lnTo>
                  <a:pt x="5908938" y="1999496"/>
                </a:lnTo>
                <a:lnTo>
                  <a:pt x="5914695" y="1999916"/>
                </a:lnTo>
                <a:lnTo>
                  <a:pt x="5920451" y="1999916"/>
                </a:lnTo>
                <a:lnTo>
                  <a:pt x="5926209" y="1999916"/>
                </a:lnTo>
                <a:lnTo>
                  <a:pt x="5932305" y="2001177"/>
                </a:lnTo>
                <a:lnTo>
                  <a:pt x="5934676" y="2002018"/>
                </a:lnTo>
                <a:lnTo>
                  <a:pt x="5937385" y="2003700"/>
                </a:lnTo>
                <a:lnTo>
                  <a:pt x="5940094" y="2005383"/>
                </a:lnTo>
                <a:lnTo>
                  <a:pt x="5942464" y="2008325"/>
                </a:lnTo>
                <a:lnTo>
                  <a:pt x="5945174" y="2011690"/>
                </a:lnTo>
                <a:lnTo>
                  <a:pt x="5946868" y="2015474"/>
                </a:lnTo>
                <a:lnTo>
                  <a:pt x="5949239" y="2020098"/>
                </a:lnTo>
                <a:lnTo>
                  <a:pt x="5950932" y="2025563"/>
                </a:lnTo>
                <a:lnTo>
                  <a:pt x="5929935" y="2029348"/>
                </a:lnTo>
                <a:lnTo>
                  <a:pt x="5919436" y="2031030"/>
                </a:lnTo>
                <a:lnTo>
                  <a:pt x="5909615" y="2031871"/>
                </a:lnTo>
                <a:lnTo>
                  <a:pt x="5904196" y="2031871"/>
                </a:lnTo>
                <a:lnTo>
                  <a:pt x="5899455" y="2031030"/>
                </a:lnTo>
                <a:lnTo>
                  <a:pt x="5894375" y="2030189"/>
                </a:lnTo>
                <a:lnTo>
                  <a:pt x="5889973" y="2028508"/>
                </a:lnTo>
                <a:lnTo>
                  <a:pt x="5884893" y="2026827"/>
                </a:lnTo>
                <a:lnTo>
                  <a:pt x="5880152" y="2023882"/>
                </a:lnTo>
                <a:lnTo>
                  <a:pt x="5875071" y="2020519"/>
                </a:lnTo>
                <a:lnTo>
                  <a:pt x="5870669" y="2016734"/>
                </a:lnTo>
                <a:lnTo>
                  <a:pt x="5864234" y="2015474"/>
                </a:lnTo>
                <a:lnTo>
                  <a:pt x="5858477" y="2013790"/>
                </a:lnTo>
                <a:lnTo>
                  <a:pt x="5786342" y="2013371"/>
                </a:lnTo>
                <a:lnTo>
                  <a:pt x="5776183" y="2015054"/>
                </a:lnTo>
                <a:lnTo>
                  <a:pt x="5766023" y="2016315"/>
                </a:lnTo>
                <a:lnTo>
                  <a:pt x="5756202" y="2016734"/>
                </a:lnTo>
                <a:lnTo>
                  <a:pt x="5746380" y="2018416"/>
                </a:lnTo>
                <a:lnTo>
                  <a:pt x="5741301" y="2020098"/>
                </a:lnTo>
                <a:lnTo>
                  <a:pt x="5736220" y="2021359"/>
                </a:lnTo>
                <a:lnTo>
                  <a:pt x="5731480" y="2023462"/>
                </a:lnTo>
                <a:lnTo>
                  <a:pt x="5726400" y="2025563"/>
                </a:lnTo>
                <a:lnTo>
                  <a:pt x="5721658" y="2028929"/>
                </a:lnTo>
                <a:lnTo>
                  <a:pt x="5716579" y="2032292"/>
                </a:lnTo>
                <a:lnTo>
                  <a:pt x="5711499" y="2036919"/>
                </a:lnTo>
                <a:lnTo>
                  <a:pt x="5706757" y="2041962"/>
                </a:lnTo>
                <a:lnTo>
                  <a:pt x="5704048" y="2044485"/>
                </a:lnTo>
                <a:lnTo>
                  <a:pt x="5701000" y="2047008"/>
                </a:lnTo>
                <a:lnTo>
                  <a:pt x="5697614" y="2049111"/>
                </a:lnTo>
                <a:lnTo>
                  <a:pt x="5694566" y="2050793"/>
                </a:lnTo>
                <a:lnTo>
                  <a:pt x="5690840" y="2052054"/>
                </a:lnTo>
                <a:lnTo>
                  <a:pt x="5687454" y="2052895"/>
                </a:lnTo>
                <a:lnTo>
                  <a:pt x="5680341" y="2054157"/>
                </a:lnTo>
                <a:lnTo>
                  <a:pt x="5672553" y="2054157"/>
                </a:lnTo>
                <a:lnTo>
                  <a:pt x="5665103" y="2052895"/>
                </a:lnTo>
                <a:lnTo>
                  <a:pt x="5657313" y="2051213"/>
                </a:lnTo>
                <a:lnTo>
                  <a:pt x="5649523" y="2049111"/>
                </a:lnTo>
                <a:lnTo>
                  <a:pt x="5642412" y="2046168"/>
                </a:lnTo>
                <a:lnTo>
                  <a:pt x="5635300" y="2042803"/>
                </a:lnTo>
                <a:lnTo>
                  <a:pt x="5628865" y="2039440"/>
                </a:lnTo>
                <a:lnTo>
                  <a:pt x="5623108" y="2036076"/>
                </a:lnTo>
                <a:lnTo>
                  <a:pt x="5613626" y="2029348"/>
                </a:lnTo>
                <a:lnTo>
                  <a:pt x="5610239" y="2026827"/>
                </a:lnTo>
                <a:lnTo>
                  <a:pt x="5607869" y="2024723"/>
                </a:lnTo>
                <a:lnTo>
                  <a:pt x="5603804" y="2020098"/>
                </a:lnTo>
                <a:lnTo>
                  <a:pt x="5599402" y="2015474"/>
                </a:lnTo>
                <a:lnTo>
                  <a:pt x="5595338" y="2012108"/>
                </a:lnTo>
                <a:lnTo>
                  <a:pt x="5590935" y="2008747"/>
                </a:lnTo>
                <a:lnTo>
                  <a:pt x="5586872" y="2006223"/>
                </a:lnTo>
                <a:lnTo>
                  <a:pt x="5582808" y="2003700"/>
                </a:lnTo>
                <a:lnTo>
                  <a:pt x="5578744" y="2002018"/>
                </a:lnTo>
                <a:lnTo>
                  <a:pt x="5574680" y="2001177"/>
                </a:lnTo>
                <a:lnTo>
                  <a:pt x="5570616" y="1999916"/>
                </a:lnTo>
                <a:lnTo>
                  <a:pt x="5566552" y="1999496"/>
                </a:lnTo>
                <a:lnTo>
                  <a:pt x="5558424" y="1999496"/>
                </a:lnTo>
                <a:lnTo>
                  <a:pt x="5550974" y="1999916"/>
                </a:lnTo>
                <a:lnTo>
                  <a:pt x="5543185" y="2002018"/>
                </a:lnTo>
                <a:lnTo>
                  <a:pt x="5535057" y="2004542"/>
                </a:lnTo>
                <a:lnTo>
                  <a:pt x="5527606" y="2007906"/>
                </a:lnTo>
                <a:lnTo>
                  <a:pt x="5512366" y="2015054"/>
                </a:lnTo>
                <a:lnTo>
                  <a:pt x="5497127" y="2021781"/>
                </a:lnTo>
                <a:lnTo>
                  <a:pt x="5489338" y="2024723"/>
                </a:lnTo>
                <a:lnTo>
                  <a:pt x="5481210" y="2026827"/>
                </a:lnTo>
                <a:lnTo>
                  <a:pt x="5521171" y="2044065"/>
                </a:lnTo>
                <a:lnTo>
                  <a:pt x="5561811" y="2061305"/>
                </a:lnTo>
                <a:lnTo>
                  <a:pt x="5563504" y="2061724"/>
                </a:lnTo>
                <a:lnTo>
                  <a:pt x="5565198" y="2062566"/>
                </a:lnTo>
                <a:lnTo>
                  <a:pt x="5569600" y="2061724"/>
                </a:lnTo>
                <a:lnTo>
                  <a:pt x="5574680" y="2061724"/>
                </a:lnTo>
                <a:lnTo>
                  <a:pt x="5578744" y="2061724"/>
                </a:lnTo>
                <a:lnTo>
                  <a:pt x="5580437" y="2062566"/>
                </a:lnTo>
                <a:lnTo>
                  <a:pt x="5582469" y="2062985"/>
                </a:lnTo>
                <a:lnTo>
                  <a:pt x="5583824" y="2064667"/>
                </a:lnTo>
                <a:lnTo>
                  <a:pt x="5584500" y="2066350"/>
                </a:lnTo>
                <a:lnTo>
                  <a:pt x="5584839" y="2068451"/>
                </a:lnTo>
                <a:lnTo>
                  <a:pt x="5584839" y="2071816"/>
                </a:lnTo>
                <a:lnTo>
                  <a:pt x="5584500" y="2076021"/>
                </a:lnTo>
                <a:lnTo>
                  <a:pt x="5583146" y="2080647"/>
                </a:lnTo>
                <a:lnTo>
                  <a:pt x="5581792" y="2085692"/>
                </a:lnTo>
                <a:lnTo>
                  <a:pt x="5579760" y="2089895"/>
                </a:lnTo>
                <a:lnTo>
                  <a:pt x="5577051" y="2092419"/>
                </a:lnTo>
                <a:lnTo>
                  <a:pt x="5575019" y="2093681"/>
                </a:lnTo>
                <a:lnTo>
                  <a:pt x="5573326" y="2094942"/>
                </a:lnTo>
                <a:lnTo>
                  <a:pt x="5571632" y="2095362"/>
                </a:lnTo>
                <a:lnTo>
                  <a:pt x="5569600" y="2095362"/>
                </a:lnTo>
                <a:lnTo>
                  <a:pt x="5565198" y="2094942"/>
                </a:lnTo>
                <a:lnTo>
                  <a:pt x="5559779" y="2093261"/>
                </a:lnTo>
                <a:lnTo>
                  <a:pt x="5554361" y="2089054"/>
                </a:lnTo>
                <a:lnTo>
                  <a:pt x="5549619" y="2086532"/>
                </a:lnTo>
                <a:lnTo>
                  <a:pt x="5545555" y="2084010"/>
                </a:lnTo>
                <a:lnTo>
                  <a:pt x="5541829" y="2083588"/>
                </a:lnTo>
                <a:lnTo>
                  <a:pt x="5538782" y="2083169"/>
                </a:lnTo>
                <a:lnTo>
                  <a:pt x="5535734" y="2084010"/>
                </a:lnTo>
                <a:lnTo>
                  <a:pt x="5533363" y="2085270"/>
                </a:lnTo>
                <a:lnTo>
                  <a:pt x="5530993" y="2087373"/>
                </a:lnTo>
                <a:lnTo>
                  <a:pt x="5529300" y="2089895"/>
                </a:lnTo>
                <a:lnTo>
                  <a:pt x="5527606" y="2093261"/>
                </a:lnTo>
                <a:lnTo>
                  <a:pt x="5526251" y="2096623"/>
                </a:lnTo>
                <a:lnTo>
                  <a:pt x="5523881" y="2104613"/>
                </a:lnTo>
                <a:lnTo>
                  <a:pt x="5522188" y="2113863"/>
                </a:lnTo>
                <a:lnTo>
                  <a:pt x="5520833" y="2122692"/>
                </a:lnTo>
                <a:lnTo>
                  <a:pt x="5518124" y="2125637"/>
                </a:lnTo>
                <a:lnTo>
                  <a:pt x="5519140" y="2126056"/>
                </a:lnTo>
                <a:lnTo>
                  <a:pt x="5520833" y="2122692"/>
                </a:lnTo>
                <a:lnTo>
                  <a:pt x="5570616" y="2123955"/>
                </a:lnTo>
                <a:lnTo>
                  <a:pt x="5593984" y="2131943"/>
                </a:lnTo>
                <a:lnTo>
                  <a:pt x="5617351" y="2139931"/>
                </a:lnTo>
                <a:lnTo>
                  <a:pt x="5641058" y="2146238"/>
                </a:lnTo>
                <a:lnTo>
                  <a:pt x="5665441" y="2152125"/>
                </a:lnTo>
                <a:lnTo>
                  <a:pt x="5689486" y="2157170"/>
                </a:lnTo>
                <a:lnTo>
                  <a:pt x="5714885" y="2160955"/>
                </a:lnTo>
                <a:lnTo>
                  <a:pt x="5740285" y="2165159"/>
                </a:lnTo>
                <a:lnTo>
                  <a:pt x="5766361" y="2168524"/>
                </a:lnTo>
                <a:lnTo>
                  <a:pt x="5759589" y="2173990"/>
                </a:lnTo>
                <a:lnTo>
                  <a:pt x="5752815" y="2179034"/>
                </a:lnTo>
                <a:lnTo>
                  <a:pt x="5746719" y="2182819"/>
                </a:lnTo>
                <a:lnTo>
                  <a:pt x="5739946" y="2186182"/>
                </a:lnTo>
                <a:lnTo>
                  <a:pt x="5733512" y="2189126"/>
                </a:lnTo>
                <a:lnTo>
                  <a:pt x="5727416" y="2191228"/>
                </a:lnTo>
                <a:lnTo>
                  <a:pt x="5720642" y="2192911"/>
                </a:lnTo>
                <a:lnTo>
                  <a:pt x="5714208" y="2194172"/>
                </a:lnTo>
                <a:lnTo>
                  <a:pt x="5708112" y="2194593"/>
                </a:lnTo>
                <a:lnTo>
                  <a:pt x="5702354" y="2194593"/>
                </a:lnTo>
                <a:lnTo>
                  <a:pt x="5695920" y="2194593"/>
                </a:lnTo>
                <a:lnTo>
                  <a:pt x="5689486" y="2193332"/>
                </a:lnTo>
                <a:lnTo>
                  <a:pt x="5677632" y="2191650"/>
                </a:lnTo>
                <a:lnTo>
                  <a:pt x="5665441" y="2188286"/>
                </a:lnTo>
                <a:lnTo>
                  <a:pt x="5653249" y="2184921"/>
                </a:lnTo>
                <a:lnTo>
                  <a:pt x="5641735" y="2181138"/>
                </a:lnTo>
                <a:lnTo>
                  <a:pt x="5629882" y="2177354"/>
                </a:lnTo>
                <a:lnTo>
                  <a:pt x="5617690" y="2173990"/>
                </a:lnTo>
                <a:lnTo>
                  <a:pt x="5606175" y="2171047"/>
                </a:lnTo>
                <a:lnTo>
                  <a:pt x="5594323" y="2169364"/>
                </a:lnTo>
                <a:lnTo>
                  <a:pt x="5588565" y="2168945"/>
                </a:lnTo>
                <a:lnTo>
                  <a:pt x="5582808" y="2168945"/>
                </a:lnTo>
                <a:lnTo>
                  <a:pt x="5577051" y="2169364"/>
                </a:lnTo>
                <a:lnTo>
                  <a:pt x="5570616" y="2170626"/>
                </a:lnTo>
                <a:lnTo>
                  <a:pt x="5571632" y="2176091"/>
                </a:lnTo>
                <a:lnTo>
                  <a:pt x="5572310" y="2181138"/>
                </a:lnTo>
                <a:lnTo>
                  <a:pt x="5573326" y="2185763"/>
                </a:lnTo>
                <a:lnTo>
                  <a:pt x="5574680" y="2188286"/>
                </a:lnTo>
                <a:lnTo>
                  <a:pt x="5576374" y="2191228"/>
                </a:lnTo>
                <a:lnTo>
                  <a:pt x="5578406" y="2192911"/>
                </a:lnTo>
                <a:lnTo>
                  <a:pt x="5580437" y="2194172"/>
                </a:lnTo>
                <a:lnTo>
                  <a:pt x="5582808" y="2194593"/>
                </a:lnTo>
                <a:lnTo>
                  <a:pt x="5585517" y="2194593"/>
                </a:lnTo>
                <a:lnTo>
                  <a:pt x="5588226" y="2194593"/>
                </a:lnTo>
                <a:lnTo>
                  <a:pt x="5593645" y="2193332"/>
                </a:lnTo>
                <a:lnTo>
                  <a:pt x="5606175" y="2189548"/>
                </a:lnTo>
                <a:lnTo>
                  <a:pt x="5613287" y="2188286"/>
                </a:lnTo>
                <a:lnTo>
                  <a:pt x="5616336" y="2187866"/>
                </a:lnTo>
                <a:lnTo>
                  <a:pt x="5619045" y="2188286"/>
                </a:lnTo>
                <a:lnTo>
                  <a:pt x="5621415" y="2188286"/>
                </a:lnTo>
                <a:lnTo>
                  <a:pt x="5623786" y="2189548"/>
                </a:lnTo>
                <a:lnTo>
                  <a:pt x="5625479" y="2190809"/>
                </a:lnTo>
                <a:lnTo>
                  <a:pt x="5627172" y="2192490"/>
                </a:lnTo>
                <a:lnTo>
                  <a:pt x="5628865" y="2194593"/>
                </a:lnTo>
                <a:lnTo>
                  <a:pt x="5629882" y="2197534"/>
                </a:lnTo>
                <a:lnTo>
                  <a:pt x="5631236" y="2200900"/>
                </a:lnTo>
                <a:lnTo>
                  <a:pt x="5632252" y="2204684"/>
                </a:lnTo>
                <a:lnTo>
                  <a:pt x="5633606" y="2213515"/>
                </a:lnTo>
                <a:lnTo>
                  <a:pt x="5634284" y="2225287"/>
                </a:lnTo>
                <a:lnTo>
                  <a:pt x="5634961" y="2236218"/>
                </a:lnTo>
                <a:lnTo>
                  <a:pt x="5634961" y="2244628"/>
                </a:lnTo>
                <a:lnTo>
                  <a:pt x="5634284" y="2247992"/>
                </a:lnTo>
                <a:lnTo>
                  <a:pt x="5633606" y="2250936"/>
                </a:lnTo>
                <a:lnTo>
                  <a:pt x="5632591" y="2253037"/>
                </a:lnTo>
                <a:lnTo>
                  <a:pt x="5631574" y="2254720"/>
                </a:lnTo>
                <a:lnTo>
                  <a:pt x="5630220" y="2256401"/>
                </a:lnTo>
                <a:lnTo>
                  <a:pt x="5628527" y="2258084"/>
                </a:lnTo>
                <a:lnTo>
                  <a:pt x="5624463" y="2260185"/>
                </a:lnTo>
                <a:lnTo>
                  <a:pt x="5611932" y="2265231"/>
                </a:lnTo>
                <a:lnTo>
                  <a:pt x="5604821" y="2267754"/>
                </a:lnTo>
                <a:lnTo>
                  <a:pt x="5597032" y="2269435"/>
                </a:lnTo>
                <a:lnTo>
                  <a:pt x="5588903" y="2269857"/>
                </a:lnTo>
                <a:lnTo>
                  <a:pt x="5581454" y="2271117"/>
                </a:lnTo>
                <a:lnTo>
                  <a:pt x="5565536" y="2271538"/>
                </a:lnTo>
                <a:lnTo>
                  <a:pt x="5557747" y="2271538"/>
                </a:lnTo>
                <a:lnTo>
                  <a:pt x="5549958" y="2271958"/>
                </a:lnTo>
                <a:lnTo>
                  <a:pt x="5542507" y="2273642"/>
                </a:lnTo>
                <a:lnTo>
                  <a:pt x="5534718" y="2275323"/>
                </a:lnTo>
                <a:lnTo>
                  <a:pt x="5527606" y="2277846"/>
                </a:lnTo>
                <a:lnTo>
                  <a:pt x="5520494" y="2281629"/>
                </a:lnTo>
                <a:lnTo>
                  <a:pt x="5516769" y="2283732"/>
                </a:lnTo>
                <a:lnTo>
                  <a:pt x="5513722" y="2286674"/>
                </a:lnTo>
                <a:lnTo>
                  <a:pt x="5510335" y="2289199"/>
                </a:lnTo>
                <a:lnTo>
                  <a:pt x="5507287" y="2292561"/>
                </a:lnTo>
                <a:lnTo>
                  <a:pt x="5504238" y="2295927"/>
                </a:lnTo>
                <a:lnTo>
                  <a:pt x="5501190" y="2300550"/>
                </a:lnTo>
                <a:lnTo>
                  <a:pt x="5498481" y="2305175"/>
                </a:lnTo>
                <a:lnTo>
                  <a:pt x="5495772" y="2309801"/>
                </a:lnTo>
                <a:lnTo>
                  <a:pt x="5520494" y="2310641"/>
                </a:lnTo>
                <a:lnTo>
                  <a:pt x="5537089" y="2317370"/>
                </a:lnTo>
                <a:lnTo>
                  <a:pt x="5553683" y="2322837"/>
                </a:lnTo>
                <a:lnTo>
                  <a:pt x="5570277" y="2327880"/>
                </a:lnTo>
                <a:lnTo>
                  <a:pt x="5587211" y="2332506"/>
                </a:lnTo>
                <a:lnTo>
                  <a:pt x="5604482" y="2336290"/>
                </a:lnTo>
                <a:lnTo>
                  <a:pt x="5621415" y="2339655"/>
                </a:lnTo>
                <a:lnTo>
                  <a:pt x="5655619" y="2345120"/>
                </a:lnTo>
                <a:lnTo>
                  <a:pt x="5689486" y="2350586"/>
                </a:lnTo>
                <a:lnTo>
                  <a:pt x="5723690" y="2356893"/>
                </a:lnTo>
                <a:lnTo>
                  <a:pt x="5740962" y="2360257"/>
                </a:lnTo>
                <a:lnTo>
                  <a:pt x="5757895" y="2364042"/>
                </a:lnTo>
                <a:lnTo>
                  <a:pt x="5774489" y="2368667"/>
                </a:lnTo>
                <a:lnTo>
                  <a:pt x="5791423" y="2373712"/>
                </a:lnTo>
                <a:lnTo>
                  <a:pt x="5799212" y="2376235"/>
                </a:lnTo>
                <a:lnTo>
                  <a:pt x="5802937" y="2378757"/>
                </a:lnTo>
                <a:lnTo>
                  <a:pt x="5805985" y="2380860"/>
                </a:lnTo>
                <a:lnTo>
                  <a:pt x="5809033" y="2383804"/>
                </a:lnTo>
                <a:lnTo>
                  <a:pt x="5810726" y="2386747"/>
                </a:lnTo>
                <a:lnTo>
                  <a:pt x="5811742" y="2389269"/>
                </a:lnTo>
                <a:lnTo>
                  <a:pt x="5812080" y="2391372"/>
                </a:lnTo>
                <a:lnTo>
                  <a:pt x="5812758" y="2393474"/>
                </a:lnTo>
                <a:lnTo>
                  <a:pt x="5812758" y="2396417"/>
                </a:lnTo>
                <a:lnTo>
                  <a:pt x="5811742" y="2401884"/>
                </a:lnTo>
                <a:lnTo>
                  <a:pt x="5810048" y="2406509"/>
                </a:lnTo>
                <a:lnTo>
                  <a:pt x="5807678" y="2409872"/>
                </a:lnTo>
                <a:lnTo>
                  <a:pt x="5804969" y="2411974"/>
                </a:lnTo>
                <a:lnTo>
                  <a:pt x="5801582" y="2413656"/>
                </a:lnTo>
                <a:lnTo>
                  <a:pt x="5797857" y="2414077"/>
                </a:lnTo>
                <a:lnTo>
                  <a:pt x="5793454" y="2414077"/>
                </a:lnTo>
                <a:lnTo>
                  <a:pt x="5789390" y="2413656"/>
                </a:lnTo>
                <a:lnTo>
                  <a:pt x="5508303" y="2341757"/>
                </a:lnTo>
                <a:lnTo>
                  <a:pt x="5433119" y="2345120"/>
                </a:lnTo>
                <a:lnTo>
                  <a:pt x="5431765" y="2341337"/>
                </a:lnTo>
                <a:lnTo>
                  <a:pt x="5430410" y="2337131"/>
                </a:lnTo>
                <a:lnTo>
                  <a:pt x="5429734" y="2337971"/>
                </a:lnTo>
                <a:lnTo>
                  <a:pt x="5431426" y="2341337"/>
                </a:lnTo>
                <a:lnTo>
                  <a:pt x="5433119" y="2345120"/>
                </a:lnTo>
                <a:lnTo>
                  <a:pt x="5437184" y="2351849"/>
                </a:lnTo>
                <a:lnTo>
                  <a:pt x="5441248" y="2357314"/>
                </a:lnTo>
                <a:lnTo>
                  <a:pt x="5445312" y="2361940"/>
                </a:lnTo>
                <a:lnTo>
                  <a:pt x="5449714" y="2365723"/>
                </a:lnTo>
                <a:lnTo>
                  <a:pt x="5454455" y="2368667"/>
                </a:lnTo>
                <a:lnTo>
                  <a:pt x="5459197" y="2370769"/>
                </a:lnTo>
                <a:lnTo>
                  <a:pt x="5464277" y="2372030"/>
                </a:lnTo>
                <a:lnTo>
                  <a:pt x="5469695" y="2372870"/>
                </a:lnTo>
                <a:lnTo>
                  <a:pt x="5474436" y="2373712"/>
                </a:lnTo>
                <a:lnTo>
                  <a:pt x="5479855" y="2373712"/>
                </a:lnTo>
                <a:lnTo>
                  <a:pt x="5490692" y="2372870"/>
                </a:lnTo>
                <a:lnTo>
                  <a:pt x="5501529" y="2372451"/>
                </a:lnTo>
                <a:lnTo>
                  <a:pt x="5511689" y="2372451"/>
                </a:lnTo>
                <a:lnTo>
                  <a:pt x="5534379" y="2372870"/>
                </a:lnTo>
                <a:lnTo>
                  <a:pt x="5556731" y="2372870"/>
                </a:lnTo>
                <a:lnTo>
                  <a:pt x="5601095" y="2372451"/>
                </a:lnTo>
                <a:lnTo>
                  <a:pt x="5601095" y="2391792"/>
                </a:lnTo>
                <a:lnTo>
                  <a:pt x="5408059" y="2403566"/>
                </a:lnTo>
                <a:lnTo>
                  <a:pt x="5410430" y="2410713"/>
                </a:lnTo>
                <a:lnTo>
                  <a:pt x="5413139" y="2418281"/>
                </a:lnTo>
                <a:lnTo>
                  <a:pt x="5416187" y="2424168"/>
                </a:lnTo>
                <a:lnTo>
                  <a:pt x="5419236" y="2430475"/>
                </a:lnTo>
                <a:lnTo>
                  <a:pt x="5422960" y="2435521"/>
                </a:lnTo>
                <a:lnTo>
                  <a:pt x="5426347" y="2440566"/>
                </a:lnTo>
                <a:lnTo>
                  <a:pt x="5430410" y="2444770"/>
                </a:lnTo>
                <a:lnTo>
                  <a:pt x="5434474" y="2449396"/>
                </a:lnTo>
                <a:lnTo>
                  <a:pt x="5439216" y="2452760"/>
                </a:lnTo>
                <a:lnTo>
                  <a:pt x="5443957" y="2456123"/>
                </a:lnTo>
                <a:lnTo>
                  <a:pt x="5449037" y="2459068"/>
                </a:lnTo>
                <a:lnTo>
                  <a:pt x="5454455" y="2461168"/>
                </a:lnTo>
                <a:lnTo>
                  <a:pt x="5459873" y="2462851"/>
                </a:lnTo>
                <a:lnTo>
                  <a:pt x="5465970" y="2464533"/>
                </a:lnTo>
                <a:lnTo>
                  <a:pt x="5471727" y="2465374"/>
                </a:lnTo>
                <a:lnTo>
                  <a:pt x="5478500" y="2466214"/>
                </a:lnTo>
                <a:lnTo>
                  <a:pt x="5531670" y="2470420"/>
                </a:lnTo>
                <a:lnTo>
                  <a:pt x="5558085" y="2471680"/>
                </a:lnTo>
                <a:lnTo>
                  <a:pt x="5584500" y="2473363"/>
                </a:lnTo>
                <a:lnTo>
                  <a:pt x="5610917" y="2473783"/>
                </a:lnTo>
                <a:lnTo>
                  <a:pt x="5637671" y="2473783"/>
                </a:lnTo>
                <a:lnTo>
                  <a:pt x="5664425" y="2473363"/>
                </a:lnTo>
                <a:lnTo>
                  <a:pt x="5690840" y="2471680"/>
                </a:lnTo>
                <a:lnTo>
                  <a:pt x="5699645" y="2471261"/>
                </a:lnTo>
                <a:lnTo>
                  <a:pt x="5707435" y="2472101"/>
                </a:lnTo>
                <a:lnTo>
                  <a:pt x="5715224" y="2474623"/>
                </a:lnTo>
                <a:lnTo>
                  <a:pt x="5722336" y="2477147"/>
                </a:lnTo>
                <a:lnTo>
                  <a:pt x="5728770" y="2480510"/>
                </a:lnTo>
                <a:lnTo>
                  <a:pt x="5734528" y="2485556"/>
                </a:lnTo>
                <a:lnTo>
                  <a:pt x="5739607" y="2490602"/>
                </a:lnTo>
                <a:lnTo>
                  <a:pt x="5743671" y="2496909"/>
                </a:lnTo>
                <a:lnTo>
                  <a:pt x="5747058" y="2502796"/>
                </a:lnTo>
                <a:lnTo>
                  <a:pt x="5749768" y="2510363"/>
                </a:lnTo>
                <a:lnTo>
                  <a:pt x="5751461" y="2517512"/>
                </a:lnTo>
                <a:lnTo>
                  <a:pt x="5752476" y="2525081"/>
                </a:lnTo>
                <a:lnTo>
                  <a:pt x="5752476" y="2533489"/>
                </a:lnTo>
                <a:lnTo>
                  <a:pt x="5751122" y="2541899"/>
                </a:lnTo>
                <a:lnTo>
                  <a:pt x="5749429" y="2550728"/>
                </a:lnTo>
                <a:lnTo>
                  <a:pt x="5746380" y="2559138"/>
                </a:lnTo>
                <a:lnTo>
                  <a:pt x="5749768" y="2562501"/>
                </a:lnTo>
                <a:lnTo>
                  <a:pt x="5753493" y="2564605"/>
                </a:lnTo>
                <a:lnTo>
                  <a:pt x="5756879" y="2567127"/>
                </a:lnTo>
                <a:lnTo>
                  <a:pt x="5760943" y="2569229"/>
                </a:lnTo>
                <a:lnTo>
                  <a:pt x="5768732" y="2572173"/>
                </a:lnTo>
                <a:lnTo>
                  <a:pt x="5776183" y="2573854"/>
                </a:lnTo>
                <a:lnTo>
                  <a:pt x="5784311" y="2574695"/>
                </a:lnTo>
                <a:lnTo>
                  <a:pt x="5792439" y="2574695"/>
                </a:lnTo>
                <a:lnTo>
                  <a:pt x="5809033" y="2574274"/>
                </a:lnTo>
                <a:lnTo>
                  <a:pt x="5825289" y="2573854"/>
                </a:lnTo>
                <a:lnTo>
                  <a:pt x="5833416" y="2574274"/>
                </a:lnTo>
                <a:lnTo>
                  <a:pt x="5841545" y="2574695"/>
                </a:lnTo>
                <a:lnTo>
                  <a:pt x="5848995" y="2577217"/>
                </a:lnTo>
                <a:lnTo>
                  <a:pt x="5856783" y="2579741"/>
                </a:lnTo>
                <a:lnTo>
                  <a:pt x="5860848" y="2582264"/>
                </a:lnTo>
                <a:lnTo>
                  <a:pt x="5864234" y="2584366"/>
                </a:lnTo>
                <a:lnTo>
                  <a:pt x="5867960" y="2587310"/>
                </a:lnTo>
                <a:lnTo>
                  <a:pt x="5871684" y="2590254"/>
                </a:lnTo>
                <a:lnTo>
                  <a:pt x="5885570" y="2591935"/>
                </a:lnTo>
                <a:lnTo>
                  <a:pt x="5898777" y="2595298"/>
                </a:lnTo>
                <a:lnTo>
                  <a:pt x="5926209" y="2602026"/>
                </a:lnTo>
                <a:lnTo>
                  <a:pt x="5939755" y="2604969"/>
                </a:lnTo>
                <a:lnTo>
                  <a:pt x="5953641" y="2607072"/>
                </a:lnTo>
                <a:lnTo>
                  <a:pt x="5960753" y="2607913"/>
                </a:lnTo>
                <a:lnTo>
                  <a:pt x="5967526" y="2607913"/>
                </a:lnTo>
                <a:lnTo>
                  <a:pt x="5974976" y="2607913"/>
                </a:lnTo>
                <a:lnTo>
                  <a:pt x="5982088" y="2607072"/>
                </a:lnTo>
                <a:lnTo>
                  <a:pt x="5986490" y="2606651"/>
                </a:lnTo>
                <a:lnTo>
                  <a:pt x="5991571" y="2607072"/>
                </a:lnTo>
                <a:lnTo>
                  <a:pt x="5995635" y="2608753"/>
                </a:lnTo>
                <a:lnTo>
                  <a:pt x="5999022" y="2611697"/>
                </a:lnTo>
                <a:lnTo>
                  <a:pt x="6000715" y="2612958"/>
                </a:lnTo>
                <a:lnTo>
                  <a:pt x="6002069" y="2615060"/>
                </a:lnTo>
                <a:lnTo>
                  <a:pt x="6003424" y="2617162"/>
                </a:lnTo>
                <a:lnTo>
                  <a:pt x="6004440" y="2619264"/>
                </a:lnTo>
                <a:lnTo>
                  <a:pt x="6004778" y="2622209"/>
                </a:lnTo>
                <a:lnTo>
                  <a:pt x="6005455" y="2625572"/>
                </a:lnTo>
                <a:lnTo>
                  <a:pt x="6005794" y="2628936"/>
                </a:lnTo>
                <a:lnTo>
                  <a:pt x="6005455" y="2632720"/>
                </a:lnTo>
                <a:lnTo>
                  <a:pt x="6004778" y="2635663"/>
                </a:lnTo>
                <a:lnTo>
                  <a:pt x="6004440" y="2638606"/>
                </a:lnTo>
                <a:lnTo>
                  <a:pt x="6003424" y="2640708"/>
                </a:lnTo>
                <a:lnTo>
                  <a:pt x="6002746" y="2642391"/>
                </a:lnTo>
                <a:lnTo>
                  <a:pt x="6000376" y="2645755"/>
                </a:lnTo>
                <a:lnTo>
                  <a:pt x="5997328" y="2647857"/>
                </a:lnTo>
                <a:lnTo>
                  <a:pt x="5993603" y="2649539"/>
                </a:lnTo>
                <a:lnTo>
                  <a:pt x="5990217" y="2650800"/>
                </a:lnTo>
                <a:lnTo>
                  <a:pt x="5982427" y="2651641"/>
                </a:lnTo>
                <a:lnTo>
                  <a:pt x="5975992" y="2652903"/>
                </a:lnTo>
                <a:lnTo>
                  <a:pt x="5972945" y="2652903"/>
                </a:lnTo>
                <a:lnTo>
                  <a:pt x="5969897" y="2652481"/>
                </a:lnTo>
                <a:lnTo>
                  <a:pt x="5947545" y="2646596"/>
                </a:lnTo>
                <a:lnTo>
                  <a:pt x="5936031" y="2644073"/>
                </a:lnTo>
                <a:lnTo>
                  <a:pt x="5924855" y="2641549"/>
                </a:lnTo>
                <a:lnTo>
                  <a:pt x="5913679" y="2640289"/>
                </a:lnTo>
                <a:lnTo>
                  <a:pt x="5902503" y="2638606"/>
                </a:lnTo>
                <a:lnTo>
                  <a:pt x="5891327" y="2637765"/>
                </a:lnTo>
                <a:lnTo>
                  <a:pt x="5880152" y="2637765"/>
                </a:lnTo>
                <a:lnTo>
                  <a:pt x="5869314" y="2638606"/>
                </a:lnTo>
                <a:lnTo>
                  <a:pt x="5858139" y="2640289"/>
                </a:lnTo>
                <a:lnTo>
                  <a:pt x="5846963" y="2642812"/>
                </a:lnTo>
                <a:lnTo>
                  <a:pt x="5836126" y="2646175"/>
                </a:lnTo>
                <a:lnTo>
                  <a:pt x="5824950" y="2650800"/>
                </a:lnTo>
                <a:lnTo>
                  <a:pt x="5814113" y="2656686"/>
                </a:lnTo>
                <a:lnTo>
                  <a:pt x="5803276" y="2664255"/>
                </a:lnTo>
                <a:lnTo>
                  <a:pt x="5792100" y="2672243"/>
                </a:lnTo>
                <a:lnTo>
                  <a:pt x="5791423" y="2662573"/>
                </a:lnTo>
                <a:lnTo>
                  <a:pt x="5791423" y="2654164"/>
                </a:lnTo>
                <a:lnTo>
                  <a:pt x="5792439" y="2646596"/>
                </a:lnTo>
                <a:lnTo>
                  <a:pt x="5794132" y="2641128"/>
                </a:lnTo>
                <a:lnTo>
                  <a:pt x="5796841" y="2636084"/>
                </a:lnTo>
                <a:lnTo>
                  <a:pt x="5799550" y="2632300"/>
                </a:lnTo>
                <a:lnTo>
                  <a:pt x="5803276" y="2629356"/>
                </a:lnTo>
                <a:lnTo>
                  <a:pt x="5807000" y="2626833"/>
                </a:lnTo>
                <a:lnTo>
                  <a:pt x="5814791" y="2622629"/>
                </a:lnTo>
                <a:lnTo>
                  <a:pt x="5822580" y="2618424"/>
                </a:lnTo>
                <a:lnTo>
                  <a:pt x="5826304" y="2615901"/>
                </a:lnTo>
                <a:lnTo>
                  <a:pt x="5829352" y="2613379"/>
                </a:lnTo>
                <a:lnTo>
                  <a:pt x="5832061" y="2610014"/>
                </a:lnTo>
                <a:lnTo>
                  <a:pt x="5833754" y="2606230"/>
                </a:lnTo>
                <a:lnTo>
                  <a:pt x="5809033" y="2606230"/>
                </a:lnTo>
                <a:lnTo>
                  <a:pt x="5804969" y="2605390"/>
                </a:lnTo>
                <a:lnTo>
                  <a:pt x="5800905" y="2605390"/>
                </a:lnTo>
                <a:lnTo>
                  <a:pt x="5792439" y="2605390"/>
                </a:lnTo>
                <a:lnTo>
                  <a:pt x="5784311" y="2606230"/>
                </a:lnTo>
                <a:lnTo>
                  <a:pt x="5776183" y="2606651"/>
                </a:lnTo>
                <a:lnTo>
                  <a:pt x="5772119" y="2606230"/>
                </a:lnTo>
                <a:lnTo>
                  <a:pt x="5768394" y="2605390"/>
                </a:lnTo>
                <a:lnTo>
                  <a:pt x="5764329" y="2604969"/>
                </a:lnTo>
                <a:lnTo>
                  <a:pt x="5760605" y="2603287"/>
                </a:lnTo>
                <a:lnTo>
                  <a:pt x="5756541" y="2601185"/>
                </a:lnTo>
                <a:lnTo>
                  <a:pt x="5752815" y="2598242"/>
                </a:lnTo>
                <a:lnTo>
                  <a:pt x="5749429" y="2594878"/>
                </a:lnTo>
                <a:lnTo>
                  <a:pt x="5746380" y="2590254"/>
                </a:lnTo>
                <a:lnTo>
                  <a:pt x="5739607" y="2591094"/>
                </a:lnTo>
                <a:lnTo>
                  <a:pt x="5732835" y="2590254"/>
                </a:lnTo>
                <a:lnTo>
                  <a:pt x="5726400" y="2589411"/>
                </a:lnTo>
                <a:lnTo>
                  <a:pt x="5720303" y="2587730"/>
                </a:lnTo>
                <a:lnTo>
                  <a:pt x="5713870" y="2584787"/>
                </a:lnTo>
                <a:lnTo>
                  <a:pt x="5708112" y="2582264"/>
                </a:lnTo>
                <a:lnTo>
                  <a:pt x="5701677" y="2578901"/>
                </a:lnTo>
                <a:lnTo>
                  <a:pt x="5695920" y="2574695"/>
                </a:lnTo>
                <a:lnTo>
                  <a:pt x="5691857" y="2571332"/>
                </a:lnTo>
                <a:lnTo>
                  <a:pt x="5687454" y="2569649"/>
                </a:lnTo>
                <a:lnTo>
                  <a:pt x="5682374" y="2568809"/>
                </a:lnTo>
                <a:lnTo>
                  <a:pt x="5677971" y="2567968"/>
                </a:lnTo>
                <a:lnTo>
                  <a:pt x="5672891" y="2568809"/>
                </a:lnTo>
                <a:lnTo>
                  <a:pt x="5668151" y="2569229"/>
                </a:lnTo>
                <a:lnTo>
                  <a:pt x="5658328" y="2570911"/>
                </a:lnTo>
                <a:lnTo>
                  <a:pt x="5653249" y="2572173"/>
                </a:lnTo>
                <a:lnTo>
                  <a:pt x="5648169" y="2572592"/>
                </a:lnTo>
                <a:lnTo>
                  <a:pt x="5643428" y="2572592"/>
                </a:lnTo>
                <a:lnTo>
                  <a:pt x="5639025" y="2572173"/>
                </a:lnTo>
                <a:lnTo>
                  <a:pt x="5634284" y="2570490"/>
                </a:lnTo>
                <a:lnTo>
                  <a:pt x="5629882" y="2567548"/>
                </a:lnTo>
                <a:lnTo>
                  <a:pt x="5625479" y="2563763"/>
                </a:lnTo>
                <a:lnTo>
                  <a:pt x="5621415" y="2558298"/>
                </a:lnTo>
                <a:lnTo>
                  <a:pt x="5621415" y="2558718"/>
                </a:lnTo>
                <a:lnTo>
                  <a:pt x="5604482" y="2562082"/>
                </a:lnTo>
                <a:lnTo>
                  <a:pt x="5586872" y="2564605"/>
                </a:lnTo>
                <a:lnTo>
                  <a:pt x="5569600" y="2566285"/>
                </a:lnTo>
                <a:lnTo>
                  <a:pt x="5552328" y="2567127"/>
                </a:lnTo>
                <a:lnTo>
                  <a:pt x="5535057" y="2566285"/>
                </a:lnTo>
                <a:lnTo>
                  <a:pt x="5517785" y="2565446"/>
                </a:lnTo>
                <a:lnTo>
                  <a:pt x="5500514" y="2562501"/>
                </a:lnTo>
                <a:lnTo>
                  <a:pt x="5482902" y="2559138"/>
                </a:lnTo>
                <a:lnTo>
                  <a:pt x="5472405" y="2555354"/>
                </a:lnTo>
                <a:lnTo>
                  <a:pt x="5462922" y="2553253"/>
                </a:lnTo>
                <a:lnTo>
                  <a:pt x="5454455" y="2551990"/>
                </a:lnTo>
                <a:lnTo>
                  <a:pt x="5450392" y="2552410"/>
                </a:lnTo>
                <a:lnTo>
                  <a:pt x="5447005" y="2552410"/>
                </a:lnTo>
                <a:lnTo>
                  <a:pt x="5443618" y="2553253"/>
                </a:lnTo>
                <a:lnTo>
                  <a:pt x="5440232" y="2554092"/>
                </a:lnTo>
                <a:lnTo>
                  <a:pt x="5437861" y="2555773"/>
                </a:lnTo>
                <a:lnTo>
                  <a:pt x="5435152" y="2557036"/>
                </a:lnTo>
                <a:lnTo>
                  <a:pt x="5432781" y="2559138"/>
                </a:lnTo>
                <a:lnTo>
                  <a:pt x="5430410" y="2561661"/>
                </a:lnTo>
                <a:lnTo>
                  <a:pt x="5428717" y="2563763"/>
                </a:lnTo>
                <a:lnTo>
                  <a:pt x="5427024" y="2566285"/>
                </a:lnTo>
                <a:lnTo>
                  <a:pt x="5424315" y="2572592"/>
                </a:lnTo>
                <a:lnTo>
                  <a:pt x="5421944" y="2579321"/>
                </a:lnTo>
                <a:lnTo>
                  <a:pt x="5420590" y="2587310"/>
                </a:lnTo>
                <a:lnTo>
                  <a:pt x="5419573" y="2595298"/>
                </a:lnTo>
                <a:lnTo>
                  <a:pt x="5419236" y="2604969"/>
                </a:lnTo>
                <a:lnTo>
                  <a:pt x="5419236" y="2615060"/>
                </a:lnTo>
                <a:lnTo>
                  <a:pt x="5419573" y="2625152"/>
                </a:lnTo>
                <a:lnTo>
                  <a:pt x="5420590" y="2635663"/>
                </a:lnTo>
                <a:lnTo>
                  <a:pt x="5508303" y="2652481"/>
                </a:lnTo>
                <a:lnTo>
                  <a:pt x="5520833" y="2652481"/>
                </a:lnTo>
                <a:lnTo>
                  <a:pt x="5525574" y="2641549"/>
                </a:lnTo>
                <a:lnTo>
                  <a:pt x="5528284" y="2636924"/>
                </a:lnTo>
                <a:lnTo>
                  <a:pt x="5531670" y="2632300"/>
                </a:lnTo>
                <a:lnTo>
                  <a:pt x="5535057" y="2628936"/>
                </a:lnTo>
                <a:lnTo>
                  <a:pt x="5537089" y="2627253"/>
                </a:lnTo>
                <a:lnTo>
                  <a:pt x="5538782" y="2626833"/>
                </a:lnTo>
                <a:lnTo>
                  <a:pt x="5541152" y="2625993"/>
                </a:lnTo>
                <a:lnTo>
                  <a:pt x="5542846" y="2626833"/>
                </a:lnTo>
                <a:lnTo>
                  <a:pt x="5545555" y="2627253"/>
                </a:lnTo>
                <a:lnTo>
                  <a:pt x="5547587" y="2628515"/>
                </a:lnTo>
                <a:lnTo>
                  <a:pt x="5550297" y="2630197"/>
                </a:lnTo>
                <a:lnTo>
                  <a:pt x="5552328" y="2632300"/>
                </a:lnTo>
                <a:lnTo>
                  <a:pt x="5553683" y="2634402"/>
                </a:lnTo>
                <a:lnTo>
                  <a:pt x="5554361" y="2636924"/>
                </a:lnTo>
                <a:lnTo>
                  <a:pt x="5555037" y="2639027"/>
                </a:lnTo>
                <a:lnTo>
                  <a:pt x="5555037" y="2641549"/>
                </a:lnTo>
                <a:lnTo>
                  <a:pt x="5554361" y="2644073"/>
                </a:lnTo>
                <a:lnTo>
                  <a:pt x="5553683" y="2646596"/>
                </a:lnTo>
                <a:lnTo>
                  <a:pt x="5551652" y="2651641"/>
                </a:lnTo>
                <a:lnTo>
                  <a:pt x="5549619" y="2657527"/>
                </a:lnTo>
                <a:lnTo>
                  <a:pt x="5547248" y="2662993"/>
                </a:lnTo>
                <a:lnTo>
                  <a:pt x="5545894" y="2668039"/>
                </a:lnTo>
                <a:lnTo>
                  <a:pt x="5551652" y="2671823"/>
                </a:lnTo>
                <a:lnTo>
                  <a:pt x="5556731" y="2675608"/>
                </a:lnTo>
                <a:lnTo>
                  <a:pt x="5561133" y="2680654"/>
                </a:lnTo>
                <a:lnTo>
                  <a:pt x="5564181" y="2686541"/>
                </a:lnTo>
                <a:lnTo>
                  <a:pt x="5567568" y="2692426"/>
                </a:lnTo>
                <a:lnTo>
                  <a:pt x="5569261" y="2699154"/>
                </a:lnTo>
                <a:lnTo>
                  <a:pt x="5570616" y="2706301"/>
                </a:lnTo>
                <a:lnTo>
                  <a:pt x="5570955" y="2714711"/>
                </a:lnTo>
                <a:lnTo>
                  <a:pt x="5577051" y="2718076"/>
                </a:lnTo>
                <a:lnTo>
                  <a:pt x="5583146" y="2720178"/>
                </a:lnTo>
                <a:lnTo>
                  <a:pt x="5589581" y="2722700"/>
                </a:lnTo>
                <a:lnTo>
                  <a:pt x="5595677" y="2724382"/>
                </a:lnTo>
                <a:lnTo>
                  <a:pt x="5608885" y="2726063"/>
                </a:lnTo>
                <a:lnTo>
                  <a:pt x="5621754" y="2727745"/>
                </a:lnTo>
                <a:lnTo>
                  <a:pt x="5634284" y="2729428"/>
                </a:lnTo>
                <a:lnTo>
                  <a:pt x="5641058" y="2730269"/>
                </a:lnTo>
                <a:lnTo>
                  <a:pt x="5647492" y="2732791"/>
                </a:lnTo>
                <a:lnTo>
                  <a:pt x="5653249" y="2734894"/>
                </a:lnTo>
                <a:lnTo>
                  <a:pt x="5659683" y="2737837"/>
                </a:lnTo>
                <a:lnTo>
                  <a:pt x="5665441" y="2741621"/>
                </a:lnTo>
                <a:lnTo>
                  <a:pt x="5671198" y="2745825"/>
                </a:lnTo>
                <a:lnTo>
                  <a:pt x="5682035" y="2746667"/>
                </a:lnTo>
                <a:lnTo>
                  <a:pt x="5687454" y="2747087"/>
                </a:lnTo>
                <a:lnTo>
                  <a:pt x="5692872" y="2748348"/>
                </a:lnTo>
                <a:lnTo>
                  <a:pt x="5695582" y="2749189"/>
                </a:lnTo>
                <a:lnTo>
                  <a:pt x="5698629" y="2750872"/>
                </a:lnTo>
                <a:lnTo>
                  <a:pt x="5701338" y="2752553"/>
                </a:lnTo>
                <a:lnTo>
                  <a:pt x="5704048" y="2755077"/>
                </a:lnTo>
                <a:lnTo>
                  <a:pt x="5706757" y="2757598"/>
                </a:lnTo>
                <a:lnTo>
                  <a:pt x="5709467" y="2760963"/>
                </a:lnTo>
                <a:lnTo>
                  <a:pt x="5712176" y="2765167"/>
                </a:lnTo>
                <a:lnTo>
                  <a:pt x="5714885" y="2769371"/>
                </a:lnTo>
                <a:lnTo>
                  <a:pt x="5686438" y="2774418"/>
                </a:lnTo>
                <a:lnTo>
                  <a:pt x="5658667" y="2779042"/>
                </a:lnTo>
                <a:lnTo>
                  <a:pt x="5644783" y="2779883"/>
                </a:lnTo>
                <a:lnTo>
                  <a:pt x="5630897" y="2781565"/>
                </a:lnTo>
                <a:lnTo>
                  <a:pt x="5617351" y="2782407"/>
                </a:lnTo>
                <a:lnTo>
                  <a:pt x="5603467" y="2782827"/>
                </a:lnTo>
                <a:lnTo>
                  <a:pt x="5589919" y="2782827"/>
                </a:lnTo>
                <a:lnTo>
                  <a:pt x="5576374" y="2782407"/>
                </a:lnTo>
                <a:lnTo>
                  <a:pt x="5562488" y="2780725"/>
                </a:lnTo>
                <a:lnTo>
                  <a:pt x="5548942" y="2779042"/>
                </a:lnTo>
                <a:lnTo>
                  <a:pt x="5535734" y="2775679"/>
                </a:lnTo>
                <a:lnTo>
                  <a:pt x="5522188" y="2772317"/>
                </a:lnTo>
                <a:lnTo>
                  <a:pt x="5508641" y="2767690"/>
                </a:lnTo>
                <a:lnTo>
                  <a:pt x="5495772" y="2762224"/>
                </a:lnTo>
                <a:lnTo>
                  <a:pt x="5496111" y="2760543"/>
                </a:lnTo>
                <a:lnTo>
                  <a:pt x="5496111" y="2760121"/>
                </a:lnTo>
                <a:lnTo>
                  <a:pt x="5495772" y="2762224"/>
                </a:lnTo>
                <a:lnTo>
                  <a:pt x="5484258" y="2769371"/>
                </a:lnTo>
                <a:lnTo>
                  <a:pt x="5473082" y="2775679"/>
                </a:lnTo>
                <a:lnTo>
                  <a:pt x="5467325" y="2777781"/>
                </a:lnTo>
                <a:lnTo>
                  <a:pt x="5461906" y="2779883"/>
                </a:lnTo>
                <a:lnTo>
                  <a:pt x="5456149" y="2782407"/>
                </a:lnTo>
                <a:lnTo>
                  <a:pt x="5450392" y="2783248"/>
                </a:lnTo>
                <a:lnTo>
                  <a:pt x="5444296" y="2784509"/>
                </a:lnTo>
                <a:lnTo>
                  <a:pt x="5438539" y="2785770"/>
                </a:lnTo>
                <a:lnTo>
                  <a:pt x="5432781" y="2785770"/>
                </a:lnTo>
                <a:lnTo>
                  <a:pt x="5426347" y="2785770"/>
                </a:lnTo>
                <a:lnTo>
                  <a:pt x="5420251" y="2784930"/>
                </a:lnTo>
                <a:lnTo>
                  <a:pt x="5413478" y="2784509"/>
                </a:lnTo>
                <a:lnTo>
                  <a:pt x="5406704" y="2782827"/>
                </a:lnTo>
                <a:lnTo>
                  <a:pt x="5399593" y="2781144"/>
                </a:lnTo>
                <a:lnTo>
                  <a:pt x="5390448" y="2778201"/>
                </a:lnTo>
                <a:lnTo>
                  <a:pt x="5381643" y="2776520"/>
                </a:lnTo>
                <a:lnTo>
                  <a:pt x="5372161" y="2774838"/>
                </a:lnTo>
                <a:lnTo>
                  <a:pt x="5362678" y="2774418"/>
                </a:lnTo>
                <a:lnTo>
                  <a:pt x="5353874" y="2774418"/>
                </a:lnTo>
                <a:lnTo>
                  <a:pt x="5344391" y="2774838"/>
                </a:lnTo>
                <a:lnTo>
                  <a:pt x="5335247" y="2776100"/>
                </a:lnTo>
                <a:lnTo>
                  <a:pt x="5326442" y="2777781"/>
                </a:lnTo>
                <a:lnTo>
                  <a:pt x="5316959" y="2780725"/>
                </a:lnTo>
                <a:lnTo>
                  <a:pt x="5308493" y="2783248"/>
                </a:lnTo>
                <a:lnTo>
                  <a:pt x="5299349" y="2787873"/>
                </a:lnTo>
                <a:lnTo>
                  <a:pt x="5290883" y="2792499"/>
                </a:lnTo>
                <a:lnTo>
                  <a:pt x="5282416" y="2797963"/>
                </a:lnTo>
                <a:lnTo>
                  <a:pt x="5273949" y="2803851"/>
                </a:lnTo>
                <a:lnTo>
                  <a:pt x="5265822" y="2811419"/>
                </a:lnTo>
                <a:lnTo>
                  <a:pt x="5257693" y="2818988"/>
                </a:lnTo>
                <a:lnTo>
                  <a:pt x="5293931" y="2824453"/>
                </a:lnTo>
                <a:lnTo>
                  <a:pt x="5297994" y="2824453"/>
                </a:lnTo>
                <a:lnTo>
                  <a:pt x="5302058" y="2824453"/>
                </a:lnTo>
                <a:lnTo>
                  <a:pt x="5310526" y="2824033"/>
                </a:lnTo>
                <a:lnTo>
                  <a:pt x="5318991" y="2823612"/>
                </a:lnTo>
                <a:lnTo>
                  <a:pt x="5327119" y="2822771"/>
                </a:lnTo>
                <a:lnTo>
                  <a:pt x="5331184" y="2822771"/>
                </a:lnTo>
                <a:lnTo>
                  <a:pt x="5335247" y="2823612"/>
                </a:lnTo>
                <a:lnTo>
                  <a:pt x="5339311" y="2824453"/>
                </a:lnTo>
                <a:lnTo>
                  <a:pt x="5343375" y="2826135"/>
                </a:lnTo>
                <a:lnTo>
                  <a:pt x="5347100" y="2829078"/>
                </a:lnTo>
                <a:lnTo>
                  <a:pt x="5350486" y="2832021"/>
                </a:lnTo>
                <a:lnTo>
                  <a:pt x="5354213" y="2835805"/>
                </a:lnTo>
                <a:lnTo>
                  <a:pt x="5357260" y="2840852"/>
                </a:lnTo>
                <a:lnTo>
                  <a:pt x="5367758" y="2847579"/>
                </a:lnTo>
                <a:lnTo>
                  <a:pt x="5378258" y="2853465"/>
                </a:lnTo>
                <a:lnTo>
                  <a:pt x="5388755" y="2858511"/>
                </a:lnTo>
                <a:lnTo>
                  <a:pt x="5399932" y="2863136"/>
                </a:lnTo>
                <a:lnTo>
                  <a:pt x="5410768" y="2866500"/>
                </a:lnTo>
                <a:lnTo>
                  <a:pt x="5422283" y="2868603"/>
                </a:lnTo>
                <a:lnTo>
                  <a:pt x="5433797" y="2869864"/>
                </a:lnTo>
                <a:lnTo>
                  <a:pt x="5445312" y="2869864"/>
                </a:lnTo>
                <a:lnTo>
                  <a:pt x="5458858" y="2871125"/>
                </a:lnTo>
                <a:lnTo>
                  <a:pt x="5471727" y="2871966"/>
                </a:lnTo>
                <a:lnTo>
                  <a:pt x="5484935" y="2874068"/>
                </a:lnTo>
                <a:lnTo>
                  <a:pt x="5497803" y="2877011"/>
                </a:lnTo>
                <a:lnTo>
                  <a:pt x="5510335" y="2879955"/>
                </a:lnTo>
                <a:lnTo>
                  <a:pt x="5523542" y="2883319"/>
                </a:lnTo>
                <a:lnTo>
                  <a:pt x="5548603" y="2891728"/>
                </a:lnTo>
                <a:lnTo>
                  <a:pt x="5573664" y="2900558"/>
                </a:lnTo>
                <a:lnTo>
                  <a:pt x="5599064" y="2909808"/>
                </a:lnTo>
                <a:lnTo>
                  <a:pt x="5623786" y="2919478"/>
                </a:lnTo>
                <a:lnTo>
                  <a:pt x="5648847" y="2928309"/>
                </a:lnTo>
                <a:lnTo>
                  <a:pt x="5654604" y="2930411"/>
                </a:lnTo>
                <a:lnTo>
                  <a:pt x="5660022" y="2933354"/>
                </a:lnTo>
                <a:lnTo>
                  <a:pt x="5665103" y="2936298"/>
                </a:lnTo>
                <a:lnTo>
                  <a:pt x="5670182" y="2940081"/>
                </a:lnTo>
                <a:lnTo>
                  <a:pt x="5674923" y="2943866"/>
                </a:lnTo>
                <a:lnTo>
                  <a:pt x="5679326" y="2947650"/>
                </a:lnTo>
                <a:lnTo>
                  <a:pt x="5683729" y="2952695"/>
                </a:lnTo>
                <a:lnTo>
                  <a:pt x="5687792" y="2957741"/>
                </a:lnTo>
                <a:lnTo>
                  <a:pt x="5691518" y="2962786"/>
                </a:lnTo>
                <a:lnTo>
                  <a:pt x="5694904" y="2969095"/>
                </a:lnTo>
                <a:lnTo>
                  <a:pt x="5698290" y="2974560"/>
                </a:lnTo>
                <a:lnTo>
                  <a:pt x="5701338" y="2981287"/>
                </a:lnTo>
                <a:lnTo>
                  <a:pt x="5704048" y="2988016"/>
                </a:lnTo>
                <a:lnTo>
                  <a:pt x="5706420" y="2994742"/>
                </a:lnTo>
                <a:lnTo>
                  <a:pt x="5708451" y="3002311"/>
                </a:lnTo>
                <a:lnTo>
                  <a:pt x="5710144" y="3009879"/>
                </a:lnTo>
                <a:lnTo>
                  <a:pt x="5721658" y="3010300"/>
                </a:lnTo>
                <a:lnTo>
                  <a:pt x="5801921" y="3010300"/>
                </a:lnTo>
                <a:lnTo>
                  <a:pt x="5796502" y="3015344"/>
                </a:lnTo>
                <a:lnTo>
                  <a:pt x="5791084" y="3020391"/>
                </a:lnTo>
                <a:lnTo>
                  <a:pt x="5786342" y="3024175"/>
                </a:lnTo>
                <a:lnTo>
                  <a:pt x="5781263" y="3027959"/>
                </a:lnTo>
                <a:lnTo>
                  <a:pt x="5775844" y="3030903"/>
                </a:lnTo>
                <a:lnTo>
                  <a:pt x="5770765" y="3033846"/>
                </a:lnTo>
                <a:lnTo>
                  <a:pt x="5766023" y="3035948"/>
                </a:lnTo>
                <a:lnTo>
                  <a:pt x="5760943" y="3037630"/>
                </a:lnTo>
                <a:lnTo>
                  <a:pt x="5755524" y="3038892"/>
                </a:lnTo>
                <a:lnTo>
                  <a:pt x="5750783" y="3039732"/>
                </a:lnTo>
                <a:lnTo>
                  <a:pt x="5740962" y="3040995"/>
                </a:lnTo>
                <a:lnTo>
                  <a:pt x="5730464" y="3041415"/>
                </a:lnTo>
                <a:lnTo>
                  <a:pt x="5720642" y="3040995"/>
                </a:lnTo>
                <a:lnTo>
                  <a:pt x="5715224" y="3041415"/>
                </a:lnTo>
                <a:lnTo>
                  <a:pt x="5709805" y="3042256"/>
                </a:lnTo>
                <a:lnTo>
                  <a:pt x="5709805" y="3049403"/>
                </a:lnTo>
                <a:lnTo>
                  <a:pt x="5710822" y="3055290"/>
                </a:lnTo>
                <a:lnTo>
                  <a:pt x="5712514" y="3060335"/>
                </a:lnTo>
                <a:lnTo>
                  <a:pt x="5715224" y="3064961"/>
                </a:lnTo>
                <a:lnTo>
                  <a:pt x="5718272" y="3068324"/>
                </a:lnTo>
                <a:lnTo>
                  <a:pt x="5722336" y="3070426"/>
                </a:lnTo>
                <a:lnTo>
                  <a:pt x="5727416" y="3072108"/>
                </a:lnTo>
                <a:lnTo>
                  <a:pt x="5732835" y="3073370"/>
                </a:lnTo>
                <a:lnTo>
                  <a:pt x="5740285" y="3073370"/>
                </a:lnTo>
                <a:lnTo>
                  <a:pt x="5747736" y="3073792"/>
                </a:lnTo>
                <a:lnTo>
                  <a:pt x="5754848" y="3075052"/>
                </a:lnTo>
                <a:lnTo>
                  <a:pt x="5761959" y="3077154"/>
                </a:lnTo>
                <a:lnTo>
                  <a:pt x="5769071" y="3079256"/>
                </a:lnTo>
                <a:lnTo>
                  <a:pt x="5775844" y="3082200"/>
                </a:lnTo>
                <a:lnTo>
                  <a:pt x="5789390" y="3088926"/>
                </a:lnTo>
                <a:lnTo>
                  <a:pt x="5802937" y="3096076"/>
                </a:lnTo>
                <a:lnTo>
                  <a:pt x="5816823" y="3104063"/>
                </a:lnTo>
                <a:lnTo>
                  <a:pt x="5830368" y="3111632"/>
                </a:lnTo>
                <a:lnTo>
                  <a:pt x="5844592" y="3119201"/>
                </a:lnTo>
                <a:lnTo>
                  <a:pt x="5683390" y="3119201"/>
                </a:lnTo>
                <a:lnTo>
                  <a:pt x="5672553" y="3120883"/>
                </a:lnTo>
                <a:lnTo>
                  <a:pt x="5671198" y="3128031"/>
                </a:lnTo>
                <a:lnTo>
                  <a:pt x="5670182" y="3135178"/>
                </a:lnTo>
                <a:lnTo>
                  <a:pt x="5670182" y="3141906"/>
                </a:lnTo>
                <a:lnTo>
                  <a:pt x="5670860" y="3148213"/>
                </a:lnTo>
                <a:lnTo>
                  <a:pt x="5671198" y="3153680"/>
                </a:lnTo>
                <a:lnTo>
                  <a:pt x="5672553" y="3159146"/>
                </a:lnTo>
                <a:lnTo>
                  <a:pt x="5674246" y="3164192"/>
                </a:lnTo>
                <a:lnTo>
                  <a:pt x="5676616" y="3169236"/>
                </a:lnTo>
                <a:lnTo>
                  <a:pt x="5679326" y="3173862"/>
                </a:lnTo>
                <a:lnTo>
                  <a:pt x="5682035" y="3178067"/>
                </a:lnTo>
                <a:lnTo>
                  <a:pt x="5685761" y="3181851"/>
                </a:lnTo>
                <a:lnTo>
                  <a:pt x="5689486" y="3185214"/>
                </a:lnTo>
                <a:lnTo>
                  <a:pt x="5693549" y="3188578"/>
                </a:lnTo>
                <a:lnTo>
                  <a:pt x="5698290" y="3191942"/>
                </a:lnTo>
                <a:lnTo>
                  <a:pt x="5703032" y="3194885"/>
                </a:lnTo>
                <a:lnTo>
                  <a:pt x="5708451" y="3196988"/>
                </a:lnTo>
                <a:lnTo>
                  <a:pt x="5714885" y="3205397"/>
                </a:lnTo>
                <a:lnTo>
                  <a:pt x="5720981" y="3212544"/>
                </a:lnTo>
                <a:lnTo>
                  <a:pt x="5727755" y="3220113"/>
                </a:lnTo>
                <a:lnTo>
                  <a:pt x="5734866" y="3226841"/>
                </a:lnTo>
                <a:lnTo>
                  <a:pt x="5741639" y="3232728"/>
                </a:lnTo>
                <a:lnTo>
                  <a:pt x="5749429" y="3239035"/>
                </a:lnTo>
                <a:lnTo>
                  <a:pt x="5763652" y="3250807"/>
                </a:lnTo>
                <a:lnTo>
                  <a:pt x="5778892" y="3261739"/>
                </a:lnTo>
                <a:lnTo>
                  <a:pt x="5794132" y="3272251"/>
                </a:lnTo>
                <a:lnTo>
                  <a:pt x="5809709" y="3282763"/>
                </a:lnTo>
                <a:lnTo>
                  <a:pt x="5824950" y="3294115"/>
                </a:lnTo>
                <a:lnTo>
                  <a:pt x="5826982" y="3295797"/>
                </a:lnTo>
                <a:lnTo>
                  <a:pt x="5829691" y="3297057"/>
                </a:lnTo>
                <a:lnTo>
                  <a:pt x="5836126" y="3299161"/>
                </a:lnTo>
                <a:lnTo>
                  <a:pt x="5842221" y="3302104"/>
                </a:lnTo>
                <a:lnTo>
                  <a:pt x="5845608" y="3302945"/>
                </a:lnTo>
                <a:lnTo>
                  <a:pt x="5848317" y="3304627"/>
                </a:lnTo>
                <a:lnTo>
                  <a:pt x="5851026" y="3306729"/>
                </a:lnTo>
                <a:lnTo>
                  <a:pt x="5852720" y="3309251"/>
                </a:lnTo>
                <a:lnTo>
                  <a:pt x="5854074" y="3311775"/>
                </a:lnTo>
                <a:lnTo>
                  <a:pt x="5854413" y="3315979"/>
                </a:lnTo>
                <a:lnTo>
                  <a:pt x="5854074" y="3319764"/>
                </a:lnTo>
                <a:lnTo>
                  <a:pt x="5852720" y="3324809"/>
                </a:lnTo>
                <a:lnTo>
                  <a:pt x="5850010" y="3330275"/>
                </a:lnTo>
                <a:lnTo>
                  <a:pt x="5846286" y="3337003"/>
                </a:lnTo>
                <a:lnTo>
                  <a:pt x="5842899" y="3342048"/>
                </a:lnTo>
                <a:lnTo>
                  <a:pt x="5839512" y="3345833"/>
                </a:lnTo>
                <a:lnTo>
                  <a:pt x="5836126" y="3348355"/>
                </a:lnTo>
                <a:lnTo>
                  <a:pt x="5832400" y="3350037"/>
                </a:lnTo>
                <a:lnTo>
                  <a:pt x="5829013" y="3350458"/>
                </a:lnTo>
                <a:lnTo>
                  <a:pt x="5825289" y="3350458"/>
                </a:lnTo>
                <a:lnTo>
                  <a:pt x="5821563" y="3350037"/>
                </a:lnTo>
                <a:lnTo>
                  <a:pt x="5818177" y="3348775"/>
                </a:lnTo>
                <a:lnTo>
                  <a:pt x="5811403" y="3345833"/>
                </a:lnTo>
                <a:lnTo>
                  <a:pt x="5804291" y="3342469"/>
                </a:lnTo>
                <a:lnTo>
                  <a:pt x="5796841" y="3339946"/>
                </a:lnTo>
                <a:lnTo>
                  <a:pt x="5793454" y="3338684"/>
                </a:lnTo>
                <a:lnTo>
                  <a:pt x="5789729" y="3338684"/>
                </a:lnTo>
                <a:lnTo>
                  <a:pt x="5780246" y="3338684"/>
                </a:lnTo>
                <a:lnTo>
                  <a:pt x="5770426" y="3339105"/>
                </a:lnTo>
                <a:lnTo>
                  <a:pt x="5766023" y="3340367"/>
                </a:lnTo>
                <a:lnTo>
                  <a:pt x="5761620" y="3341627"/>
                </a:lnTo>
                <a:lnTo>
                  <a:pt x="5757895" y="3343731"/>
                </a:lnTo>
                <a:lnTo>
                  <a:pt x="5755186" y="3346674"/>
                </a:lnTo>
                <a:lnTo>
                  <a:pt x="5753493" y="3348775"/>
                </a:lnTo>
                <a:lnTo>
                  <a:pt x="5752139" y="3351718"/>
                </a:lnTo>
                <a:lnTo>
                  <a:pt x="5751122" y="3353822"/>
                </a:lnTo>
                <a:lnTo>
                  <a:pt x="5751122" y="3356765"/>
                </a:lnTo>
                <a:lnTo>
                  <a:pt x="5751122" y="3358867"/>
                </a:lnTo>
                <a:lnTo>
                  <a:pt x="5752139" y="3361389"/>
                </a:lnTo>
                <a:lnTo>
                  <a:pt x="5753831" y="3366015"/>
                </a:lnTo>
                <a:lnTo>
                  <a:pt x="5756541" y="3371060"/>
                </a:lnTo>
                <a:lnTo>
                  <a:pt x="5759589" y="3375686"/>
                </a:lnTo>
                <a:lnTo>
                  <a:pt x="5762975" y="3379891"/>
                </a:lnTo>
                <a:lnTo>
                  <a:pt x="5765684" y="3384935"/>
                </a:lnTo>
                <a:lnTo>
                  <a:pt x="5772119" y="3399653"/>
                </a:lnTo>
                <a:lnTo>
                  <a:pt x="5778554" y="3415209"/>
                </a:lnTo>
                <a:lnTo>
                  <a:pt x="5784987" y="3430347"/>
                </a:lnTo>
                <a:lnTo>
                  <a:pt x="5791423" y="3445062"/>
                </a:lnTo>
                <a:lnTo>
                  <a:pt x="5793454" y="3449267"/>
                </a:lnTo>
                <a:lnTo>
                  <a:pt x="5796164" y="3453052"/>
                </a:lnTo>
                <a:lnTo>
                  <a:pt x="5801582" y="3460199"/>
                </a:lnTo>
                <a:lnTo>
                  <a:pt x="5807339" y="3467348"/>
                </a:lnTo>
                <a:lnTo>
                  <a:pt x="5812758" y="3474917"/>
                </a:lnTo>
                <a:lnTo>
                  <a:pt x="5815468" y="3478700"/>
                </a:lnTo>
                <a:lnTo>
                  <a:pt x="5817161" y="3482485"/>
                </a:lnTo>
                <a:lnTo>
                  <a:pt x="5818854" y="3486269"/>
                </a:lnTo>
                <a:lnTo>
                  <a:pt x="5819871" y="3490473"/>
                </a:lnTo>
                <a:lnTo>
                  <a:pt x="5820209" y="3494679"/>
                </a:lnTo>
                <a:lnTo>
                  <a:pt x="5819871" y="3499303"/>
                </a:lnTo>
                <a:lnTo>
                  <a:pt x="5818515" y="3503929"/>
                </a:lnTo>
                <a:lnTo>
                  <a:pt x="5816145" y="3508974"/>
                </a:lnTo>
                <a:lnTo>
                  <a:pt x="5813436" y="3513178"/>
                </a:lnTo>
                <a:lnTo>
                  <a:pt x="5810726" y="3516122"/>
                </a:lnTo>
                <a:lnTo>
                  <a:pt x="5807678" y="3517804"/>
                </a:lnTo>
                <a:lnTo>
                  <a:pt x="5804630" y="3518225"/>
                </a:lnTo>
                <a:lnTo>
                  <a:pt x="5800905" y="3518225"/>
                </a:lnTo>
                <a:lnTo>
                  <a:pt x="5797519" y="3517804"/>
                </a:lnTo>
                <a:lnTo>
                  <a:pt x="5793793" y="3516542"/>
                </a:lnTo>
                <a:lnTo>
                  <a:pt x="5790068" y="3514861"/>
                </a:lnTo>
                <a:lnTo>
                  <a:pt x="5782279" y="3511497"/>
                </a:lnTo>
                <a:lnTo>
                  <a:pt x="5774489" y="3508134"/>
                </a:lnTo>
                <a:lnTo>
                  <a:pt x="5770426" y="3507713"/>
                </a:lnTo>
                <a:lnTo>
                  <a:pt x="5766361" y="3507292"/>
                </a:lnTo>
                <a:lnTo>
                  <a:pt x="5762975" y="3507713"/>
                </a:lnTo>
                <a:lnTo>
                  <a:pt x="5758911" y="3508974"/>
                </a:lnTo>
                <a:lnTo>
                  <a:pt x="5758911" y="3508134"/>
                </a:lnTo>
                <a:lnTo>
                  <a:pt x="5758233" y="3508134"/>
                </a:lnTo>
                <a:lnTo>
                  <a:pt x="5758911" y="3508974"/>
                </a:lnTo>
                <a:lnTo>
                  <a:pt x="5757895" y="3514861"/>
                </a:lnTo>
                <a:lnTo>
                  <a:pt x="5757895" y="3521168"/>
                </a:lnTo>
                <a:lnTo>
                  <a:pt x="5758233" y="3527054"/>
                </a:lnTo>
                <a:lnTo>
                  <a:pt x="5759250" y="3532940"/>
                </a:lnTo>
                <a:lnTo>
                  <a:pt x="5760605" y="3538407"/>
                </a:lnTo>
                <a:lnTo>
                  <a:pt x="5762975" y="3543452"/>
                </a:lnTo>
                <a:lnTo>
                  <a:pt x="5765684" y="3548919"/>
                </a:lnTo>
                <a:lnTo>
                  <a:pt x="5768394" y="3553964"/>
                </a:lnTo>
                <a:lnTo>
                  <a:pt x="5771780" y="3559430"/>
                </a:lnTo>
                <a:lnTo>
                  <a:pt x="5775844" y="3564476"/>
                </a:lnTo>
                <a:lnTo>
                  <a:pt x="5784987" y="3576248"/>
                </a:lnTo>
                <a:lnTo>
                  <a:pt x="5795148" y="3588442"/>
                </a:lnTo>
                <a:lnTo>
                  <a:pt x="5807000" y="3602318"/>
                </a:lnTo>
                <a:lnTo>
                  <a:pt x="5788374" y="3596431"/>
                </a:lnTo>
                <a:lnTo>
                  <a:pt x="5770426" y="3591807"/>
                </a:lnTo>
                <a:lnTo>
                  <a:pt x="5752815" y="3588442"/>
                </a:lnTo>
                <a:lnTo>
                  <a:pt x="5736220" y="3586339"/>
                </a:lnTo>
                <a:lnTo>
                  <a:pt x="5719627" y="3585079"/>
                </a:lnTo>
                <a:lnTo>
                  <a:pt x="5703032" y="3584658"/>
                </a:lnTo>
                <a:lnTo>
                  <a:pt x="5687454" y="3585079"/>
                </a:lnTo>
                <a:lnTo>
                  <a:pt x="5671536" y="3586760"/>
                </a:lnTo>
                <a:lnTo>
                  <a:pt x="5655958" y="3588863"/>
                </a:lnTo>
                <a:lnTo>
                  <a:pt x="5640719" y="3591386"/>
                </a:lnTo>
                <a:lnTo>
                  <a:pt x="5625817" y="3594749"/>
                </a:lnTo>
                <a:lnTo>
                  <a:pt x="5610578" y="3598113"/>
                </a:lnTo>
                <a:lnTo>
                  <a:pt x="5581454" y="3606522"/>
                </a:lnTo>
                <a:lnTo>
                  <a:pt x="5551652" y="3615773"/>
                </a:lnTo>
                <a:lnTo>
                  <a:pt x="5548264" y="3616194"/>
                </a:lnTo>
                <a:lnTo>
                  <a:pt x="5544200" y="3617454"/>
                </a:lnTo>
                <a:lnTo>
                  <a:pt x="5536411" y="3617454"/>
                </a:lnTo>
                <a:lnTo>
                  <a:pt x="5528961" y="3617034"/>
                </a:lnTo>
                <a:lnTo>
                  <a:pt x="5521171" y="3614511"/>
                </a:lnTo>
                <a:lnTo>
                  <a:pt x="5514059" y="3611989"/>
                </a:lnTo>
                <a:lnTo>
                  <a:pt x="5506948" y="3608625"/>
                </a:lnTo>
                <a:lnTo>
                  <a:pt x="5499836" y="3604841"/>
                </a:lnTo>
                <a:lnTo>
                  <a:pt x="5492385" y="3599794"/>
                </a:lnTo>
                <a:lnTo>
                  <a:pt x="5486967" y="3596431"/>
                </a:lnTo>
                <a:lnTo>
                  <a:pt x="5482225" y="3593908"/>
                </a:lnTo>
                <a:lnTo>
                  <a:pt x="5477823" y="3592227"/>
                </a:lnTo>
                <a:lnTo>
                  <a:pt x="5473759" y="3591807"/>
                </a:lnTo>
                <a:lnTo>
                  <a:pt x="5470373" y="3591807"/>
                </a:lnTo>
                <a:lnTo>
                  <a:pt x="5467664" y="3593067"/>
                </a:lnTo>
                <a:lnTo>
                  <a:pt x="5465631" y="3594749"/>
                </a:lnTo>
                <a:lnTo>
                  <a:pt x="5463261" y="3596851"/>
                </a:lnTo>
                <a:lnTo>
                  <a:pt x="5461906" y="3600215"/>
                </a:lnTo>
                <a:lnTo>
                  <a:pt x="5460551" y="3603579"/>
                </a:lnTo>
                <a:lnTo>
                  <a:pt x="5459873" y="3607363"/>
                </a:lnTo>
                <a:lnTo>
                  <a:pt x="5458858" y="3611989"/>
                </a:lnTo>
                <a:lnTo>
                  <a:pt x="5457842" y="3622080"/>
                </a:lnTo>
                <a:lnTo>
                  <a:pt x="5457842" y="3632591"/>
                </a:lnTo>
                <a:lnTo>
                  <a:pt x="5459197" y="3638478"/>
                </a:lnTo>
                <a:lnTo>
                  <a:pt x="5460551" y="3644785"/>
                </a:lnTo>
                <a:lnTo>
                  <a:pt x="5460889" y="3650251"/>
                </a:lnTo>
                <a:lnTo>
                  <a:pt x="5460889" y="3656138"/>
                </a:lnTo>
                <a:lnTo>
                  <a:pt x="5460551" y="3658240"/>
                </a:lnTo>
                <a:lnTo>
                  <a:pt x="5459873" y="3659922"/>
                </a:lnTo>
                <a:lnTo>
                  <a:pt x="5458519" y="3661603"/>
                </a:lnTo>
                <a:lnTo>
                  <a:pt x="5457165" y="3662865"/>
                </a:lnTo>
                <a:lnTo>
                  <a:pt x="5454794" y="3663705"/>
                </a:lnTo>
                <a:lnTo>
                  <a:pt x="5452423" y="3663705"/>
                </a:lnTo>
                <a:lnTo>
                  <a:pt x="5449375" y="3663705"/>
                </a:lnTo>
                <a:lnTo>
                  <a:pt x="5445651" y="3662865"/>
                </a:lnTo>
                <a:lnTo>
                  <a:pt x="5437184" y="3659922"/>
                </a:lnTo>
                <a:lnTo>
                  <a:pt x="5428717" y="3658240"/>
                </a:lnTo>
                <a:lnTo>
                  <a:pt x="5419573" y="3656559"/>
                </a:lnTo>
                <a:lnTo>
                  <a:pt x="5411106" y="3655297"/>
                </a:lnTo>
                <a:lnTo>
                  <a:pt x="5393835" y="3653614"/>
                </a:lnTo>
                <a:lnTo>
                  <a:pt x="5375887" y="3651933"/>
                </a:lnTo>
                <a:lnTo>
                  <a:pt x="5358276" y="3650251"/>
                </a:lnTo>
                <a:lnTo>
                  <a:pt x="5349809" y="3648569"/>
                </a:lnTo>
                <a:lnTo>
                  <a:pt x="5341004" y="3646887"/>
                </a:lnTo>
                <a:lnTo>
                  <a:pt x="5332539" y="3644785"/>
                </a:lnTo>
                <a:lnTo>
                  <a:pt x="5324071" y="3641421"/>
                </a:lnTo>
                <a:lnTo>
                  <a:pt x="5315605" y="3637637"/>
                </a:lnTo>
                <a:lnTo>
                  <a:pt x="5307477" y="3633013"/>
                </a:lnTo>
                <a:lnTo>
                  <a:pt x="5133067" y="3633853"/>
                </a:lnTo>
                <a:lnTo>
                  <a:pt x="5130696" y="3637216"/>
                </a:lnTo>
                <a:lnTo>
                  <a:pt x="5127987" y="3639740"/>
                </a:lnTo>
                <a:lnTo>
                  <a:pt x="5125277" y="3641841"/>
                </a:lnTo>
                <a:lnTo>
                  <a:pt x="5122907" y="3643103"/>
                </a:lnTo>
                <a:lnTo>
                  <a:pt x="5120537" y="3644365"/>
                </a:lnTo>
                <a:lnTo>
                  <a:pt x="5118504" y="3644365"/>
                </a:lnTo>
                <a:lnTo>
                  <a:pt x="5116472" y="3643523"/>
                </a:lnTo>
                <a:lnTo>
                  <a:pt x="5114780" y="3642683"/>
                </a:lnTo>
                <a:lnTo>
                  <a:pt x="5113424" y="3641000"/>
                </a:lnTo>
                <a:lnTo>
                  <a:pt x="5112070" y="3639319"/>
                </a:lnTo>
                <a:lnTo>
                  <a:pt x="5109360" y="3634273"/>
                </a:lnTo>
                <a:lnTo>
                  <a:pt x="5107329" y="3627966"/>
                </a:lnTo>
                <a:lnTo>
                  <a:pt x="5104958" y="3621238"/>
                </a:lnTo>
                <a:lnTo>
                  <a:pt x="5032146" y="3635535"/>
                </a:lnTo>
                <a:lnTo>
                  <a:pt x="5033162" y="3640159"/>
                </a:lnTo>
                <a:lnTo>
                  <a:pt x="5033840" y="3645206"/>
                </a:lnTo>
                <a:lnTo>
                  <a:pt x="5034855" y="3649410"/>
                </a:lnTo>
                <a:lnTo>
                  <a:pt x="5036549" y="3653194"/>
                </a:lnTo>
                <a:lnTo>
                  <a:pt x="5038919" y="3656559"/>
                </a:lnTo>
                <a:lnTo>
                  <a:pt x="5041290" y="3659502"/>
                </a:lnTo>
                <a:lnTo>
                  <a:pt x="5043322" y="3662024"/>
                </a:lnTo>
                <a:lnTo>
                  <a:pt x="5046031" y="3664126"/>
                </a:lnTo>
                <a:lnTo>
                  <a:pt x="5051788" y="3668752"/>
                </a:lnTo>
                <a:lnTo>
                  <a:pt x="5058223" y="3672115"/>
                </a:lnTo>
                <a:lnTo>
                  <a:pt x="5064658" y="3675900"/>
                </a:lnTo>
                <a:lnTo>
                  <a:pt x="5070415" y="3680105"/>
                </a:lnTo>
                <a:lnTo>
                  <a:pt x="5081590" y="3680105"/>
                </a:lnTo>
                <a:lnTo>
                  <a:pt x="5085992" y="3678423"/>
                </a:lnTo>
                <a:lnTo>
                  <a:pt x="5090057" y="3677582"/>
                </a:lnTo>
                <a:lnTo>
                  <a:pt x="5094122" y="3677161"/>
                </a:lnTo>
                <a:lnTo>
                  <a:pt x="5097846" y="3677161"/>
                </a:lnTo>
                <a:lnTo>
                  <a:pt x="5101233" y="3677582"/>
                </a:lnTo>
                <a:lnTo>
                  <a:pt x="5104619" y="3678843"/>
                </a:lnTo>
                <a:lnTo>
                  <a:pt x="5108005" y="3680524"/>
                </a:lnTo>
                <a:lnTo>
                  <a:pt x="5110715" y="3682207"/>
                </a:lnTo>
                <a:lnTo>
                  <a:pt x="5116472" y="3685991"/>
                </a:lnTo>
                <a:lnTo>
                  <a:pt x="5121891" y="3691457"/>
                </a:lnTo>
                <a:lnTo>
                  <a:pt x="5126970" y="3697764"/>
                </a:lnTo>
                <a:lnTo>
                  <a:pt x="5131712" y="3704070"/>
                </a:lnTo>
                <a:lnTo>
                  <a:pt x="5136793" y="3710798"/>
                </a:lnTo>
                <a:lnTo>
                  <a:pt x="5142211" y="3717106"/>
                </a:lnTo>
                <a:lnTo>
                  <a:pt x="5147629" y="3723413"/>
                </a:lnTo>
                <a:lnTo>
                  <a:pt x="5153386" y="3729720"/>
                </a:lnTo>
                <a:lnTo>
                  <a:pt x="5156434" y="3731822"/>
                </a:lnTo>
                <a:lnTo>
                  <a:pt x="5160160" y="3733925"/>
                </a:lnTo>
                <a:lnTo>
                  <a:pt x="5163885" y="3736447"/>
                </a:lnTo>
                <a:lnTo>
                  <a:pt x="5167948" y="3738128"/>
                </a:lnTo>
                <a:lnTo>
                  <a:pt x="5172013" y="3738969"/>
                </a:lnTo>
                <a:lnTo>
                  <a:pt x="5175738" y="3740231"/>
                </a:lnTo>
                <a:lnTo>
                  <a:pt x="5180480" y="3740653"/>
                </a:lnTo>
                <a:lnTo>
                  <a:pt x="5185221" y="3740653"/>
                </a:lnTo>
                <a:lnTo>
                  <a:pt x="5132728" y="3770925"/>
                </a:lnTo>
                <a:lnTo>
                  <a:pt x="5156096" y="3773449"/>
                </a:lnTo>
                <a:lnTo>
                  <a:pt x="5162869" y="3777653"/>
                </a:lnTo>
                <a:lnTo>
                  <a:pt x="5169642" y="3781857"/>
                </a:lnTo>
                <a:lnTo>
                  <a:pt x="5175399" y="3786483"/>
                </a:lnTo>
                <a:lnTo>
                  <a:pt x="5180480" y="3791108"/>
                </a:lnTo>
                <a:lnTo>
                  <a:pt x="5184543" y="3795313"/>
                </a:lnTo>
                <a:lnTo>
                  <a:pt x="5187930" y="3800358"/>
                </a:lnTo>
                <a:lnTo>
                  <a:pt x="5190639" y="3805404"/>
                </a:lnTo>
                <a:lnTo>
                  <a:pt x="5192671" y="3810449"/>
                </a:lnTo>
                <a:lnTo>
                  <a:pt x="5193348" y="3815915"/>
                </a:lnTo>
                <a:lnTo>
                  <a:pt x="5193348" y="3821382"/>
                </a:lnTo>
                <a:lnTo>
                  <a:pt x="5191993" y="3827269"/>
                </a:lnTo>
                <a:lnTo>
                  <a:pt x="5189962" y="3833154"/>
                </a:lnTo>
                <a:lnTo>
                  <a:pt x="5186237" y="3839882"/>
                </a:lnTo>
                <a:lnTo>
                  <a:pt x="5181834" y="3846609"/>
                </a:lnTo>
                <a:lnTo>
                  <a:pt x="5175399" y="3853337"/>
                </a:lnTo>
                <a:lnTo>
                  <a:pt x="5168287" y="3860485"/>
                </a:lnTo>
                <a:lnTo>
                  <a:pt x="5162869" y="3865530"/>
                </a:lnTo>
                <a:lnTo>
                  <a:pt x="5157789" y="3871838"/>
                </a:lnTo>
                <a:lnTo>
                  <a:pt x="5155758" y="3874361"/>
                </a:lnTo>
                <a:lnTo>
                  <a:pt x="5153725" y="3877724"/>
                </a:lnTo>
                <a:lnTo>
                  <a:pt x="5152370" y="3880668"/>
                </a:lnTo>
                <a:lnTo>
                  <a:pt x="5152370" y="3883611"/>
                </a:lnTo>
                <a:lnTo>
                  <a:pt x="5152370" y="3892440"/>
                </a:lnTo>
                <a:lnTo>
                  <a:pt x="5152370" y="3900008"/>
                </a:lnTo>
                <a:lnTo>
                  <a:pt x="5152031" y="3907577"/>
                </a:lnTo>
                <a:lnTo>
                  <a:pt x="5151354" y="3914305"/>
                </a:lnTo>
                <a:lnTo>
                  <a:pt x="5150338" y="3920191"/>
                </a:lnTo>
                <a:lnTo>
                  <a:pt x="5148983" y="3925238"/>
                </a:lnTo>
                <a:lnTo>
                  <a:pt x="5147290" y="3930282"/>
                </a:lnTo>
                <a:lnTo>
                  <a:pt x="5144920" y="3934067"/>
                </a:lnTo>
                <a:lnTo>
                  <a:pt x="5142550" y="3937431"/>
                </a:lnTo>
                <a:lnTo>
                  <a:pt x="5140517" y="3940794"/>
                </a:lnTo>
                <a:lnTo>
                  <a:pt x="5137808" y="3943737"/>
                </a:lnTo>
                <a:lnTo>
                  <a:pt x="5135099" y="3945841"/>
                </a:lnTo>
                <a:lnTo>
                  <a:pt x="5131712" y="3947522"/>
                </a:lnTo>
                <a:lnTo>
                  <a:pt x="5128664" y="3949204"/>
                </a:lnTo>
                <a:lnTo>
                  <a:pt x="5121552" y="3950885"/>
                </a:lnTo>
                <a:lnTo>
                  <a:pt x="5114441" y="3952147"/>
                </a:lnTo>
                <a:lnTo>
                  <a:pt x="5106312" y="3952568"/>
                </a:lnTo>
                <a:lnTo>
                  <a:pt x="5090396" y="3951306"/>
                </a:lnTo>
                <a:lnTo>
                  <a:pt x="5082606" y="3951306"/>
                </a:lnTo>
                <a:lnTo>
                  <a:pt x="5074479" y="3950885"/>
                </a:lnTo>
                <a:lnTo>
                  <a:pt x="5067367" y="3951306"/>
                </a:lnTo>
                <a:lnTo>
                  <a:pt x="5059916" y="3952987"/>
                </a:lnTo>
                <a:lnTo>
                  <a:pt x="5052805" y="3954249"/>
                </a:lnTo>
                <a:lnTo>
                  <a:pt x="5045355" y="3955512"/>
                </a:lnTo>
                <a:lnTo>
                  <a:pt x="5037903" y="3955932"/>
                </a:lnTo>
                <a:lnTo>
                  <a:pt x="5030792" y="3955932"/>
                </a:lnTo>
                <a:lnTo>
                  <a:pt x="5015890" y="3955932"/>
                </a:lnTo>
                <a:lnTo>
                  <a:pt x="5001329" y="3955932"/>
                </a:lnTo>
                <a:lnTo>
                  <a:pt x="4993539" y="3955932"/>
                </a:lnTo>
                <a:lnTo>
                  <a:pt x="4986427" y="3956352"/>
                </a:lnTo>
                <a:lnTo>
                  <a:pt x="4979316" y="3957613"/>
                </a:lnTo>
                <a:lnTo>
                  <a:pt x="4971865" y="3959296"/>
                </a:lnTo>
                <a:lnTo>
                  <a:pt x="4964752" y="3962238"/>
                </a:lnTo>
                <a:lnTo>
                  <a:pt x="4957641" y="3965603"/>
                </a:lnTo>
                <a:lnTo>
                  <a:pt x="4950867" y="3969387"/>
                </a:lnTo>
                <a:lnTo>
                  <a:pt x="4944095" y="3974852"/>
                </a:lnTo>
                <a:lnTo>
                  <a:pt x="4937999" y="3971909"/>
                </a:lnTo>
                <a:lnTo>
                  <a:pt x="4931225" y="3969806"/>
                </a:lnTo>
                <a:lnTo>
                  <a:pt x="4924791" y="3967705"/>
                </a:lnTo>
                <a:lnTo>
                  <a:pt x="4918695" y="3966443"/>
                </a:lnTo>
                <a:lnTo>
                  <a:pt x="4905487" y="3964340"/>
                </a:lnTo>
                <a:lnTo>
                  <a:pt x="4892618" y="3963079"/>
                </a:lnTo>
                <a:lnTo>
                  <a:pt x="4879072" y="3963079"/>
                </a:lnTo>
                <a:lnTo>
                  <a:pt x="4865864" y="3962659"/>
                </a:lnTo>
                <a:lnTo>
                  <a:pt x="4852657" y="3962659"/>
                </a:lnTo>
                <a:lnTo>
                  <a:pt x="4839110" y="3962238"/>
                </a:lnTo>
                <a:lnTo>
                  <a:pt x="4840464" y="3968125"/>
                </a:lnTo>
                <a:lnTo>
                  <a:pt x="4842157" y="3973170"/>
                </a:lnTo>
                <a:lnTo>
                  <a:pt x="4844528" y="3976955"/>
                </a:lnTo>
                <a:lnTo>
                  <a:pt x="4847238" y="3980318"/>
                </a:lnTo>
                <a:lnTo>
                  <a:pt x="4849947" y="3983261"/>
                </a:lnTo>
                <a:lnTo>
                  <a:pt x="4852994" y="3985364"/>
                </a:lnTo>
                <a:lnTo>
                  <a:pt x="4856042" y="3987046"/>
                </a:lnTo>
                <a:lnTo>
                  <a:pt x="4859768" y="3988728"/>
                </a:lnTo>
                <a:lnTo>
                  <a:pt x="4865864" y="3991671"/>
                </a:lnTo>
                <a:lnTo>
                  <a:pt x="4869589" y="3992933"/>
                </a:lnTo>
                <a:lnTo>
                  <a:pt x="4872298" y="3994614"/>
                </a:lnTo>
                <a:lnTo>
                  <a:pt x="4875346" y="3996716"/>
                </a:lnTo>
                <a:lnTo>
                  <a:pt x="4877717" y="3999240"/>
                </a:lnTo>
                <a:lnTo>
                  <a:pt x="4880087" y="4002183"/>
                </a:lnTo>
                <a:lnTo>
                  <a:pt x="4881781" y="4005967"/>
                </a:lnTo>
                <a:lnTo>
                  <a:pt x="4904809" y="4022786"/>
                </a:lnTo>
                <a:lnTo>
                  <a:pt x="4909890" y="4021945"/>
                </a:lnTo>
                <a:lnTo>
                  <a:pt x="4915986" y="4020263"/>
                </a:lnTo>
                <a:lnTo>
                  <a:pt x="4927161" y="4016058"/>
                </a:lnTo>
                <a:lnTo>
                  <a:pt x="4938337" y="4011013"/>
                </a:lnTo>
                <a:lnTo>
                  <a:pt x="4943756" y="4008911"/>
                </a:lnTo>
                <a:lnTo>
                  <a:pt x="4949513" y="4007228"/>
                </a:lnTo>
                <a:lnTo>
                  <a:pt x="4954931" y="4005546"/>
                </a:lnTo>
                <a:lnTo>
                  <a:pt x="4960689" y="4005126"/>
                </a:lnTo>
                <a:lnTo>
                  <a:pt x="4966108" y="4005126"/>
                </a:lnTo>
                <a:lnTo>
                  <a:pt x="4971865" y="4005546"/>
                </a:lnTo>
                <a:lnTo>
                  <a:pt x="4977283" y="4007648"/>
                </a:lnTo>
                <a:lnTo>
                  <a:pt x="4983379" y="4010592"/>
                </a:lnTo>
                <a:lnTo>
                  <a:pt x="4988458" y="4015638"/>
                </a:lnTo>
                <a:lnTo>
                  <a:pt x="4994554" y="4021945"/>
                </a:lnTo>
                <a:lnTo>
                  <a:pt x="4995232" y="4029513"/>
                </a:lnTo>
                <a:lnTo>
                  <a:pt x="4996587" y="4037922"/>
                </a:lnTo>
                <a:lnTo>
                  <a:pt x="4997602" y="4046332"/>
                </a:lnTo>
                <a:lnTo>
                  <a:pt x="4997941" y="4053900"/>
                </a:lnTo>
                <a:lnTo>
                  <a:pt x="4997602" y="4058105"/>
                </a:lnTo>
                <a:lnTo>
                  <a:pt x="4997263" y="4061468"/>
                </a:lnTo>
                <a:lnTo>
                  <a:pt x="4996248" y="4065253"/>
                </a:lnTo>
                <a:lnTo>
                  <a:pt x="4994554" y="4068617"/>
                </a:lnTo>
                <a:lnTo>
                  <a:pt x="4992523" y="4071980"/>
                </a:lnTo>
                <a:lnTo>
                  <a:pt x="4989813" y="4074503"/>
                </a:lnTo>
                <a:lnTo>
                  <a:pt x="4986766" y="4077867"/>
                </a:lnTo>
                <a:lnTo>
                  <a:pt x="4982702" y="4080390"/>
                </a:lnTo>
                <a:lnTo>
                  <a:pt x="4990491" y="4082912"/>
                </a:lnTo>
                <a:lnTo>
                  <a:pt x="4998618" y="4084595"/>
                </a:lnTo>
                <a:lnTo>
                  <a:pt x="5006747" y="4085856"/>
                </a:lnTo>
                <a:lnTo>
                  <a:pt x="5014197" y="4085856"/>
                </a:lnTo>
                <a:lnTo>
                  <a:pt x="5022325" y="4085856"/>
                </a:lnTo>
                <a:lnTo>
                  <a:pt x="5030453" y="4085436"/>
                </a:lnTo>
                <a:lnTo>
                  <a:pt x="5047048" y="4083754"/>
                </a:lnTo>
                <a:lnTo>
                  <a:pt x="5055175" y="4082912"/>
                </a:lnTo>
                <a:lnTo>
                  <a:pt x="5063303" y="4082912"/>
                </a:lnTo>
                <a:lnTo>
                  <a:pt x="5070753" y="4082912"/>
                </a:lnTo>
                <a:lnTo>
                  <a:pt x="5078881" y="4083754"/>
                </a:lnTo>
                <a:lnTo>
                  <a:pt x="5087008" y="4085436"/>
                </a:lnTo>
                <a:lnTo>
                  <a:pt x="5094459" y="4087958"/>
                </a:lnTo>
                <a:lnTo>
                  <a:pt x="5102587" y="4091321"/>
                </a:lnTo>
                <a:lnTo>
                  <a:pt x="5110377" y="4096368"/>
                </a:lnTo>
                <a:lnTo>
                  <a:pt x="5181834" y="4116130"/>
                </a:lnTo>
                <a:lnTo>
                  <a:pt x="5187591" y="4115288"/>
                </a:lnTo>
                <a:lnTo>
                  <a:pt x="5190639" y="4116130"/>
                </a:lnTo>
                <a:lnTo>
                  <a:pt x="5193348" y="4116551"/>
                </a:lnTo>
                <a:lnTo>
                  <a:pt x="5196057" y="4117811"/>
                </a:lnTo>
                <a:lnTo>
                  <a:pt x="5197751" y="4119494"/>
                </a:lnTo>
                <a:lnTo>
                  <a:pt x="5199783" y="4122857"/>
                </a:lnTo>
                <a:lnTo>
                  <a:pt x="5201138" y="4126642"/>
                </a:lnTo>
                <a:lnTo>
                  <a:pt x="5201138" y="4130426"/>
                </a:lnTo>
                <a:lnTo>
                  <a:pt x="5200460" y="4134210"/>
                </a:lnTo>
                <a:lnTo>
                  <a:pt x="5199783" y="4137153"/>
                </a:lnTo>
                <a:lnTo>
                  <a:pt x="5197751" y="4140097"/>
                </a:lnTo>
                <a:lnTo>
                  <a:pt x="5196057" y="4142619"/>
                </a:lnTo>
                <a:lnTo>
                  <a:pt x="5193348" y="4144301"/>
                </a:lnTo>
                <a:lnTo>
                  <a:pt x="5190639" y="4145562"/>
                </a:lnTo>
                <a:lnTo>
                  <a:pt x="5187591" y="4145982"/>
                </a:lnTo>
                <a:lnTo>
                  <a:pt x="5177093" y="4146823"/>
                </a:lnTo>
                <a:lnTo>
                  <a:pt x="5166933" y="4145982"/>
                </a:lnTo>
                <a:lnTo>
                  <a:pt x="5146274" y="4145141"/>
                </a:lnTo>
                <a:lnTo>
                  <a:pt x="5143904" y="4145141"/>
                </a:lnTo>
                <a:lnTo>
                  <a:pt x="5141872" y="4145562"/>
                </a:lnTo>
                <a:lnTo>
                  <a:pt x="5139841" y="4147665"/>
                </a:lnTo>
                <a:lnTo>
                  <a:pt x="5138485" y="4150188"/>
                </a:lnTo>
                <a:lnTo>
                  <a:pt x="5135438" y="4156494"/>
                </a:lnTo>
                <a:lnTo>
                  <a:pt x="5132728" y="4162802"/>
                </a:lnTo>
                <a:lnTo>
                  <a:pt x="5131035" y="4166165"/>
                </a:lnTo>
                <a:lnTo>
                  <a:pt x="5129341" y="4168267"/>
                </a:lnTo>
                <a:lnTo>
                  <a:pt x="5127309" y="4169528"/>
                </a:lnTo>
                <a:lnTo>
                  <a:pt x="5125277" y="4169950"/>
                </a:lnTo>
                <a:lnTo>
                  <a:pt x="5122568" y="4169528"/>
                </a:lnTo>
                <a:lnTo>
                  <a:pt x="5119182" y="4167427"/>
                </a:lnTo>
                <a:lnTo>
                  <a:pt x="5115796" y="4163222"/>
                </a:lnTo>
                <a:lnTo>
                  <a:pt x="5111732" y="4157756"/>
                </a:lnTo>
                <a:lnTo>
                  <a:pt x="5109022" y="4153972"/>
                </a:lnTo>
                <a:lnTo>
                  <a:pt x="5105974" y="4150608"/>
                </a:lnTo>
                <a:lnTo>
                  <a:pt x="5102248" y="4147665"/>
                </a:lnTo>
                <a:lnTo>
                  <a:pt x="5099201" y="4145562"/>
                </a:lnTo>
                <a:lnTo>
                  <a:pt x="5095476" y="4144301"/>
                </a:lnTo>
                <a:lnTo>
                  <a:pt x="5092428" y="4143881"/>
                </a:lnTo>
                <a:lnTo>
                  <a:pt x="5088703" y="4143460"/>
                </a:lnTo>
                <a:lnTo>
                  <a:pt x="5085316" y="4143881"/>
                </a:lnTo>
                <a:lnTo>
                  <a:pt x="5081590" y="4144301"/>
                </a:lnTo>
                <a:lnTo>
                  <a:pt x="5077866" y="4145562"/>
                </a:lnTo>
                <a:lnTo>
                  <a:pt x="5070415" y="4148926"/>
                </a:lnTo>
                <a:lnTo>
                  <a:pt x="5063303" y="4152710"/>
                </a:lnTo>
                <a:lnTo>
                  <a:pt x="5055853" y="4156494"/>
                </a:lnTo>
                <a:lnTo>
                  <a:pt x="5045355" y="4164063"/>
                </a:lnTo>
                <a:lnTo>
                  <a:pt x="5036549" y="4168267"/>
                </a:lnTo>
                <a:lnTo>
                  <a:pt x="5033162" y="4169528"/>
                </a:lnTo>
                <a:lnTo>
                  <a:pt x="5029437" y="4170791"/>
                </a:lnTo>
                <a:lnTo>
                  <a:pt x="5026389" y="4170791"/>
                </a:lnTo>
                <a:lnTo>
                  <a:pt x="5023680" y="4169950"/>
                </a:lnTo>
                <a:lnTo>
                  <a:pt x="5020632" y="4169108"/>
                </a:lnTo>
                <a:lnTo>
                  <a:pt x="5017922" y="4166586"/>
                </a:lnTo>
                <a:lnTo>
                  <a:pt x="5014536" y="4164063"/>
                </a:lnTo>
                <a:lnTo>
                  <a:pt x="5011488" y="4159859"/>
                </a:lnTo>
                <a:lnTo>
                  <a:pt x="5003360" y="4150608"/>
                </a:lnTo>
                <a:lnTo>
                  <a:pt x="4993539" y="4137153"/>
                </a:lnTo>
                <a:lnTo>
                  <a:pt x="4991169" y="4135050"/>
                </a:lnTo>
                <a:lnTo>
                  <a:pt x="4988458" y="4133369"/>
                </a:lnTo>
                <a:lnTo>
                  <a:pt x="4985073" y="4132107"/>
                </a:lnTo>
                <a:lnTo>
                  <a:pt x="4981347" y="4131687"/>
                </a:lnTo>
                <a:lnTo>
                  <a:pt x="4973896" y="4130846"/>
                </a:lnTo>
                <a:lnTo>
                  <a:pt x="4966108" y="4130426"/>
                </a:lnTo>
                <a:lnTo>
                  <a:pt x="4899391" y="4122857"/>
                </a:lnTo>
                <a:lnTo>
                  <a:pt x="4832336" y="4115288"/>
                </a:lnTo>
                <a:lnTo>
                  <a:pt x="4831998" y="4116130"/>
                </a:lnTo>
                <a:lnTo>
                  <a:pt x="4831998" y="4146823"/>
                </a:lnTo>
                <a:lnTo>
                  <a:pt x="4843173" y="4146823"/>
                </a:lnTo>
                <a:lnTo>
                  <a:pt x="4847576" y="4145982"/>
                </a:lnTo>
                <a:lnTo>
                  <a:pt x="4851979" y="4146823"/>
                </a:lnTo>
                <a:lnTo>
                  <a:pt x="4856042" y="4147244"/>
                </a:lnTo>
                <a:lnTo>
                  <a:pt x="4860107" y="4148506"/>
                </a:lnTo>
                <a:lnTo>
                  <a:pt x="4868235" y="4151029"/>
                </a:lnTo>
                <a:lnTo>
                  <a:pt x="4876024" y="4154392"/>
                </a:lnTo>
                <a:lnTo>
                  <a:pt x="4884151" y="4159017"/>
                </a:lnTo>
                <a:lnTo>
                  <a:pt x="4891602" y="4164063"/>
                </a:lnTo>
                <a:lnTo>
                  <a:pt x="4906842" y="4174154"/>
                </a:lnTo>
                <a:lnTo>
                  <a:pt x="4914970" y="4178779"/>
                </a:lnTo>
                <a:lnTo>
                  <a:pt x="4922759" y="4182984"/>
                </a:lnTo>
                <a:lnTo>
                  <a:pt x="4930548" y="4186348"/>
                </a:lnTo>
                <a:lnTo>
                  <a:pt x="4939354" y="4188449"/>
                </a:lnTo>
                <a:lnTo>
                  <a:pt x="4943756" y="4188870"/>
                </a:lnTo>
                <a:lnTo>
                  <a:pt x="4947820" y="4188870"/>
                </a:lnTo>
                <a:lnTo>
                  <a:pt x="4952222" y="4188449"/>
                </a:lnTo>
                <a:lnTo>
                  <a:pt x="4957303" y="4188030"/>
                </a:lnTo>
                <a:lnTo>
                  <a:pt x="4961705" y="4186768"/>
                </a:lnTo>
                <a:lnTo>
                  <a:pt x="4966446" y="4185086"/>
                </a:lnTo>
                <a:lnTo>
                  <a:pt x="4971187" y="4182984"/>
                </a:lnTo>
                <a:lnTo>
                  <a:pt x="4976605" y="4180040"/>
                </a:lnTo>
                <a:lnTo>
                  <a:pt x="4981008" y="4177938"/>
                </a:lnTo>
                <a:lnTo>
                  <a:pt x="4985411" y="4177097"/>
                </a:lnTo>
                <a:lnTo>
                  <a:pt x="4989475" y="4177938"/>
                </a:lnTo>
                <a:lnTo>
                  <a:pt x="4993877" y="4179620"/>
                </a:lnTo>
                <a:lnTo>
                  <a:pt x="4997941" y="4181722"/>
                </a:lnTo>
                <a:lnTo>
                  <a:pt x="5002006" y="4184666"/>
                </a:lnTo>
                <a:lnTo>
                  <a:pt x="5010471" y="4191814"/>
                </a:lnTo>
                <a:lnTo>
                  <a:pt x="5019276" y="4199802"/>
                </a:lnTo>
                <a:lnTo>
                  <a:pt x="5023680" y="4202746"/>
                </a:lnTo>
                <a:lnTo>
                  <a:pt x="5028421" y="4206110"/>
                </a:lnTo>
                <a:lnTo>
                  <a:pt x="5033501" y="4208632"/>
                </a:lnTo>
                <a:lnTo>
                  <a:pt x="5038580" y="4210314"/>
                </a:lnTo>
                <a:lnTo>
                  <a:pt x="5044000" y="4210735"/>
                </a:lnTo>
                <a:lnTo>
                  <a:pt x="5049757" y="4210314"/>
                </a:lnTo>
                <a:lnTo>
                  <a:pt x="5054159" y="4210314"/>
                </a:lnTo>
                <a:lnTo>
                  <a:pt x="5055514" y="4210314"/>
                </a:lnTo>
                <a:lnTo>
                  <a:pt x="5055853" y="4210735"/>
                </a:lnTo>
                <a:lnTo>
                  <a:pt x="5056529" y="4211155"/>
                </a:lnTo>
                <a:lnTo>
                  <a:pt x="5056529" y="4212416"/>
                </a:lnTo>
                <a:lnTo>
                  <a:pt x="5055175" y="4214520"/>
                </a:lnTo>
                <a:lnTo>
                  <a:pt x="5051111" y="4220406"/>
                </a:lnTo>
                <a:lnTo>
                  <a:pt x="5049079" y="4222928"/>
                </a:lnTo>
                <a:lnTo>
                  <a:pt x="5048402" y="4225451"/>
                </a:lnTo>
                <a:lnTo>
                  <a:pt x="5044677" y="4239747"/>
                </a:lnTo>
                <a:lnTo>
                  <a:pt x="5040612" y="4252781"/>
                </a:lnTo>
                <a:lnTo>
                  <a:pt x="5036549" y="4263714"/>
                </a:lnTo>
                <a:lnTo>
                  <a:pt x="5031807" y="4274225"/>
                </a:lnTo>
                <a:lnTo>
                  <a:pt x="5026727" y="4283896"/>
                </a:lnTo>
                <a:lnTo>
                  <a:pt x="5020970" y="4291465"/>
                </a:lnTo>
                <a:lnTo>
                  <a:pt x="5015213" y="4299034"/>
                </a:lnTo>
                <a:lnTo>
                  <a:pt x="5008440" y="4304499"/>
                </a:lnTo>
                <a:lnTo>
                  <a:pt x="5001329" y="4309544"/>
                </a:lnTo>
                <a:lnTo>
                  <a:pt x="4993877" y="4312908"/>
                </a:lnTo>
                <a:lnTo>
                  <a:pt x="4986088" y="4315011"/>
                </a:lnTo>
                <a:lnTo>
                  <a:pt x="4977961" y="4315432"/>
                </a:lnTo>
                <a:lnTo>
                  <a:pt x="4968817" y="4315432"/>
                </a:lnTo>
                <a:lnTo>
                  <a:pt x="4960012" y="4314591"/>
                </a:lnTo>
                <a:lnTo>
                  <a:pt x="4949852" y="4311648"/>
                </a:lnTo>
                <a:lnTo>
                  <a:pt x="4940030" y="4307863"/>
                </a:lnTo>
                <a:lnTo>
                  <a:pt x="4936983" y="4306601"/>
                </a:lnTo>
                <a:lnTo>
                  <a:pt x="4933257" y="4306180"/>
                </a:lnTo>
                <a:lnTo>
                  <a:pt x="4930548" y="4306180"/>
                </a:lnTo>
                <a:lnTo>
                  <a:pt x="4927500" y="4306601"/>
                </a:lnTo>
                <a:lnTo>
                  <a:pt x="4924791" y="4307022"/>
                </a:lnTo>
                <a:lnTo>
                  <a:pt x="4922081" y="4308704"/>
                </a:lnTo>
                <a:lnTo>
                  <a:pt x="4920050" y="4311227"/>
                </a:lnTo>
                <a:lnTo>
                  <a:pt x="4917679" y="4314591"/>
                </a:lnTo>
                <a:lnTo>
                  <a:pt x="4916663" y="4317113"/>
                </a:lnTo>
                <a:lnTo>
                  <a:pt x="4915986" y="4319635"/>
                </a:lnTo>
                <a:lnTo>
                  <a:pt x="4915986" y="4321739"/>
                </a:lnTo>
                <a:lnTo>
                  <a:pt x="4915986" y="4323420"/>
                </a:lnTo>
                <a:lnTo>
                  <a:pt x="4916663" y="4325102"/>
                </a:lnTo>
                <a:lnTo>
                  <a:pt x="4917679" y="4326363"/>
                </a:lnTo>
                <a:lnTo>
                  <a:pt x="4920050" y="4328466"/>
                </a:lnTo>
                <a:lnTo>
                  <a:pt x="4922759" y="4330147"/>
                </a:lnTo>
                <a:lnTo>
                  <a:pt x="4925468" y="4330988"/>
                </a:lnTo>
                <a:lnTo>
                  <a:pt x="4927161" y="4332251"/>
                </a:lnTo>
                <a:lnTo>
                  <a:pt x="4927500" y="4332671"/>
                </a:lnTo>
                <a:lnTo>
                  <a:pt x="4927839" y="4333511"/>
                </a:lnTo>
                <a:lnTo>
                  <a:pt x="4927839" y="4345706"/>
                </a:lnTo>
                <a:lnTo>
                  <a:pt x="4928854" y="4356637"/>
                </a:lnTo>
                <a:lnTo>
                  <a:pt x="4931225" y="4367569"/>
                </a:lnTo>
                <a:lnTo>
                  <a:pt x="4933934" y="4376400"/>
                </a:lnTo>
                <a:lnTo>
                  <a:pt x="4937321" y="4384808"/>
                </a:lnTo>
                <a:lnTo>
                  <a:pt x="4941385" y="4392377"/>
                </a:lnTo>
                <a:lnTo>
                  <a:pt x="4946465" y="4399105"/>
                </a:lnTo>
                <a:lnTo>
                  <a:pt x="4951883" y="4405411"/>
                </a:lnTo>
                <a:lnTo>
                  <a:pt x="4957980" y="4410877"/>
                </a:lnTo>
                <a:lnTo>
                  <a:pt x="4964414" y="4416344"/>
                </a:lnTo>
                <a:lnTo>
                  <a:pt x="4971187" y="4420969"/>
                </a:lnTo>
                <a:lnTo>
                  <a:pt x="4977961" y="4426014"/>
                </a:lnTo>
                <a:lnTo>
                  <a:pt x="4992184" y="4434423"/>
                </a:lnTo>
                <a:lnTo>
                  <a:pt x="5006747" y="4442833"/>
                </a:lnTo>
                <a:lnTo>
                  <a:pt x="5010133" y="4446617"/>
                </a:lnTo>
                <a:lnTo>
                  <a:pt x="5013858" y="4449982"/>
                </a:lnTo>
                <a:lnTo>
                  <a:pt x="5017245" y="4452925"/>
                </a:lnTo>
                <a:lnTo>
                  <a:pt x="5020970" y="4454606"/>
                </a:lnTo>
                <a:lnTo>
                  <a:pt x="5025035" y="4455447"/>
                </a:lnTo>
                <a:lnTo>
                  <a:pt x="5029099" y="4456709"/>
                </a:lnTo>
                <a:lnTo>
                  <a:pt x="5037564" y="4457129"/>
                </a:lnTo>
                <a:lnTo>
                  <a:pt x="5046709" y="4457129"/>
                </a:lnTo>
                <a:lnTo>
                  <a:pt x="5055514" y="4457549"/>
                </a:lnTo>
                <a:lnTo>
                  <a:pt x="5059916" y="4457549"/>
                </a:lnTo>
                <a:lnTo>
                  <a:pt x="5064658" y="4458811"/>
                </a:lnTo>
                <a:lnTo>
                  <a:pt x="5069061" y="4460072"/>
                </a:lnTo>
                <a:lnTo>
                  <a:pt x="5073463" y="4461754"/>
                </a:lnTo>
                <a:lnTo>
                  <a:pt x="5069399" y="4465118"/>
                </a:lnTo>
                <a:lnTo>
                  <a:pt x="5065335" y="4467640"/>
                </a:lnTo>
                <a:lnTo>
                  <a:pt x="5061271" y="4470163"/>
                </a:lnTo>
                <a:lnTo>
                  <a:pt x="5057207" y="4471004"/>
                </a:lnTo>
                <a:lnTo>
                  <a:pt x="5052805" y="4471846"/>
                </a:lnTo>
                <a:lnTo>
                  <a:pt x="5048740" y="4472266"/>
                </a:lnTo>
                <a:lnTo>
                  <a:pt x="5040273" y="4472266"/>
                </a:lnTo>
                <a:lnTo>
                  <a:pt x="5031807" y="4472266"/>
                </a:lnTo>
                <a:lnTo>
                  <a:pt x="5028082" y="4472687"/>
                </a:lnTo>
                <a:lnTo>
                  <a:pt x="5024018" y="4473948"/>
                </a:lnTo>
                <a:lnTo>
                  <a:pt x="5020632" y="4475630"/>
                </a:lnTo>
                <a:lnTo>
                  <a:pt x="5017245" y="4477731"/>
                </a:lnTo>
                <a:lnTo>
                  <a:pt x="5014197" y="4481095"/>
                </a:lnTo>
                <a:lnTo>
                  <a:pt x="5011488" y="4485721"/>
                </a:lnTo>
                <a:lnTo>
                  <a:pt x="5009117" y="4491186"/>
                </a:lnTo>
                <a:lnTo>
                  <a:pt x="5007762" y="4496233"/>
                </a:lnTo>
                <a:lnTo>
                  <a:pt x="5007424" y="4500858"/>
                </a:lnTo>
                <a:lnTo>
                  <a:pt x="5007762" y="4505062"/>
                </a:lnTo>
                <a:lnTo>
                  <a:pt x="5009117" y="4508846"/>
                </a:lnTo>
                <a:lnTo>
                  <a:pt x="5011149" y="4512210"/>
                </a:lnTo>
                <a:lnTo>
                  <a:pt x="5013181" y="4516415"/>
                </a:lnTo>
                <a:lnTo>
                  <a:pt x="5015890" y="4518938"/>
                </a:lnTo>
                <a:lnTo>
                  <a:pt x="5021987" y="4525666"/>
                </a:lnTo>
                <a:lnTo>
                  <a:pt x="5027405" y="4532392"/>
                </a:lnTo>
                <a:lnTo>
                  <a:pt x="5029775" y="4535756"/>
                </a:lnTo>
                <a:lnTo>
                  <a:pt x="5031807" y="4539541"/>
                </a:lnTo>
                <a:lnTo>
                  <a:pt x="5033501" y="4543745"/>
                </a:lnTo>
                <a:lnTo>
                  <a:pt x="5034517" y="4547951"/>
                </a:lnTo>
                <a:lnTo>
                  <a:pt x="5024696" y="4554257"/>
                </a:lnTo>
                <a:lnTo>
                  <a:pt x="5014197" y="4559303"/>
                </a:lnTo>
                <a:lnTo>
                  <a:pt x="4993877" y="4569394"/>
                </a:lnTo>
                <a:lnTo>
                  <a:pt x="4984734" y="4574860"/>
                </a:lnTo>
                <a:lnTo>
                  <a:pt x="4975250" y="4581168"/>
                </a:lnTo>
                <a:lnTo>
                  <a:pt x="4970510" y="4584952"/>
                </a:lnTo>
                <a:lnTo>
                  <a:pt x="4966108" y="4588735"/>
                </a:lnTo>
                <a:lnTo>
                  <a:pt x="4962043" y="4593361"/>
                </a:lnTo>
                <a:lnTo>
                  <a:pt x="4957980" y="4598406"/>
                </a:lnTo>
                <a:lnTo>
                  <a:pt x="4945449" y="4615645"/>
                </a:lnTo>
                <a:lnTo>
                  <a:pt x="4951206" y="4624055"/>
                </a:lnTo>
                <a:lnTo>
                  <a:pt x="4956625" y="4632885"/>
                </a:lnTo>
                <a:lnTo>
                  <a:pt x="4961366" y="4641714"/>
                </a:lnTo>
                <a:lnTo>
                  <a:pt x="4965430" y="4651806"/>
                </a:lnTo>
                <a:lnTo>
                  <a:pt x="4972880" y="4671988"/>
                </a:lnTo>
                <a:lnTo>
                  <a:pt x="4980670" y="4691750"/>
                </a:lnTo>
                <a:lnTo>
                  <a:pt x="4984734" y="4701842"/>
                </a:lnTo>
                <a:lnTo>
                  <a:pt x="4989136" y="4711512"/>
                </a:lnTo>
                <a:lnTo>
                  <a:pt x="4993877" y="4720763"/>
                </a:lnTo>
                <a:lnTo>
                  <a:pt x="4999974" y="4730013"/>
                </a:lnTo>
                <a:lnTo>
                  <a:pt x="5006069" y="4738422"/>
                </a:lnTo>
                <a:lnTo>
                  <a:pt x="5009795" y="4742627"/>
                </a:lnTo>
                <a:lnTo>
                  <a:pt x="5013858" y="4746411"/>
                </a:lnTo>
                <a:lnTo>
                  <a:pt x="5017922" y="4749775"/>
                </a:lnTo>
                <a:lnTo>
                  <a:pt x="5021987" y="4753139"/>
                </a:lnTo>
                <a:lnTo>
                  <a:pt x="5026727" y="4756503"/>
                </a:lnTo>
                <a:lnTo>
                  <a:pt x="5031807" y="4759445"/>
                </a:lnTo>
                <a:lnTo>
                  <a:pt x="5017922" y="4764491"/>
                </a:lnTo>
                <a:lnTo>
                  <a:pt x="5004377" y="4769537"/>
                </a:lnTo>
                <a:lnTo>
                  <a:pt x="4991845" y="4773741"/>
                </a:lnTo>
                <a:lnTo>
                  <a:pt x="4979654" y="4777946"/>
                </a:lnTo>
                <a:lnTo>
                  <a:pt x="4967800" y="4781309"/>
                </a:lnTo>
                <a:lnTo>
                  <a:pt x="4956286" y="4783833"/>
                </a:lnTo>
                <a:lnTo>
                  <a:pt x="4950528" y="4784674"/>
                </a:lnTo>
                <a:lnTo>
                  <a:pt x="4944772" y="4785094"/>
                </a:lnTo>
                <a:lnTo>
                  <a:pt x="4938676" y="4785094"/>
                </a:lnTo>
                <a:lnTo>
                  <a:pt x="4932918" y="4784674"/>
                </a:lnTo>
                <a:lnTo>
                  <a:pt x="4930548" y="4788037"/>
                </a:lnTo>
                <a:lnTo>
                  <a:pt x="4928516" y="4790980"/>
                </a:lnTo>
                <a:lnTo>
                  <a:pt x="4926146" y="4793503"/>
                </a:lnTo>
                <a:lnTo>
                  <a:pt x="4923436" y="4796027"/>
                </a:lnTo>
                <a:lnTo>
                  <a:pt x="4918017" y="4799390"/>
                </a:lnTo>
                <a:lnTo>
                  <a:pt x="4912260" y="4802333"/>
                </a:lnTo>
                <a:lnTo>
                  <a:pt x="4906503" y="4804435"/>
                </a:lnTo>
                <a:lnTo>
                  <a:pt x="4900746" y="4806118"/>
                </a:lnTo>
                <a:lnTo>
                  <a:pt x="4894311" y="4807799"/>
                </a:lnTo>
                <a:lnTo>
                  <a:pt x="4888554" y="4810742"/>
                </a:lnTo>
                <a:lnTo>
                  <a:pt x="4881442" y="4814105"/>
                </a:lnTo>
                <a:lnTo>
                  <a:pt x="4875007" y="4818311"/>
                </a:lnTo>
                <a:lnTo>
                  <a:pt x="4872298" y="4820833"/>
                </a:lnTo>
                <a:lnTo>
                  <a:pt x="4869589" y="4823357"/>
                </a:lnTo>
                <a:lnTo>
                  <a:pt x="4867896" y="4825879"/>
                </a:lnTo>
                <a:lnTo>
                  <a:pt x="4865864" y="4828402"/>
                </a:lnTo>
                <a:lnTo>
                  <a:pt x="4864509" y="4831766"/>
                </a:lnTo>
                <a:lnTo>
                  <a:pt x="4863831" y="4835129"/>
                </a:lnTo>
                <a:lnTo>
                  <a:pt x="4863493" y="4839335"/>
                </a:lnTo>
                <a:lnTo>
                  <a:pt x="4863493" y="4843119"/>
                </a:lnTo>
                <a:lnTo>
                  <a:pt x="4863831" y="4846903"/>
                </a:lnTo>
                <a:lnTo>
                  <a:pt x="4865186" y="4851528"/>
                </a:lnTo>
                <a:lnTo>
                  <a:pt x="4866880" y="4856573"/>
                </a:lnTo>
                <a:lnTo>
                  <a:pt x="4868574" y="4861619"/>
                </a:lnTo>
                <a:lnTo>
                  <a:pt x="4875346" y="4865403"/>
                </a:lnTo>
                <a:lnTo>
                  <a:pt x="4882120" y="4868766"/>
                </a:lnTo>
                <a:lnTo>
                  <a:pt x="4896005" y="4873813"/>
                </a:lnTo>
                <a:lnTo>
                  <a:pt x="4910566" y="4878858"/>
                </a:lnTo>
                <a:lnTo>
                  <a:pt x="4924791" y="4883904"/>
                </a:lnTo>
                <a:lnTo>
                  <a:pt x="4931902" y="4886427"/>
                </a:lnTo>
                <a:lnTo>
                  <a:pt x="4939354" y="4889790"/>
                </a:lnTo>
                <a:lnTo>
                  <a:pt x="4945787" y="4893575"/>
                </a:lnTo>
                <a:lnTo>
                  <a:pt x="4952561" y="4898199"/>
                </a:lnTo>
                <a:lnTo>
                  <a:pt x="4959334" y="4903246"/>
                </a:lnTo>
                <a:lnTo>
                  <a:pt x="4966108" y="4908711"/>
                </a:lnTo>
                <a:lnTo>
                  <a:pt x="4972541" y="4915439"/>
                </a:lnTo>
                <a:lnTo>
                  <a:pt x="4978299" y="4923428"/>
                </a:lnTo>
                <a:lnTo>
                  <a:pt x="4972541" y="4927633"/>
                </a:lnTo>
                <a:lnTo>
                  <a:pt x="4966446" y="4931836"/>
                </a:lnTo>
                <a:lnTo>
                  <a:pt x="4960689" y="4934361"/>
                </a:lnTo>
                <a:lnTo>
                  <a:pt x="4954592" y="4936883"/>
                </a:lnTo>
                <a:lnTo>
                  <a:pt x="4948497" y="4938985"/>
                </a:lnTo>
                <a:lnTo>
                  <a:pt x="4942402" y="4940247"/>
                </a:lnTo>
                <a:lnTo>
                  <a:pt x="4929870" y="4942348"/>
                </a:lnTo>
                <a:lnTo>
                  <a:pt x="4917341" y="4944031"/>
                </a:lnTo>
                <a:lnTo>
                  <a:pt x="4904809" y="4946133"/>
                </a:lnTo>
                <a:lnTo>
                  <a:pt x="4898714" y="4947395"/>
                </a:lnTo>
                <a:lnTo>
                  <a:pt x="4892957" y="4949497"/>
                </a:lnTo>
                <a:lnTo>
                  <a:pt x="4886522" y="4951600"/>
                </a:lnTo>
                <a:lnTo>
                  <a:pt x="4881442" y="4954542"/>
                </a:lnTo>
                <a:lnTo>
                  <a:pt x="4880765" y="4952860"/>
                </a:lnTo>
                <a:lnTo>
                  <a:pt x="4874669" y="4965054"/>
                </a:lnTo>
                <a:lnTo>
                  <a:pt x="4868235" y="4976406"/>
                </a:lnTo>
                <a:lnTo>
                  <a:pt x="4861123" y="4985656"/>
                </a:lnTo>
                <a:lnTo>
                  <a:pt x="4854011" y="4994066"/>
                </a:lnTo>
                <a:lnTo>
                  <a:pt x="4846222" y="5000794"/>
                </a:lnTo>
                <a:lnTo>
                  <a:pt x="4838771" y="5006260"/>
                </a:lnTo>
                <a:lnTo>
                  <a:pt x="4830644" y="5010886"/>
                </a:lnTo>
                <a:lnTo>
                  <a:pt x="4822176" y="5013828"/>
                </a:lnTo>
                <a:lnTo>
                  <a:pt x="4813033" y="5015930"/>
                </a:lnTo>
                <a:lnTo>
                  <a:pt x="4803890" y="5017192"/>
                </a:lnTo>
                <a:lnTo>
                  <a:pt x="4795084" y="5017612"/>
                </a:lnTo>
                <a:lnTo>
                  <a:pt x="4785601" y="5016351"/>
                </a:lnTo>
                <a:lnTo>
                  <a:pt x="4775780" y="5015511"/>
                </a:lnTo>
                <a:lnTo>
                  <a:pt x="4765960" y="5012567"/>
                </a:lnTo>
                <a:lnTo>
                  <a:pt x="4755460" y="5009624"/>
                </a:lnTo>
                <a:lnTo>
                  <a:pt x="4745301" y="5005839"/>
                </a:lnTo>
                <a:lnTo>
                  <a:pt x="4735818" y="5002476"/>
                </a:lnTo>
                <a:lnTo>
                  <a:pt x="4726335" y="4999533"/>
                </a:lnTo>
                <a:lnTo>
                  <a:pt x="4707032" y="4994066"/>
                </a:lnTo>
                <a:lnTo>
                  <a:pt x="4687390" y="4989862"/>
                </a:lnTo>
                <a:lnTo>
                  <a:pt x="4668086" y="4984816"/>
                </a:lnTo>
                <a:lnTo>
                  <a:pt x="4580711" y="4985656"/>
                </a:lnTo>
                <a:lnTo>
                  <a:pt x="4557006" y="5094558"/>
                </a:lnTo>
                <a:lnTo>
                  <a:pt x="4559715" y="5097081"/>
                </a:lnTo>
                <a:lnTo>
                  <a:pt x="4562425" y="5099604"/>
                </a:lnTo>
                <a:lnTo>
                  <a:pt x="4567843" y="5103387"/>
                </a:lnTo>
                <a:lnTo>
                  <a:pt x="4573600" y="5106332"/>
                </a:lnTo>
                <a:lnTo>
                  <a:pt x="4580034" y="5108434"/>
                </a:lnTo>
                <a:lnTo>
                  <a:pt x="4586808" y="5110115"/>
                </a:lnTo>
                <a:lnTo>
                  <a:pt x="4593581" y="5111797"/>
                </a:lnTo>
                <a:lnTo>
                  <a:pt x="4606451" y="5114740"/>
                </a:lnTo>
                <a:lnTo>
                  <a:pt x="4613223" y="5116423"/>
                </a:lnTo>
                <a:lnTo>
                  <a:pt x="4619319" y="5118525"/>
                </a:lnTo>
                <a:lnTo>
                  <a:pt x="4625415" y="5121468"/>
                </a:lnTo>
                <a:lnTo>
                  <a:pt x="4630833" y="5125252"/>
                </a:lnTo>
                <a:lnTo>
                  <a:pt x="4633543" y="5127775"/>
                </a:lnTo>
                <a:lnTo>
                  <a:pt x="4636252" y="5130718"/>
                </a:lnTo>
                <a:lnTo>
                  <a:pt x="4638284" y="5133661"/>
                </a:lnTo>
                <a:lnTo>
                  <a:pt x="4640655" y="5137025"/>
                </a:lnTo>
                <a:lnTo>
                  <a:pt x="4642348" y="5140810"/>
                </a:lnTo>
                <a:lnTo>
                  <a:pt x="4644041" y="5145435"/>
                </a:lnTo>
                <a:lnTo>
                  <a:pt x="4645395" y="5149640"/>
                </a:lnTo>
                <a:lnTo>
                  <a:pt x="4646751" y="5154685"/>
                </a:lnTo>
                <a:lnTo>
                  <a:pt x="4651831" y="5155106"/>
                </a:lnTo>
                <a:lnTo>
                  <a:pt x="4656911" y="5155947"/>
                </a:lnTo>
                <a:lnTo>
                  <a:pt x="4661651" y="5155947"/>
                </a:lnTo>
                <a:lnTo>
                  <a:pt x="4666731" y="5156367"/>
                </a:lnTo>
                <a:lnTo>
                  <a:pt x="4671135" y="5158048"/>
                </a:lnTo>
                <a:lnTo>
                  <a:pt x="4673505" y="5159310"/>
                </a:lnTo>
                <a:lnTo>
                  <a:pt x="4675198" y="5160992"/>
                </a:lnTo>
                <a:lnTo>
                  <a:pt x="4676892" y="5163095"/>
                </a:lnTo>
                <a:lnTo>
                  <a:pt x="4678585" y="5165197"/>
                </a:lnTo>
                <a:lnTo>
                  <a:pt x="4679939" y="5168560"/>
                </a:lnTo>
                <a:lnTo>
                  <a:pt x="4681294" y="5171925"/>
                </a:lnTo>
                <a:lnTo>
                  <a:pt x="4687729" y="5175288"/>
                </a:lnTo>
                <a:lnTo>
                  <a:pt x="4690099" y="5176970"/>
                </a:lnTo>
                <a:lnTo>
                  <a:pt x="4691454" y="5178231"/>
                </a:lnTo>
                <a:lnTo>
                  <a:pt x="4691793" y="5179072"/>
                </a:lnTo>
                <a:lnTo>
                  <a:pt x="4692809" y="5183278"/>
                </a:lnTo>
                <a:lnTo>
                  <a:pt x="4694502" y="5185800"/>
                </a:lnTo>
                <a:lnTo>
                  <a:pt x="4696195" y="5189163"/>
                </a:lnTo>
                <a:lnTo>
                  <a:pt x="4698228" y="5192106"/>
                </a:lnTo>
                <a:lnTo>
                  <a:pt x="4702630" y="5197153"/>
                </a:lnTo>
                <a:lnTo>
                  <a:pt x="4707370" y="5200936"/>
                </a:lnTo>
                <a:lnTo>
                  <a:pt x="4713467" y="5204721"/>
                </a:lnTo>
                <a:lnTo>
                  <a:pt x="4719224" y="5208925"/>
                </a:lnTo>
                <a:lnTo>
                  <a:pt x="4730738" y="5216494"/>
                </a:lnTo>
                <a:lnTo>
                  <a:pt x="4736157" y="5220699"/>
                </a:lnTo>
                <a:lnTo>
                  <a:pt x="4740560" y="5224903"/>
                </a:lnTo>
                <a:lnTo>
                  <a:pt x="4744623" y="5230370"/>
                </a:lnTo>
                <a:lnTo>
                  <a:pt x="4746656" y="5233313"/>
                </a:lnTo>
                <a:lnTo>
                  <a:pt x="4748010" y="5236677"/>
                </a:lnTo>
                <a:lnTo>
                  <a:pt x="4749365" y="5240040"/>
                </a:lnTo>
                <a:lnTo>
                  <a:pt x="4750041" y="5243404"/>
                </a:lnTo>
                <a:lnTo>
                  <a:pt x="4750719" y="5247189"/>
                </a:lnTo>
                <a:lnTo>
                  <a:pt x="4750719" y="5251813"/>
                </a:lnTo>
                <a:lnTo>
                  <a:pt x="4750719" y="5256860"/>
                </a:lnTo>
                <a:lnTo>
                  <a:pt x="4749704" y="5261904"/>
                </a:lnTo>
                <a:lnTo>
                  <a:pt x="4748687" y="5266950"/>
                </a:lnTo>
                <a:lnTo>
                  <a:pt x="4747333" y="5272837"/>
                </a:lnTo>
                <a:lnTo>
                  <a:pt x="4743946" y="5283348"/>
                </a:lnTo>
                <a:lnTo>
                  <a:pt x="4739882" y="5293019"/>
                </a:lnTo>
                <a:lnTo>
                  <a:pt x="4735479" y="5301849"/>
                </a:lnTo>
                <a:lnTo>
                  <a:pt x="4730061" y="5310258"/>
                </a:lnTo>
                <a:lnTo>
                  <a:pt x="4724643" y="5317406"/>
                </a:lnTo>
                <a:lnTo>
                  <a:pt x="4718886" y="5324134"/>
                </a:lnTo>
                <a:lnTo>
                  <a:pt x="4712450" y="5329599"/>
                </a:lnTo>
                <a:lnTo>
                  <a:pt x="4706016" y="5335486"/>
                </a:lnTo>
                <a:lnTo>
                  <a:pt x="4698904" y="5339691"/>
                </a:lnTo>
                <a:lnTo>
                  <a:pt x="4691793" y="5343896"/>
                </a:lnTo>
                <a:lnTo>
                  <a:pt x="4684003" y="5347680"/>
                </a:lnTo>
                <a:lnTo>
                  <a:pt x="4676553" y="5351044"/>
                </a:lnTo>
                <a:lnTo>
                  <a:pt x="4668425" y="5353145"/>
                </a:lnTo>
                <a:lnTo>
                  <a:pt x="4660297" y="5356089"/>
                </a:lnTo>
                <a:lnTo>
                  <a:pt x="4643703" y="5359453"/>
                </a:lnTo>
                <a:lnTo>
                  <a:pt x="4610853" y="5365340"/>
                </a:lnTo>
                <a:lnTo>
                  <a:pt x="4578002" y="5371226"/>
                </a:lnTo>
                <a:lnTo>
                  <a:pt x="4512641" y="5382159"/>
                </a:lnTo>
                <a:lnTo>
                  <a:pt x="4479791" y="5388466"/>
                </a:lnTo>
                <a:lnTo>
                  <a:pt x="4447618" y="5395193"/>
                </a:lnTo>
                <a:lnTo>
                  <a:pt x="4415107" y="5402761"/>
                </a:lnTo>
                <a:lnTo>
                  <a:pt x="4398851" y="5406545"/>
                </a:lnTo>
                <a:lnTo>
                  <a:pt x="4382934" y="5411171"/>
                </a:lnTo>
                <a:lnTo>
                  <a:pt x="4352116" y="5420000"/>
                </a:lnTo>
                <a:lnTo>
                  <a:pt x="4321299" y="5427989"/>
                </a:lnTo>
                <a:lnTo>
                  <a:pt x="4290141" y="5434717"/>
                </a:lnTo>
                <a:lnTo>
                  <a:pt x="4259324" y="5440183"/>
                </a:lnTo>
                <a:lnTo>
                  <a:pt x="4228166" y="5444808"/>
                </a:lnTo>
                <a:lnTo>
                  <a:pt x="4197348" y="5448172"/>
                </a:lnTo>
                <a:lnTo>
                  <a:pt x="4181769" y="5449013"/>
                </a:lnTo>
                <a:lnTo>
                  <a:pt x="4165853" y="5449853"/>
                </a:lnTo>
                <a:lnTo>
                  <a:pt x="4150275" y="5450273"/>
                </a:lnTo>
                <a:lnTo>
                  <a:pt x="4134358" y="5450273"/>
                </a:lnTo>
                <a:lnTo>
                  <a:pt x="4121827" y="5449853"/>
                </a:lnTo>
                <a:lnTo>
                  <a:pt x="4115054" y="5449853"/>
                </a:lnTo>
                <a:lnTo>
                  <a:pt x="4108958" y="5450694"/>
                </a:lnTo>
                <a:lnTo>
                  <a:pt x="4105571" y="5451536"/>
                </a:lnTo>
                <a:lnTo>
                  <a:pt x="4102862" y="5452377"/>
                </a:lnTo>
                <a:lnTo>
                  <a:pt x="4100492" y="5454058"/>
                </a:lnTo>
                <a:lnTo>
                  <a:pt x="4098121" y="5456161"/>
                </a:lnTo>
                <a:lnTo>
                  <a:pt x="4096427" y="5458683"/>
                </a:lnTo>
                <a:lnTo>
                  <a:pt x="4094395" y="5462048"/>
                </a:lnTo>
                <a:lnTo>
                  <a:pt x="4093041" y="5465832"/>
                </a:lnTo>
                <a:lnTo>
                  <a:pt x="4092363" y="5470456"/>
                </a:lnTo>
                <a:lnTo>
                  <a:pt x="4092363" y="5475923"/>
                </a:lnTo>
                <a:lnTo>
                  <a:pt x="4092363" y="5480968"/>
                </a:lnTo>
                <a:lnTo>
                  <a:pt x="4093041" y="5485173"/>
                </a:lnTo>
                <a:lnTo>
                  <a:pt x="4095072" y="5488537"/>
                </a:lnTo>
                <a:lnTo>
                  <a:pt x="4096766" y="5491480"/>
                </a:lnTo>
                <a:lnTo>
                  <a:pt x="4099476" y="5493581"/>
                </a:lnTo>
                <a:lnTo>
                  <a:pt x="4102185" y="5495265"/>
                </a:lnTo>
                <a:lnTo>
                  <a:pt x="4105232" y="5496946"/>
                </a:lnTo>
                <a:lnTo>
                  <a:pt x="4112006" y="5498628"/>
                </a:lnTo>
                <a:lnTo>
                  <a:pt x="4119118" y="5500309"/>
                </a:lnTo>
                <a:lnTo>
                  <a:pt x="4125891" y="5501571"/>
                </a:lnTo>
                <a:lnTo>
                  <a:pt x="4129617" y="5502832"/>
                </a:lnTo>
                <a:lnTo>
                  <a:pt x="4132325" y="5504514"/>
                </a:lnTo>
                <a:lnTo>
                  <a:pt x="4145195" y="5510400"/>
                </a:lnTo>
                <a:lnTo>
                  <a:pt x="4158402" y="5516709"/>
                </a:lnTo>
                <a:lnTo>
                  <a:pt x="4183802" y="5528481"/>
                </a:lnTo>
                <a:lnTo>
                  <a:pt x="4190914" y="5528481"/>
                </a:lnTo>
                <a:lnTo>
                  <a:pt x="4197687" y="5528902"/>
                </a:lnTo>
                <a:lnTo>
                  <a:pt x="4204460" y="5530583"/>
                </a:lnTo>
                <a:lnTo>
                  <a:pt x="4211233" y="5532265"/>
                </a:lnTo>
                <a:lnTo>
                  <a:pt x="4217668" y="5534367"/>
                </a:lnTo>
                <a:lnTo>
                  <a:pt x="4223764" y="5536470"/>
                </a:lnTo>
                <a:lnTo>
                  <a:pt x="4230199" y="5539834"/>
                </a:lnTo>
                <a:lnTo>
                  <a:pt x="4236294" y="5543198"/>
                </a:lnTo>
                <a:lnTo>
                  <a:pt x="4248486" y="5550766"/>
                </a:lnTo>
                <a:lnTo>
                  <a:pt x="4260339" y="5558755"/>
                </a:lnTo>
                <a:lnTo>
                  <a:pt x="4283030" y="5575573"/>
                </a:lnTo>
                <a:lnTo>
                  <a:pt x="4304704" y="5578937"/>
                </a:lnTo>
                <a:lnTo>
                  <a:pt x="4313509" y="5578937"/>
                </a:lnTo>
                <a:lnTo>
                  <a:pt x="4322653" y="5579779"/>
                </a:lnTo>
                <a:lnTo>
                  <a:pt x="4331458" y="5580199"/>
                </a:lnTo>
                <a:lnTo>
                  <a:pt x="4340264" y="5581881"/>
                </a:lnTo>
                <a:lnTo>
                  <a:pt x="4348730" y="5583563"/>
                </a:lnTo>
                <a:lnTo>
                  <a:pt x="4356857" y="5586085"/>
                </a:lnTo>
                <a:lnTo>
                  <a:pt x="4364986" y="5589028"/>
                </a:lnTo>
                <a:lnTo>
                  <a:pt x="4372775" y="5592392"/>
                </a:lnTo>
                <a:lnTo>
                  <a:pt x="4380902" y="5596176"/>
                </a:lnTo>
                <a:lnTo>
                  <a:pt x="4388692" y="5600802"/>
                </a:lnTo>
                <a:lnTo>
                  <a:pt x="4396142" y="5605847"/>
                </a:lnTo>
                <a:lnTo>
                  <a:pt x="4403592" y="5611312"/>
                </a:lnTo>
                <a:lnTo>
                  <a:pt x="4410705" y="5617621"/>
                </a:lnTo>
                <a:lnTo>
                  <a:pt x="4417816" y="5624349"/>
                </a:lnTo>
                <a:lnTo>
                  <a:pt x="4424589" y="5631075"/>
                </a:lnTo>
                <a:lnTo>
                  <a:pt x="4431363" y="5638643"/>
                </a:lnTo>
                <a:lnTo>
                  <a:pt x="4436781" y="5642007"/>
                </a:lnTo>
                <a:lnTo>
                  <a:pt x="4441522" y="5645792"/>
                </a:lnTo>
                <a:lnTo>
                  <a:pt x="4445586" y="5650417"/>
                </a:lnTo>
                <a:lnTo>
                  <a:pt x="4446940" y="5652519"/>
                </a:lnTo>
                <a:lnTo>
                  <a:pt x="4447957" y="5654201"/>
                </a:lnTo>
                <a:lnTo>
                  <a:pt x="4448295" y="5656724"/>
                </a:lnTo>
                <a:lnTo>
                  <a:pt x="4448295" y="5658826"/>
                </a:lnTo>
                <a:lnTo>
                  <a:pt x="4447618" y="5660508"/>
                </a:lnTo>
                <a:lnTo>
                  <a:pt x="4446602" y="5662610"/>
                </a:lnTo>
                <a:lnTo>
                  <a:pt x="4444231" y="5664292"/>
                </a:lnTo>
                <a:lnTo>
                  <a:pt x="4441522" y="5666395"/>
                </a:lnTo>
                <a:lnTo>
                  <a:pt x="4438136" y="5668077"/>
                </a:lnTo>
                <a:lnTo>
                  <a:pt x="4433394" y="5669758"/>
                </a:lnTo>
                <a:lnTo>
                  <a:pt x="4425944" y="5671441"/>
                </a:lnTo>
                <a:lnTo>
                  <a:pt x="4417816" y="5672701"/>
                </a:lnTo>
                <a:lnTo>
                  <a:pt x="4409689" y="5672701"/>
                </a:lnTo>
                <a:lnTo>
                  <a:pt x="4401221" y="5672701"/>
                </a:lnTo>
                <a:lnTo>
                  <a:pt x="4384289" y="5671020"/>
                </a:lnTo>
                <a:lnTo>
                  <a:pt x="4375484" y="5670599"/>
                </a:lnTo>
                <a:lnTo>
                  <a:pt x="4367695" y="5669758"/>
                </a:lnTo>
                <a:lnTo>
                  <a:pt x="4269144" y="5688260"/>
                </a:lnTo>
                <a:lnTo>
                  <a:pt x="4269144" y="5693725"/>
                </a:lnTo>
                <a:lnTo>
                  <a:pt x="4269483" y="5699612"/>
                </a:lnTo>
                <a:lnTo>
                  <a:pt x="4270499" y="5703816"/>
                </a:lnTo>
                <a:lnTo>
                  <a:pt x="4271853" y="5708021"/>
                </a:lnTo>
                <a:lnTo>
                  <a:pt x="4273547" y="5710965"/>
                </a:lnTo>
                <a:lnTo>
                  <a:pt x="4275918" y="5713907"/>
                </a:lnTo>
                <a:lnTo>
                  <a:pt x="4278289" y="5716009"/>
                </a:lnTo>
                <a:lnTo>
                  <a:pt x="4280998" y="5718533"/>
                </a:lnTo>
                <a:lnTo>
                  <a:pt x="4286755" y="5722317"/>
                </a:lnTo>
                <a:lnTo>
                  <a:pt x="4293528" y="5725260"/>
                </a:lnTo>
                <a:lnTo>
                  <a:pt x="4299624" y="5728624"/>
                </a:lnTo>
                <a:lnTo>
                  <a:pt x="4305719" y="5731988"/>
                </a:lnTo>
                <a:lnTo>
                  <a:pt x="4355502" y="5734511"/>
                </a:lnTo>
                <a:lnTo>
                  <a:pt x="4364308" y="5732828"/>
                </a:lnTo>
                <a:lnTo>
                  <a:pt x="4373790" y="5731988"/>
                </a:lnTo>
                <a:lnTo>
                  <a:pt x="4382934" y="5731988"/>
                </a:lnTo>
                <a:lnTo>
                  <a:pt x="4391740" y="5732828"/>
                </a:lnTo>
                <a:lnTo>
                  <a:pt x="4400206" y="5734511"/>
                </a:lnTo>
                <a:lnTo>
                  <a:pt x="4409350" y="5736612"/>
                </a:lnTo>
                <a:lnTo>
                  <a:pt x="4417816" y="5739135"/>
                </a:lnTo>
                <a:lnTo>
                  <a:pt x="4426282" y="5741659"/>
                </a:lnTo>
                <a:lnTo>
                  <a:pt x="4443555" y="5748386"/>
                </a:lnTo>
                <a:lnTo>
                  <a:pt x="4460826" y="5754693"/>
                </a:lnTo>
                <a:lnTo>
                  <a:pt x="4469631" y="5757636"/>
                </a:lnTo>
                <a:lnTo>
                  <a:pt x="4478098" y="5759738"/>
                </a:lnTo>
                <a:lnTo>
                  <a:pt x="4486564" y="5761841"/>
                </a:lnTo>
                <a:lnTo>
                  <a:pt x="4495369" y="5763102"/>
                </a:lnTo>
                <a:lnTo>
                  <a:pt x="4500450" y="5759738"/>
                </a:lnTo>
                <a:lnTo>
                  <a:pt x="4505868" y="5756795"/>
                </a:lnTo>
                <a:lnTo>
                  <a:pt x="4510948" y="5754273"/>
                </a:lnTo>
                <a:lnTo>
                  <a:pt x="4516028" y="5751749"/>
                </a:lnTo>
                <a:lnTo>
                  <a:pt x="4521108" y="5750067"/>
                </a:lnTo>
                <a:lnTo>
                  <a:pt x="4526187" y="5748386"/>
                </a:lnTo>
                <a:lnTo>
                  <a:pt x="4531606" y="5747545"/>
                </a:lnTo>
                <a:lnTo>
                  <a:pt x="4536685" y="5746704"/>
                </a:lnTo>
                <a:lnTo>
                  <a:pt x="4541766" y="5746704"/>
                </a:lnTo>
                <a:lnTo>
                  <a:pt x="4547184" y="5746704"/>
                </a:lnTo>
                <a:lnTo>
                  <a:pt x="4552265" y="5747965"/>
                </a:lnTo>
                <a:lnTo>
                  <a:pt x="4557344" y="5749226"/>
                </a:lnTo>
                <a:lnTo>
                  <a:pt x="4562764" y="5750908"/>
                </a:lnTo>
                <a:lnTo>
                  <a:pt x="4567843" y="5752590"/>
                </a:lnTo>
                <a:lnTo>
                  <a:pt x="4573261" y="5755114"/>
                </a:lnTo>
                <a:lnTo>
                  <a:pt x="4578680" y="5758057"/>
                </a:lnTo>
                <a:lnTo>
                  <a:pt x="4580034" y="5759738"/>
                </a:lnTo>
                <a:lnTo>
                  <a:pt x="4580711" y="5761420"/>
                </a:lnTo>
                <a:lnTo>
                  <a:pt x="4582066" y="5763943"/>
                </a:lnTo>
                <a:lnTo>
                  <a:pt x="4582744" y="5767307"/>
                </a:lnTo>
                <a:lnTo>
                  <a:pt x="4583422" y="5770250"/>
                </a:lnTo>
                <a:lnTo>
                  <a:pt x="4584099" y="5773193"/>
                </a:lnTo>
                <a:lnTo>
                  <a:pt x="4583422" y="5775296"/>
                </a:lnTo>
                <a:lnTo>
                  <a:pt x="4583083" y="5776978"/>
                </a:lnTo>
                <a:lnTo>
                  <a:pt x="4579019" y="5782444"/>
                </a:lnTo>
                <a:lnTo>
                  <a:pt x="4574954" y="5787069"/>
                </a:lnTo>
                <a:lnTo>
                  <a:pt x="4570552" y="5790432"/>
                </a:lnTo>
                <a:lnTo>
                  <a:pt x="4566149" y="5792955"/>
                </a:lnTo>
                <a:lnTo>
                  <a:pt x="4561408" y="5795479"/>
                </a:lnTo>
                <a:lnTo>
                  <a:pt x="4557006" y="5796319"/>
                </a:lnTo>
                <a:lnTo>
                  <a:pt x="4552265" y="5797581"/>
                </a:lnTo>
                <a:lnTo>
                  <a:pt x="4547184" y="5797581"/>
                </a:lnTo>
                <a:lnTo>
                  <a:pt x="4537363" y="5797160"/>
                </a:lnTo>
                <a:lnTo>
                  <a:pt x="4527543" y="5795899"/>
                </a:lnTo>
                <a:lnTo>
                  <a:pt x="4517382" y="5794216"/>
                </a:lnTo>
                <a:lnTo>
                  <a:pt x="4507561" y="5793796"/>
                </a:lnTo>
                <a:lnTo>
                  <a:pt x="4502143" y="5793796"/>
                </a:lnTo>
                <a:lnTo>
                  <a:pt x="4496386" y="5794216"/>
                </a:lnTo>
                <a:lnTo>
                  <a:pt x="4485209" y="5795479"/>
                </a:lnTo>
                <a:lnTo>
                  <a:pt x="4473357" y="5797160"/>
                </a:lnTo>
                <a:lnTo>
                  <a:pt x="4461842" y="5797581"/>
                </a:lnTo>
                <a:lnTo>
                  <a:pt x="4456424" y="5797581"/>
                </a:lnTo>
                <a:lnTo>
                  <a:pt x="4450667" y="5797160"/>
                </a:lnTo>
                <a:lnTo>
                  <a:pt x="4444909" y="5795899"/>
                </a:lnTo>
                <a:lnTo>
                  <a:pt x="4439490" y="5794216"/>
                </a:lnTo>
                <a:lnTo>
                  <a:pt x="4434072" y="5791273"/>
                </a:lnTo>
                <a:lnTo>
                  <a:pt x="4428654" y="5787910"/>
                </a:lnTo>
                <a:lnTo>
                  <a:pt x="4423573" y="5784125"/>
                </a:lnTo>
                <a:lnTo>
                  <a:pt x="4418155" y="5778660"/>
                </a:lnTo>
                <a:lnTo>
                  <a:pt x="4403931" y="5783704"/>
                </a:lnTo>
                <a:lnTo>
                  <a:pt x="4389031" y="5787910"/>
                </a:lnTo>
                <a:lnTo>
                  <a:pt x="4381917" y="5789591"/>
                </a:lnTo>
                <a:lnTo>
                  <a:pt x="4374129" y="5791273"/>
                </a:lnTo>
                <a:lnTo>
                  <a:pt x="4367018" y="5792535"/>
                </a:lnTo>
                <a:lnTo>
                  <a:pt x="4359904" y="5792955"/>
                </a:lnTo>
                <a:lnTo>
                  <a:pt x="4352793" y="5792955"/>
                </a:lnTo>
                <a:lnTo>
                  <a:pt x="4346021" y="5792114"/>
                </a:lnTo>
                <a:lnTo>
                  <a:pt x="4338909" y="5790432"/>
                </a:lnTo>
                <a:lnTo>
                  <a:pt x="4332135" y="5787489"/>
                </a:lnTo>
                <a:lnTo>
                  <a:pt x="4325023" y="5783704"/>
                </a:lnTo>
                <a:lnTo>
                  <a:pt x="4318589" y="5778660"/>
                </a:lnTo>
                <a:lnTo>
                  <a:pt x="4311815" y="5771932"/>
                </a:lnTo>
                <a:lnTo>
                  <a:pt x="4305043" y="5763523"/>
                </a:lnTo>
                <a:lnTo>
                  <a:pt x="4292850" y="5763102"/>
                </a:lnTo>
                <a:lnTo>
                  <a:pt x="4293528" y="5771932"/>
                </a:lnTo>
                <a:lnTo>
                  <a:pt x="4294883" y="5781603"/>
                </a:lnTo>
                <a:lnTo>
                  <a:pt x="4295560" y="5790432"/>
                </a:lnTo>
                <a:lnTo>
                  <a:pt x="4295560" y="5794637"/>
                </a:lnTo>
                <a:lnTo>
                  <a:pt x="4295560" y="5798842"/>
                </a:lnTo>
                <a:lnTo>
                  <a:pt x="4294883" y="5802626"/>
                </a:lnTo>
                <a:lnTo>
                  <a:pt x="4293866" y="5805569"/>
                </a:lnTo>
                <a:lnTo>
                  <a:pt x="4292173" y="5807672"/>
                </a:lnTo>
                <a:lnTo>
                  <a:pt x="4289463" y="5809354"/>
                </a:lnTo>
                <a:lnTo>
                  <a:pt x="4285739" y="5809774"/>
                </a:lnTo>
                <a:lnTo>
                  <a:pt x="4281337" y="5809774"/>
                </a:lnTo>
                <a:lnTo>
                  <a:pt x="4275580" y="5808093"/>
                </a:lnTo>
                <a:lnTo>
                  <a:pt x="4268805" y="5805991"/>
                </a:lnTo>
                <a:lnTo>
                  <a:pt x="4265081" y="5803887"/>
                </a:lnTo>
                <a:lnTo>
                  <a:pt x="4261694" y="5800944"/>
                </a:lnTo>
                <a:lnTo>
                  <a:pt x="4258307" y="5797581"/>
                </a:lnTo>
                <a:lnTo>
                  <a:pt x="4255259" y="5794216"/>
                </a:lnTo>
                <a:lnTo>
                  <a:pt x="4248825" y="5786648"/>
                </a:lnTo>
                <a:lnTo>
                  <a:pt x="4245777" y="5783284"/>
                </a:lnTo>
                <a:lnTo>
                  <a:pt x="4242729" y="5779080"/>
                </a:lnTo>
                <a:lnTo>
                  <a:pt x="4239681" y="5776557"/>
                </a:lnTo>
                <a:lnTo>
                  <a:pt x="4235617" y="5774035"/>
                </a:lnTo>
                <a:lnTo>
                  <a:pt x="4231554" y="5772352"/>
                </a:lnTo>
                <a:lnTo>
                  <a:pt x="4227488" y="5771932"/>
                </a:lnTo>
                <a:lnTo>
                  <a:pt x="4222409" y="5772352"/>
                </a:lnTo>
                <a:lnTo>
                  <a:pt x="4216652" y="5774876"/>
                </a:lnTo>
                <a:lnTo>
                  <a:pt x="4210896" y="5778239"/>
                </a:lnTo>
                <a:lnTo>
                  <a:pt x="4204121" y="5783284"/>
                </a:lnTo>
                <a:lnTo>
                  <a:pt x="4201073" y="5785388"/>
                </a:lnTo>
                <a:lnTo>
                  <a:pt x="4198703" y="5787910"/>
                </a:lnTo>
                <a:lnTo>
                  <a:pt x="4196333" y="5790853"/>
                </a:lnTo>
                <a:lnTo>
                  <a:pt x="4194640" y="5792955"/>
                </a:lnTo>
                <a:lnTo>
                  <a:pt x="4193623" y="5795899"/>
                </a:lnTo>
                <a:lnTo>
                  <a:pt x="4192946" y="5798842"/>
                </a:lnTo>
                <a:lnTo>
                  <a:pt x="4191930" y="5800944"/>
                </a:lnTo>
                <a:lnTo>
                  <a:pt x="4191930" y="5803887"/>
                </a:lnTo>
                <a:lnTo>
                  <a:pt x="4191930" y="5808934"/>
                </a:lnTo>
                <a:lnTo>
                  <a:pt x="4192946" y="5814399"/>
                </a:lnTo>
                <a:lnTo>
                  <a:pt x="4194640" y="5819445"/>
                </a:lnTo>
                <a:lnTo>
                  <a:pt x="4196333" y="5824490"/>
                </a:lnTo>
                <a:lnTo>
                  <a:pt x="4200058" y="5833740"/>
                </a:lnTo>
                <a:lnTo>
                  <a:pt x="4201412" y="5838366"/>
                </a:lnTo>
                <a:lnTo>
                  <a:pt x="4202428" y="5842571"/>
                </a:lnTo>
                <a:lnTo>
                  <a:pt x="4202428" y="5846774"/>
                </a:lnTo>
                <a:lnTo>
                  <a:pt x="4201751" y="5848878"/>
                </a:lnTo>
                <a:lnTo>
                  <a:pt x="4201073" y="5850980"/>
                </a:lnTo>
                <a:lnTo>
                  <a:pt x="4200058" y="5852662"/>
                </a:lnTo>
                <a:lnTo>
                  <a:pt x="4198364" y="5855185"/>
                </a:lnTo>
                <a:lnTo>
                  <a:pt x="4196333" y="5856866"/>
                </a:lnTo>
                <a:lnTo>
                  <a:pt x="4194301" y="5858548"/>
                </a:lnTo>
                <a:lnTo>
                  <a:pt x="4195655" y="5864014"/>
                </a:lnTo>
                <a:lnTo>
                  <a:pt x="4197687" y="5869060"/>
                </a:lnTo>
                <a:lnTo>
                  <a:pt x="4200058" y="5872845"/>
                </a:lnTo>
                <a:lnTo>
                  <a:pt x="4203105" y="5876629"/>
                </a:lnTo>
                <a:lnTo>
                  <a:pt x="4206153" y="5879992"/>
                </a:lnTo>
                <a:lnTo>
                  <a:pt x="4209879" y="5883357"/>
                </a:lnTo>
                <a:lnTo>
                  <a:pt x="4213604" y="5885879"/>
                </a:lnTo>
                <a:lnTo>
                  <a:pt x="4217668" y="5888401"/>
                </a:lnTo>
                <a:lnTo>
                  <a:pt x="4218346" y="5893448"/>
                </a:lnTo>
                <a:lnTo>
                  <a:pt x="4219700" y="5898072"/>
                </a:lnTo>
                <a:lnTo>
                  <a:pt x="4221055" y="5901856"/>
                </a:lnTo>
                <a:lnTo>
                  <a:pt x="4222409" y="5905220"/>
                </a:lnTo>
                <a:lnTo>
                  <a:pt x="4224440" y="5908584"/>
                </a:lnTo>
                <a:lnTo>
                  <a:pt x="4226134" y="5910686"/>
                </a:lnTo>
                <a:lnTo>
                  <a:pt x="4228166" y="5913209"/>
                </a:lnTo>
                <a:lnTo>
                  <a:pt x="4230537" y="5914891"/>
                </a:lnTo>
                <a:lnTo>
                  <a:pt x="4232908" y="5916153"/>
                </a:lnTo>
                <a:lnTo>
                  <a:pt x="4235617" y="5917413"/>
                </a:lnTo>
                <a:lnTo>
                  <a:pt x="4240359" y="5919096"/>
                </a:lnTo>
                <a:lnTo>
                  <a:pt x="4246115" y="5919516"/>
                </a:lnTo>
                <a:lnTo>
                  <a:pt x="4252212" y="5919516"/>
                </a:lnTo>
                <a:lnTo>
                  <a:pt x="4263726" y="5919096"/>
                </a:lnTo>
                <a:lnTo>
                  <a:pt x="4269483" y="5919096"/>
                </a:lnTo>
                <a:lnTo>
                  <a:pt x="4274902" y="5920357"/>
                </a:lnTo>
                <a:lnTo>
                  <a:pt x="4280320" y="5921197"/>
                </a:lnTo>
                <a:lnTo>
                  <a:pt x="4282691" y="5922459"/>
                </a:lnTo>
                <a:lnTo>
                  <a:pt x="4285400" y="5924140"/>
                </a:lnTo>
                <a:lnTo>
                  <a:pt x="4287432" y="5925824"/>
                </a:lnTo>
                <a:lnTo>
                  <a:pt x="4289463" y="5927925"/>
                </a:lnTo>
                <a:lnTo>
                  <a:pt x="4291157" y="5930868"/>
                </a:lnTo>
                <a:lnTo>
                  <a:pt x="4292850" y="5933812"/>
                </a:lnTo>
                <a:lnTo>
                  <a:pt x="4298269" y="5940540"/>
                </a:lnTo>
                <a:lnTo>
                  <a:pt x="4300640" y="5944323"/>
                </a:lnTo>
                <a:lnTo>
                  <a:pt x="4301995" y="5947687"/>
                </a:lnTo>
                <a:lnTo>
                  <a:pt x="4302333" y="5949370"/>
                </a:lnTo>
                <a:lnTo>
                  <a:pt x="4302333" y="5950211"/>
                </a:lnTo>
                <a:lnTo>
                  <a:pt x="4301995" y="5951892"/>
                </a:lnTo>
                <a:lnTo>
                  <a:pt x="4300978" y="5953154"/>
                </a:lnTo>
                <a:lnTo>
                  <a:pt x="4300301" y="5953574"/>
                </a:lnTo>
                <a:lnTo>
                  <a:pt x="4297931" y="5954835"/>
                </a:lnTo>
                <a:lnTo>
                  <a:pt x="4295560" y="5954835"/>
                </a:lnTo>
                <a:lnTo>
                  <a:pt x="4292511" y="5955255"/>
                </a:lnTo>
                <a:lnTo>
                  <a:pt x="4287093" y="5955255"/>
                </a:lnTo>
                <a:lnTo>
                  <a:pt x="4282352" y="5956096"/>
                </a:lnTo>
                <a:lnTo>
                  <a:pt x="4277273" y="5956939"/>
                </a:lnTo>
                <a:lnTo>
                  <a:pt x="4272192" y="5958199"/>
                </a:lnTo>
                <a:lnTo>
                  <a:pt x="4263048" y="5961563"/>
                </a:lnTo>
                <a:lnTo>
                  <a:pt x="4253567" y="5964926"/>
                </a:lnTo>
                <a:lnTo>
                  <a:pt x="4249501" y="5967450"/>
                </a:lnTo>
                <a:lnTo>
                  <a:pt x="4245777" y="5970814"/>
                </a:lnTo>
                <a:lnTo>
                  <a:pt x="4242729" y="5975017"/>
                </a:lnTo>
                <a:lnTo>
                  <a:pt x="4240020" y="5978802"/>
                </a:lnTo>
                <a:lnTo>
                  <a:pt x="4237311" y="5983848"/>
                </a:lnTo>
                <a:lnTo>
                  <a:pt x="4235617" y="5988893"/>
                </a:lnTo>
                <a:lnTo>
                  <a:pt x="4231554" y="5998984"/>
                </a:lnTo>
                <a:lnTo>
                  <a:pt x="4226812" y="6009075"/>
                </a:lnTo>
                <a:lnTo>
                  <a:pt x="4224779" y="6014122"/>
                </a:lnTo>
                <a:lnTo>
                  <a:pt x="4222070" y="6018325"/>
                </a:lnTo>
                <a:lnTo>
                  <a:pt x="4219022" y="6021690"/>
                </a:lnTo>
                <a:lnTo>
                  <a:pt x="4214959" y="6025053"/>
                </a:lnTo>
                <a:lnTo>
                  <a:pt x="4210896" y="6027997"/>
                </a:lnTo>
                <a:lnTo>
                  <a:pt x="4205476" y="6029678"/>
                </a:lnTo>
                <a:lnTo>
                  <a:pt x="4202428" y="6041871"/>
                </a:lnTo>
                <a:lnTo>
                  <a:pt x="4198364" y="6054066"/>
                </a:lnTo>
                <a:lnTo>
                  <a:pt x="4193623" y="6065418"/>
                </a:lnTo>
                <a:lnTo>
                  <a:pt x="4190914" y="6070885"/>
                </a:lnTo>
                <a:lnTo>
                  <a:pt x="4187866" y="6075930"/>
                </a:lnTo>
                <a:lnTo>
                  <a:pt x="4185156" y="6080976"/>
                </a:lnTo>
                <a:lnTo>
                  <a:pt x="4181769" y="6085180"/>
                </a:lnTo>
                <a:lnTo>
                  <a:pt x="4178045" y="6089806"/>
                </a:lnTo>
                <a:lnTo>
                  <a:pt x="4173981" y="6093590"/>
                </a:lnTo>
                <a:lnTo>
                  <a:pt x="4169917" y="6097375"/>
                </a:lnTo>
                <a:lnTo>
                  <a:pt x="4165514" y="6100738"/>
                </a:lnTo>
                <a:lnTo>
                  <a:pt x="4160434" y="6103681"/>
                </a:lnTo>
                <a:lnTo>
                  <a:pt x="4155016" y="6106624"/>
                </a:lnTo>
                <a:lnTo>
                  <a:pt x="4151968" y="6112510"/>
                </a:lnTo>
                <a:lnTo>
                  <a:pt x="4148920" y="6118398"/>
                </a:lnTo>
                <a:lnTo>
                  <a:pt x="4145534" y="6123022"/>
                </a:lnTo>
                <a:lnTo>
                  <a:pt x="4142486" y="6127647"/>
                </a:lnTo>
                <a:lnTo>
                  <a:pt x="4139098" y="6132273"/>
                </a:lnTo>
                <a:lnTo>
                  <a:pt x="4135035" y="6136056"/>
                </a:lnTo>
                <a:lnTo>
                  <a:pt x="4131310" y="6139420"/>
                </a:lnTo>
                <a:lnTo>
                  <a:pt x="4127245" y="6142365"/>
                </a:lnTo>
                <a:lnTo>
                  <a:pt x="4123182" y="6144887"/>
                </a:lnTo>
                <a:lnTo>
                  <a:pt x="4119118" y="6147830"/>
                </a:lnTo>
                <a:lnTo>
                  <a:pt x="4110651" y="6151615"/>
                </a:lnTo>
                <a:lnTo>
                  <a:pt x="4101847" y="6154978"/>
                </a:lnTo>
                <a:lnTo>
                  <a:pt x="4092702" y="6157080"/>
                </a:lnTo>
                <a:lnTo>
                  <a:pt x="4083220" y="6158762"/>
                </a:lnTo>
                <a:lnTo>
                  <a:pt x="4074414" y="6160444"/>
                </a:lnTo>
                <a:lnTo>
                  <a:pt x="4055450" y="6163387"/>
                </a:lnTo>
                <a:lnTo>
                  <a:pt x="4045967" y="6165070"/>
                </a:lnTo>
                <a:lnTo>
                  <a:pt x="4037163" y="6167171"/>
                </a:lnTo>
                <a:lnTo>
                  <a:pt x="4028018" y="6170114"/>
                </a:lnTo>
                <a:lnTo>
                  <a:pt x="4019213" y="6173899"/>
                </a:lnTo>
                <a:lnTo>
                  <a:pt x="4019890" y="6176842"/>
                </a:lnTo>
                <a:lnTo>
                  <a:pt x="4019890" y="6179365"/>
                </a:lnTo>
                <a:lnTo>
                  <a:pt x="4019213" y="6181888"/>
                </a:lnTo>
                <a:lnTo>
                  <a:pt x="4016842" y="6183570"/>
                </a:lnTo>
                <a:lnTo>
                  <a:pt x="4015149" y="6194082"/>
                </a:lnTo>
                <a:lnTo>
                  <a:pt x="4012779" y="6203331"/>
                </a:lnTo>
                <a:lnTo>
                  <a:pt x="4010069" y="6213422"/>
                </a:lnTo>
                <a:lnTo>
                  <a:pt x="4007360" y="6223094"/>
                </a:lnTo>
                <a:lnTo>
                  <a:pt x="4004312" y="6232344"/>
                </a:lnTo>
                <a:lnTo>
                  <a:pt x="4000925" y="6241594"/>
                </a:lnTo>
                <a:lnTo>
                  <a:pt x="3997538" y="6250424"/>
                </a:lnTo>
                <a:lnTo>
                  <a:pt x="3993475" y="6259255"/>
                </a:lnTo>
                <a:lnTo>
                  <a:pt x="3989411" y="6267663"/>
                </a:lnTo>
                <a:lnTo>
                  <a:pt x="3985347" y="6276073"/>
                </a:lnTo>
                <a:lnTo>
                  <a:pt x="3980267" y="6284482"/>
                </a:lnTo>
                <a:lnTo>
                  <a:pt x="3975864" y="6292051"/>
                </a:lnTo>
                <a:lnTo>
                  <a:pt x="3971123" y="6299198"/>
                </a:lnTo>
                <a:lnTo>
                  <a:pt x="3965705" y="6307188"/>
                </a:lnTo>
                <a:lnTo>
                  <a:pt x="3960286" y="6313916"/>
                </a:lnTo>
                <a:lnTo>
                  <a:pt x="3954867" y="6320643"/>
                </a:lnTo>
                <a:lnTo>
                  <a:pt x="3949110" y="6327370"/>
                </a:lnTo>
                <a:lnTo>
                  <a:pt x="3942676" y="6333257"/>
                </a:lnTo>
                <a:lnTo>
                  <a:pt x="3936919" y="6339563"/>
                </a:lnTo>
                <a:lnTo>
                  <a:pt x="3930145" y="6345030"/>
                </a:lnTo>
                <a:lnTo>
                  <a:pt x="3923712" y="6350496"/>
                </a:lnTo>
                <a:lnTo>
                  <a:pt x="3916937" y="6355542"/>
                </a:lnTo>
                <a:lnTo>
                  <a:pt x="3910503" y="6360167"/>
                </a:lnTo>
                <a:lnTo>
                  <a:pt x="3903053" y="6364791"/>
                </a:lnTo>
                <a:lnTo>
                  <a:pt x="3895940" y="6368576"/>
                </a:lnTo>
                <a:lnTo>
                  <a:pt x="3888828" y="6372360"/>
                </a:lnTo>
                <a:lnTo>
                  <a:pt x="3881717" y="6375723"/>
                </a:lnTo>
                <a:lnTo>
                  <a:pt x="3873927" y="6378667"/>
                </a:lnTo>
                <a:lnTo>
                  <a:pt x="3866477" y="6381190"/>
                </a:lnTo>
                <a:lnTo>
                  <a:pt x="3858689" y="6383713"/>
                </a:lnTo>
                <a:lnTo>
                  <a:pt x="3850559" y="6385814"/>
                </a:lnTo>
                <a:lnTo>
                  <a:pt x="3842433" y="6387077"/>
                </a:lnTo>
                <a:lnTo>
                  <a:pt x="3830918" y="6397588"/>
                </a:lnTo>
                <a:lnTo>
                  <a:pt x="3818726" y="6406418"/>
                </a:lnTo>
                <a:lnTo>
                  <a:pt x="3806195" y="6414828"/>
                </a:lnTo>
                <a:lnTo>
                  <a:pt x="3794004" y="6421975"/>
                </a:lnTo>
                <a:lnTo>
                  <a:pt x="3781134" y="6428702"/>
                </a:lnTo>
                <a:lnTo>
                  <a:pt x="3768604" y="6434169"/>
                </a:lnTo>
                <a:lnTo>
                  <a:pt x="3755397" y="6439214"/>
                </a:lnTo>
                <a:lnTo>
                  <a:pt x="3741850" y="6443419"/>
                </a:lnTo>
                <a:lnTo>
                  <a:pt x="3728981" y="6445942"/>
                </a:lnTo>
                <a:lnTo>
                  <a:pt x="3715434" y="6448884"/>
                </a:lnTo>
                <a:lnTo>
                  <a:pt x="3701550" y="6450567"/>
                </a:lnTo>
                <a:lnTo>
                  <a:pt x="3688003" y="6451829"/>
                </a:lnTo>
                <a:lnTo>
                  <a:pt x="3674118" y="6452249"/>
                </a:lnTo>
                <a:lnTo>
                  <a:pt x="3660233" y="6452249"/>
                </a:lnTo>
                <a:lnTo>
                  <a:pt x="3646348" y="6451829"/>
                </a:lnTo>
                <a:lnTo>
                  <a:pt x="3631785" y="6450146"/>
                </a:lnTo>
                <a:lnTo>
                  <a:pt x="3623996" y="6457295"/>
                </a:lnTo>
                <a:lnTo>
                  <a:pt x="3615868" y="6464022"/>
                </a:lnTo>
                <a:lnTo>
                  <a:pt x="3607402" y="6469067"/>
                </a:lnTo>
                <a:lnTo>
                  <a:pt x="3598597" y="6472851"/>
                </a:lnTo>
                <a:lnTo>
                  <a:pt x="3590130" y="6476636"/>
                </a:lnTo>
                <a:lnTo>
                  <a:pt x="3581664" y="6478739"/>
                </a:lnTo>
                <a:lnTo>
                  <a:pt x="3572520" y="6481261"/>
                </a:lnTo>
                <a:lnTo>
                  <a:pt x="3563714" y="6482102"/>
                </a:lnTo>
                <a:lnTo>
                  <a:pt x="3555249" y="6482942"/>
                </a:lnTo>
                <a:lnTo>
                  <a:pt x="3545765" y="6483363"/>
                </a:lnTo>
                <a:lnTo>
                  <a:pt x="3527817" y="6482942"/>
                </a:lnTo>
                <a:lnTo>
                  <a:pt x="3509190" y="6481261"/>
                </a:lnTo>
                <a:lnTo>
                  <a:pt x="3490903" y="6479579"/>
                </a:lnTo>
                <a:lnTo>
                  <a:pt x="3488193" y="6483783"/>
                </a:lnTo>
                <a:lnTo>
                  <a:pt x="3485146" y="6488409"/>
                </a:lnTo>
                <a:lnTo>
                  <a:pt x="3482435" y="6492193"/>
                </a:lnTo>
                <a:lnTo>
                  <a:pt x="3479388" y="6495558"/>
                </a:lnTo>
                <a:lnTo>
                  <a:pt x="3472954" y="6501444"/>
                </a:lnTo>
                <a:lnTo>
                  <a:pt x="3466180" y="6505228"/>
                </a:lnTo>
                <a:lnTo>
                  <a:pt x="3459407" y="6508592"/>
                </a:lnTo>
                <a:lnTo>
                  <a:pt x="3452296" y="6510694"/>
                </a:lnTo>
                <a:lnTo>
                  <a:pt x="3445184" y="6512376"/>
                </a:lnTo>
                <a:lnTo>
                  <a:pt x="3438072" y="6512796"/>
                </a:lnTo>
                <a:lnTo>
                  <a:pt x="3430622" y="6513637"/>
                </a:lnTo>
                <a:lnTo>
                  <a:pt x="3423171" y="6512796"/>
                </a:lnTo>
                <a:lnTo>
                  <a:pt x="3408270" y="6511956"/>
                </a:lnTo>
                <a:lnTo>
                  <a:pt x="3393029" y="6511114"/>
                </a:lnTo>
                <a:lnTo>
                  <a:pt x="3385918" y="6511114"/>
                </a:lnTo>
                <a:lnTo>
                  <a:pt x="3378129" y="6511956"/>
                </a:lnTo>
                <a:lnTo>
                  <a:pt x="3365937" y="6514057"/>
                </a:lnTo>
                <a:lnTo>
                  <a:pt x="3353407" y="6516159"/>
                </a:lnTo>
                <a:lnTo>
                  <a:pt x="3341214" y="6517422"/>
                </a:lnTo>
                <a:lnTo>
                  <a:pt x="3328684" y="6518683"/>
                </a:lnTo>
                <a:lnTo>
                  <a:pt x="3303962" y="6520365"/>
                </a:lnTo>
                <a:lnTo>
                  <a:pt x="3279239" y="6520365"/>
                </a:lnTo>
                <a:lnTo>
                  <a:pt x="3254179" y="6519104"/>
                </a:lnTo>
                <a:lnTo>
                  <a:pt x="3229457" y="6517422"/>
                </a:lnTo>
                <a:lnTo>
                  <a:pt x="3204735" y="6515319"/>
                </a:lnTo>
                <a:lnTo>
                  <a:pt x="3180013" y="6511956"/>
                </a:lnTo>
                <a:lnTo>
                  <a:pt x="3175949" y="6514057"/>
                </a:lnTo>
                <a:lnTo>
                  <a:pt x="3171546" y="6515739"/>
                </a:lnTo>
                <a:lnTo>
                  <a:pt x="3167482" y="6516159"/>
                </a:lnTo>
                <a:lnTo>
                  <a:pt x="3163418" y="6516159"/>
                </a:lnTo>
                <a:lnTo>
                  <a:pt x="3066561" y="6542650"/>
                </a:lnTo>
                <a:lnTo>
                  <a:pt x="3064867" y="6546853"/>
                </a:lnTo>
                <a:lnTo>
                  <a:pt x="3062836" y="6550218"/>
                </a:lnTo>
                <a:lnTo>
                  <a:pt x="3061143" y="6553581"/>
                </a:lnTo>
                <a:lnTo>
                  <a:pt x="3059449" y="6555684"/>
                </a:lnTo>
                <a:lnTo>
                  <a:pt x="3057078" y="6558206"/>
                </a:lnTo>
                <a:lnTo>
                  <a:pt x="3054708" y="6559889"/>
                </a:lnTo>
                <a:lnTo>
                  <a:pt x="3052676" y="6560730"/>
                </a:lnTo>
                <a:lnTo>
                  <a:pt x="3049967" y="6561571"/>
                </a:lnTo>
                <a:lnTo>
                  <a:pt x="3044888" y="6561991"/>
                </a:lnTo>
                <a:lnTo>
                  <a:pt x="3039130" y="6561571"/>
                </a:lnTo>
                <a:lnTo>
                  <a:pt x="3032696" y="6560309"/>
                </a:lnTo>
                <a:lnTo>
                  <a:pt x="3026600" y="6558627"/>
                </a:lnTo>
                <a:lnTo>
                  <a:pt x="3014407" y="6555264"/>
                </a:lnTo>
                <a:lnTo>
                  <a:pt x="3002893" y="6553161"/>
                </a:lnTo>
                <a:lnTo>
                  <a:pt x="2996796" y="6552741"/>
                </a:lnTo>
                <a:lnTo>
                  <a:pt x="2991040" y="6552741"/>
                </a:lnTo>
                <a:lnTo>
                  <a:pt x="2985283" y="6553161"/>
                </a:lnTo>
                <a:lnTo>
                  <a:pt x="2979526" y="6554422"/>
                </a:lnTo>
                <a:lnTo>
                  <a:pt x="2974107" y="6555264"/>
                </a:lnTo>
                <a:lnTo>
                  <a:pt x="2968688" y="6557365"/>
                </a:lnTo>
                <a:lnTo>
                  <a:pt x="2963270" y="6559889"/>
                </a:lnTo>
                <a:lnTo>
                  <a:pt x="2957852" y="6563252"/>
                </a:lnTo>
                <a:lnTo>
                  <a:pt x="2952771" y="6567457"/>
                </a:lnTo>
                <a:lnTo>
                  <a:pt x="2948030" y="6572083"/>
                </a:lnTo>
                <a:lnTo>
                  <a:pt x="2942951" y="6578389"/>
                </a:lnTo>
                <a:lnTo>
                  <a:pt x="2938548" y="6584276"/>
                </a:lnTo>
                <a:lnTo>
                  <a:pt x="2934484" y="6589742"/>
                </a:lnTo>
                <a:lnTo>
                  <a:pt x="2930419" y="6594788"/>
                </a:lnTo>
                <a:lnTo>
                  <a:pt x="2926017" y="6599413"/>
                </a:lnTo>
                <a:lnTo>
                  <a:pt x="2921615" y="6603198"/>
                </a:lnTo>
                <a:lnTo>
                  <a:pt x="2916874" y="6606561"/>
                </a:lnTo>
                <a:lnTo>
                  <a:pt x="2912132" y="6609925"/>
                </a:lnTo>
                <a:lnTo>
                  <a:pt x="2907052" y="6612026"/>
                </a:lnTo>
                <a:lnTo>
                  <a:pt x="2902312" y="6614550"/>
                </a:lnTo>
                <a:lnTo>
                  <a:pt x="2897232" y="6616232"/>
                </a:lnTo>
                <a:lnTo>
                  <a:pt x="2891813" y="6617913"/>
                </a:lnTo>
                <a:lnTo>
                  <a:pt x="2887071" y="6618334"/>
                </a:lnTo>
                <a:lnTo>
                  <a:pt x="2881653" y="6618754"/>
                </a:lnTo>
                <a:lnTo>
                  <a:pt x="2870816" y="6619595"/>
                </a:lnTo>
                <a:lnTo>
                  <a:pt x="2859978" y="6618334"/>
                </a:lnTo>
                <a:lnTo>
                  <a:pt x="2843384" y="6616652"/>
                </a:lnTo>
                <a:lnTo>
                  <a:pt x="2826791" y="6614970"/>
                </a:lnTo>
                <a:lnTo>
                  <a:pt x="2810196" y="6613709"/>
                </a:lnTo>
                <a:lnTo>
                  <a:pt x="2793601" y="6613289"/>
                </a:lnTo>
                <a:lnTo>
                  <a:pt x="2777345" y="6613289"/>
                </a:lnTo>
                <a:lnTo>
                  <a:pt x="2760752" y="6613709"/>
                </a:lnTo>
                <a:lnTo>
                  <a:pt x="2744157" y="6614550"/>
                </a:lnTo>
                <a:lnTo>
                  <a:pt x="2727901" y="6615391"/>
                </a:lnTo>
                <a:lnTo>
                  <a:pt x="2711307" y="6617072"/>
                </a:lnTo>
                <a:lnTo>
                  <a:pt x="2695051" y="6619595"/>
                </a:lnTo>
                <a:lnTo>
                  <a:pt x="2678457" y="6621697"/>
                </a:lnTo>
                <a:lnTo>
                  <a:pt x="2662201" y="6624641"/>
                </a:lnTo>
                <a:lnTo>
                  <a:pt x="2646622" y="6628004"/>
                </a:lnTo>
                <a:lnTo>
                  <a:pt x="2630367" y="6631368"/>
                </a:lnTo>
                <a:lnTo>
                  <a:pt x="2614450" y="6635153"/>
                </a:lnTo>
                <a:lnTo>
                  <a:pt x="2598533" y="6639357"/>
                </a:lnTo>
                <a:lnTo>
                  <a:pt x="2590067" y="6641880"/>
                </a:lnTo>
                <a:lnTo>
                  <a:pt x="2581599" y="6643562"/>
                </a:lnTo>
                <a:lnTo>
                  <a:pt x="2573133" y="6644402"/>
                </a:lnTo>
                <a:lnTo>
                  <a:pt x="2564328" y="6645665"/>
                </a:lnTo>
                <a:lnTo>
                  <a:pt x="2547396" y="6646926"/>
                </a:lnTo>
                <a:lnTo>
                  <a:pt x="2530462" y="6646085"/>
                </a:lnTo>
                <a:lnTo>
                  <a:pt x="2513190" y="6645243"/>
                </a:lnTo>
                <a:lnTo>
                  <a:pt x="2496258" y="6643562"/>
                </a:lnTo>
                <a:lnTo>
                  <a:pt x="2462392" y="6638937"/>
                </a:lnTo>
                <a:lnTo>
                  <a:pt x="2445458" y="6635994"/>
                </a:lnTo>
                <a:lnTo>
                  <a:pt x="2428864" y="6634311"/>
                </a:lnTo>
                <a:lnTo>
                  <a:pt x="2411932" y="6633471"/>
                </a:lnTo>
                <a:lnTo>
                  <a:pt x="2394998" y="6632629"/>
                </a:lnTo>
                <a:lnTo>
                  <a:pt x="2378403" y="6633471"/>
                </a:lnTo>
                <a:lnTo>
                  <a:pt x="2369937" y="6634311"/>
                </a:lnTo>
                <a:lnTo>
                  <a:pt x="2361470" y="6635573"/>
                </a:lnTo>
                <a:lnTo>
                  <a:pt x="2353343" y="6637255"/>
                </a:lnTo>
                <a:lnTo>
                  <a:pt x="2344876" y="6638937"/>
                </a:lnTo>
                <a:lnTo>
                  <a:pt x="2336410" y="6641880"/>
                </a:lnTo>
                <a:lnTo>
                  <a:pt x="2328282" y="6644402"/>
                </a:lnTo>
                <a:lnTo>
                  <a:pt x="2325573" y="6645665"/>
                </a:lnTo>
                <a:lnTo>
                  <a:pt x="2323202" y="6645665"/>
                </a:lnTo>
                <a:lnTo>
                  <a:pt x="2321170" y="6645665"/>
                </a:lnTo>
                <a:lnTo>
                  <a:pt x="2318800" y="6645243"/>
                </a:lnTo>
                <a:lnTo>
                  <a:pt x="2316429" y="6643981"/>
                </a:lnTo>
                <a:lnTo>
                  <a:pt x="2314737" y="6642721"/>
                </a:lnTo>
                <a:lnTo>
                  <a:pt x="2313042" y="6641039"/>
                </a:lnTo>
                <a:lnTo>
                  <a:pt x="2311349" y="6639357"/>
                </a:lnTo>
                <a:lnTo>
                  <a:pt x="2307962" y="6635153"/>
                </a:lnTo>
                <a:lnTo>
                  <a:pt x="2305931" y="6629687"/>
                </a:lnTo>
                <a:lnTo>
                  <a:pt x="2305253" y="6626744"/>
                </a:lnTo>
                <a:lnTo>
                  <a:pt x="2304914" y="6623379"/>
                </a:lnTo>
                <a:lnTo>
                  <a:pt x="2304576" y="6620435"/>
                </a:lnTo>
                <a:lnTo>
                  <a:pt x="2304914" y="6617072"/>
                </a:lnTo>
                <a:lnTo>
                  <a:pt x="2305253" y="6605720"/>
                </a:lnTo>
                <a:lnTo>
                  <a:pt x="2305253" y="6599833"/>
                </a:lnTo>
                <a:lnTo>
                  <a:pt x="2304914" y="6594367"/>
                </a:lnTo>
                <a:lnTo>
                  <a:pt x="2303560" y="6589321"/>
                </a:lnTo>
                <a:lnTo>
                  <a:pt x="2301866" y="6584276"/>
                </a:lnTo>
                <a:lnTo>
                  <a:pt x="2299496" y="6579230"/>
                </a:lnTo>
                <a:lnTo>
                  <a:pt x="2295771" y="6575026"/>
                </a:lnTo>
                <a:lnTo>
                  <a:pt x="2293061" y="6572083"/>
                </a:lnTo>
                <a:lnTo>
                  <a:pt x="2289675" y="6569979"/>
                </a:lnTo>
                <a:lnTo>
                  <a:pt x="2285272" y="6568298"/>
                </a:lnTo>
                <a:lnTo>
                  <a:pt x="2280192" y="6566615"/>
                </a:lnTo>
                <a:lnTo>
                  <a:pt x="2274774" y="6565355"/>
                </a:lnTo>
                <a:lnTo>
                  <a:pt x="2269016" y="6564093"/>
                </a:lnTo>
                <a:lnTo>
                  <a:pt x="2262582" y="6563673"/>
                </a:lnTo>
                <a:lnTo>
                  <a:pt x="2255809" y="6563252"/>
                </a:lnTo>
                <a:lnTo>
                  <a:pt x="2241247" y="6563673"/>
                </a:lnTo>
                <a:lnTo>
                  <a:pt x="2225329" y="6564934"/>
                </a:lnTo>
                <a:lnTo>
                  <a:pt x="2209073" y="6567036"/>
                </a:lnTo>
                <a:lnTo>
                  <a:pt x="2193156" y="6570400"/>
                </a:lnTo>
                <a:lnTo>
                  <a:pt x="2176900" y="6575026"/>
                </a:lnTo>
                <a:lnTo>
                  <a:pt x="2161661" y="6580070"/>
                </a:lnTo>
                <a:lnTo>
                  <a:pt x="2147099" y="6585537"/>
                </a:lnTo>
                <a:lnTo>
                  <a:pt x="2141003" y="6588060"/>
                </a:lnTo>
                <a:lnTo>
                  <a:pt x="2134568" y="6591423"/>
                </a:lnTo>
                <a:lnTo>
                  <a:pt x="2128811" y="6594788"/>
                </a:lnTo>
                <a:lnTo>
                  <a:pt x="2124070" y="6598151"/>
                </a:lnTo>
                <a:lnTo>
                  <a:pt x="2119329" y="6602357"/>
                </a:lnTo>
                <a:lnTo>
                  <a:pt x="2115264" y="6605720"/>
                </a:lnTo>
                <a:lnTo>
                  <a:pt x="2112216" y="6609504"/>
                </a:lnTo>
                <a:lnTo>
                  <a:pt x="2109507" y="6613289"/>
                </a:lnTo>
                <a:lnTo>
                  <a:pt x="2107814" y="6617072"/>
                </a:lnTo>
                <a:lnTo>
                  <a:pt x="2107137" y="6621697"/>
                </a:lnTo>
                <a:lnTo>
                  <a:pt x="2105783" y="6631368"/>
                </a:lnTo>
                <a:lnTo>
                  <a:pt x="2104089" y="6639357"/>
                </a:lnTo>
                <a:lnTo>
                  <a:pt x="2102057" y="6646926"/>
                </a:lnTo>
                <a:lnTo>
                  <a:pt x="2099348" y="6651971"/>
                </a:lnTo>
                <a:lnTo>
                  <a:pt x="2095960" y="6656176"/>
                </a:lnTo>
                <a:lnTo>
                  <a:pt x="2092913" y="6659540"/>
                </a:lnTo>
                <a:lnTo>
                  <a:pt x="2089188" y="6661642"/>
                </a:lnTo>
                <a:lnTo>
                  <a:pt x="2085124" y="6663324"/>
                </a:lnTo>
                <a:lnTo>
                  <a:pt x="2081399" y="6664585"/>
                </a:lnTo>
                <a:lnTo>
                  <a:pt x="2077335" y="6665005"/>
                </a:lnTo>
                <a:lnTo>
                  <a:pt x="2068191" y="6665005"/>
                </a:lnTo>
                <a:lnTo>
                  <a:pt x="2059386" y="6665005"/>
                </a:lnTo>
                <a:lnTo>
                  <a:pt x="2054644" y="6665005"/>
                </a:lnTo>
                <a:lnTo>
                  <a:pt x="2050241" y="6665846"/>
                </a:lnTo>
                <a:lnTo>
                  <a:pt x="2012651" y="6666267"/>
                </a:lnTo>
                <a:lnTo>
                  <a:pt x="1974721" y="6666267"/>
                </a:lnTo>
                <a:lnTo>
                  <a:pt x="1862624" y="6666687"/>
                </a:lnTo>
                <a:lnTo>
                  <a:pt x="1855851" y="6673415"/>
                </a:lnTo>
                <a:lnTo>
                  <a:pt x="1850093" y="6678040"/>
                </a:lnTo>
                <a:lnTo>
                  <a:pt x="1847384" y="6679302"/>
                </a:lnTo>
                <a:lnTo>
                  <a:pt x="1844675" y="6680143"/>
                </a:lnTo>
                <a:lnTo>
                  <a:pt x="1841966" y="6680983"/>
                </a:lnTo>
                <a:lnTo>
                  <a:pt x="1839595" y="6681404"/>
                </a:lnTo>
                <a:lnTo>
                  <a:pt x="1837564" y="6680983"/>
                </a:lnTo>
                <a:lnTo>
                  <a:pt x="1835193" y="6680143"/>
                </a:lnTo>
                <a:lnTo>
                  <a:pt x="1831128" y="6678461"/>
                </a:lnTo>
                <a:lnTo>
                  <a:pt x="1827403" y="6675937"/>
                </a:lnTo>
                <a:lnTo>
                  <a:pt x="1824356" y="6671733"/>
                </a:lnTo>
                <a:lnTo>
                  <a:pt x="1821308" y="6666687"/>
                </a:lnTo>
                <a:lnTo>
                  <a:pt x="1817921" y="6662483"/>
                </a:lnTo>
                <a:lnTo>
                  <a:pt x="1812163" y="6651971"/>
                </a:lnTo>
                <a:lnTo>
                  <a:pt x="1809454" y="6646926"/>
                </a:lnTo>
                <a:lnTo>
                  <a:pt x="1806406" y="6642300"/>
                </a:lnTo>
                <a:lnTo>
                  <a:pt x="1803358" y="6637675"/>
                </a:lnTo>
                <a:lnTo>
                  <a:pt x="1799634" y="6635153"/>
                </a:lnTo>
                <a:lnTo>
                  <a:pt x="1793876" y="6643981"/>
                </a:lnTo>
                <a:lnTo>
                  <a:pt x="1788119" y="6651971"/>
                </a:lnTo>
                <a:lnTo>
                  <a:pt x="1781684" y="6659119"/>
                </a:lnTo>
                <a:lnTo>
                  <a:pt x="1775589" y="6665005"/>
                </a:lnTo>
                <a:lnTo>
                  <a:pt x="1769154" y="6670892"/>
                </a:lnTo>
                <a:lnTo>
                  <a:pt x="1762380" y="6675096"/>
                </a:lnTo>
                <a:lnTo>
                  <a:pt x="1755608" y="6678461"/>
                </a:lnTo>
                <a:lnTo>
                  <a:pt x="1748495" y="6680983"/>
                </a:lnTo>
                <a:lnTo>
                  <a:pt x="1741383" y="6682665"/>
                </a:lnTo>
                <a:lnTo>
                  <a:pt x="1734272" y="6683086"/>
                </a:lnTo>
                <a:lnTo>
                  <a:pt x="1726483" y="6682665"/>
                </a:lnTo>
                <a:lnTo>
                  <a:pt x="1718694" y="6681404"/>
                </a:lnTo>
                <a:lnTo>
                  <a:pt x="1711243" y="6679302"/>
                </a:lnTo>
                <a:lnTo>
                  <a:pt x="1703115" y="6675937"/>
                </a:lnTo>
                <a:lnTo>
                  <a:pt x="1694987" y="6671312"/>
                </a:lnTo>
                <a:lnTo>
                  <a:pt x="1686521" y="6665846"/>
                </a:lnTo>
                <a:lnTo>
                  <a:pt x="1679408" y="6667528"/>
                </a:lnTo>
                <a:lnTo>
                  <a:pt x="1672297" y="6668370"/>
                </a:lnTo>
                <a:lnTo>
                  <a:pt x="1657735" y="6670052"/>
                </a:lnTo>
                <a:lnTo>
                  <a:pt x="1642834" y="6671733"/>
                </a:lnTo>
                <a:lnTo>
                  <a:pt x="1628271" y="6672995"/>
                </a:lnTo>
                <a:lnTo>
                  <a:pt x="1620821" y="6674255"/>
                </a:lnTo>
                <a:lnTo>
                  <a:pt x="1613709" y="6675937"/>
                </a:lnTo>
                <a:lnTo>
                  <a:pt x="1606597" y="6677619"/>
                </a:lnTo>
                <a:lnTo>
                  <a:pt x="1599486" y="6679722"/>
                </a:lnTo>
                <a:lnTo>
                  <a:pt x="1592712" y="6682665"/>
                </a:lnTo>
                <a:lnTo>
                  <a:pt x="1585939" y="6686449"/>
                </a:lnTo>
                <a:lnTo>
                  <a:pt x="1579165" y="6690234"/>
                </a:lnTo>
                <a:lnTo>
                  <a:pt x="1572393" y="6695699"/>
                </a:lnTo>
                <a:lnTo>
                  <a:pt x="1554105" y="6697382"/>
                </a:lnTo>
                <a:lnTo>
                  <a:pt x="1535139" y="6698642"/>
                </a:lnTo>
                <a:lnTo>
                  <a:pt x="1516852" y="6698642"/>
                </a:lnTo>
                <a:lnTo>
                  <a:pt x="1498225" y="6698222"/>
                </a:lnTo>
                <a:lnTo>
                  <a:pt x="1479938" y="6696961"/>
                </a:lnTo>
                <a:lnTo>
                  <a:pt x="1460974" y="6695279"/>
                </a:lnTo>
                <a:lnTo>
                  <a:pt x="1424398" y="6691916"/>
                </a:lnTo>
                <a:lnTo>
                  <a:pt x="1405433" y="6690234"/>
                </a:lnTo>
                <a:lnTo>
                  <a:pt x="1386806" y="6688973"/>
                </a:lnTo>
                <a:lnTo>
                  <a:pt x="1368519" y="6688551"/>
                </a:lnTo>
                <a:lnTo>
                  <a:pt x="1349553" y="6688551"/>
                </a:lnTo>
                <a:lnTo>
                  <a:pt x="1331267" y="6689814"/>
                </a:lnTo>
                <a:lnTo>
                  <a:pt x="1312978" y="6691916"/>
                </a:lnTo>
                <a:lnTo>
                  <a:pt x="1303496" y="6693177"/>
                </a:lnTo>
                <a:lnTo>
                  <a:pt x="1294352" y="6695279"/>
                </a:lnTo>
                <a:lnTo>
                  <a:pt x="1284870" y="6697382"/>
                </a:lnTo>
                <a:lnTo>
                  <a:pt x="1275726" y="6699905"/>
                </a:lnTo>
                <a:lnTo>
                  <a:pt x="1264211" y="6705370"/>
                </a:lnTo>
                <a:lnTo>
                  <a:pt x="1252359" y="6709154"/>
                </a:lnTo>
                <a:lnTo>
                  <a:pt x="1240506" y="6712098"/>
                </a:lnTo>
                <a:lnTo>
                  <a:pt x="1228990" y="6714201"/>
                </a:lnTo>
                <a:lnTo>
                  <a:pt x="1216799" y="6715462"/>
                </a:lnTo>
                <a:lnTo>
                  <a:pt x="1204607" y="6716303"/>
                </a:lnTo>
                <a:lnTo>
                  <a:pt x="1180901" y="6716303"/>
                </a:lnTo>
                <a:lnTo>
                  <a:pt x="1156518" y="6716303"/>
                </a:lnTo>
                <a:lnTo>
                  <a:pt x="1144326" y="6717144"/>
                </a:lnTo>
                <a:lnTo>
                  <a:pt x="1132473" y="6717564"/>
                </a:lnTo>
                <a:lnTo>
                  <a:pt x="1120280" y="6718825"/>
                </a:lnTo>
                <a:lnTo>
                  <a:pt x="1108428" y="6720507"/>
                </a:lnTo>
                <a:lnTo>
                  <a:pt x="1096913" y="6723030"/>
                </a:lnTo>
                <a:lnTo>
                  <a:pt x="1084721" y="6727235"/>
                </a:lnTo>
                <a:lnTo>
                  <a:pt x="1082012" y="6733122"/>
                </a:lnTo>
                <a:lnTo>
                  <a:pt x="1079303" y="6738166"/>
                </a:lnTo>
                <a:lnTo>
                  <a:pt x="1076255" y="6742793"/>
                </a:lnTo>
                <a:lnTo>
                  <a:pt x="1073207" y="6746577"/>
                </a:lnTo>
                <a:lnTo>
                  <a:pt x="1069820" y="6749940"/>
                </a:lnTo>
                <a:lnTo>
                  <a:pt x="1066773" y="6753304"/>
                </a:lnTo>
                <a:lnTo>
                  <a:pt x="1063725" y="6755406"/>
                </a:lnTo>
                <a:lnTo>
                  <a:pt x="1059999" y="6757929"/>
                </a:lnTo>
                <a:lnTo>
                  <a:pt x="1056274" y="6758770"/>
                </a:lnTo>
                <a:lnTo>
                  <a:pt x="1052887" y="6760031"/>
                </a:lnTo>
                <a:lnTo>
                  <a:pt x="1049163" y="6760872"/>
                </a:lnTo>
                <a:lnTo>
                  <a:pt x="1045776" y="6761712"/>
                </a:lnTo>
                <a:lnTo>
                  <a:pt x="1037986" y="6761712"/>
                </a:lnTo>
                <a:lnTo>
                  <a:pt x="1030536" y="6760872"/>
                </a:lnTo>
                <a:lnTo>
                  <a:pt x="1022747" y="6759611"/>
                </a:lnTo>
                <a:lnTo>
                  <a:pt x="1014618" y="6757929"/>
                </a:lnTo>
                <a:lnTo>
                  <a:pt x="999041" y="6754566"/>
                </a:lnTo>
                <a:lnTo>
                  <a:pt x="990912" y="6753304"/>
                </a:lnTo>
                <a:lnTo>
                  <a:pt x="983124" y="6752883"/>
                </a:lnTo>
                <a:lnTo>
                  <a:pt x="975673" y="6753304"/>
                </a:lnTo>
                <a:lnTo>
                  <a:pt x="971947" y="6753725"/>
                </a:lnTo>
                <a:lnTo>
                  <a:pt x="967884" y="6754986"/>
                </a:lnTo>
                <a:lnTo>
                  <a:pt x="953998" y="6758770"/>
                </a:lnTo>
                <a:lnTo>
                  <a:pt x="940115" y="6762554"/>
                </a:lnTo>
                <a:lnTo>
                  <a:pt x="925890" y="6765918"/>
                </a:lnTo>
                <a:lnTo>
                  <a:pt x="911328" y="6768861"/>
                </a:lnTo>
                <a:lnTo>
                  <a:pt x="897104" y="6770964"/>
                </a:lnTo>
                <a:lnTo>
                  <a:pt x="882202" y="6773486"/>
                </a:lnTo>
                <a:lnTo>
                  <a:pt x="867980" y="6775168"/>
                </a:lnTo>
                <a:lnTo>
                  <a:pt x="853079" y="6776009"/>
                </a:lnTo>
                <a:lnTo>
                  <a:pt x="838515" y="6777271"/>
                </a:lnTo>
                <a:lnTo>
                  <a:pt x="823953" y="6777691"/>
                </a:lnTo>
                <a:lnTo>
                  <a:pt x="794151" y="6778532"/>
                </a:lnTo>
                <a:lnTo>
                  <a:pt x="764689" y="6777271"/>
                </a:lnTo>
                <a:lnTo>
                  <a:pt x="735224" y="6775589"/>
                </a:lnTo>
                <a:lnTo>
                  <a:pt x="671895" y="6775168"/>
                </a:lnTo>
                <a:lnTo>
                  <a:pt x="664445" y="6777691"/>
                </a:lnTo>
                <a:lnTo>
                  <a:pt x="656655" y="6780634"/>
                </a:lnTo>
                <a:lnTo>
                  <a:pt x="641076" y="6785258"/>
                </a:lnTo>
                <a:lnTo>
                  <a:pt x="625837" y="6788203"/>
                </a:lnTo>
                <a:lnTo>
                  <a:pt x="609920" y="6790726"/>
                </a:lnTo>
                <a:lnTo>
                  <a:pt x="594341" y="6791567"/>
                </a:lnTo>
                <a:lnTo>
                  <a:pt x="578762" y="6792407"/>
                </a:lnTo>
                <a:lnTo>
                  <a:pt x="562508" y="6791567"/>
                </a:lnTo>
                <a:lnTo>
                  <a:pt x="546591" y="6790726"/>
                </a:lnTo>
                <a:lnTo>
                  <a:pt x="423318" y="6793248"/>
                </a:lnTo>
                <a:lnTo>
                  <a:pt x="420609" y="6787783"/>
                </a:lnTo>
                <a:lnTo>
                  <a:pt x="419933" y="6788203"/>
                </a:lnTo>
                <a:lnTo>
                  <a:pt x="423318" y="6793248"/>
                </a:lnTo>
                <a:lnTo>
                  <a:pt x="417899" y="6796612"/>
                </a:lnTo>
                <a:lnTo>
                  <a:pt x="412481" y="6799555"/>
                </a:lnTo>
                <a:lnTo>
                  <a:pt x="407063" y="6801658"/>
                </a:lnTo>
                <a:lnTo>
                  <a:pt x="401305" y="6803339"/>
                </a:lnTo>
                <a:lnTo>
                  <a:pt x="395886" y="6804601"/>
                </a:lnTo>
                <a:lnTo>
                  <a:pt x="390468" y="6805862"/>
                </a:lnTo>
                <a:lnTo>
                  <a:pt x="379293" y="6806282"/>
                </a:lnTo>
                <a:lnTo>
                  <a:pt x="368117" y="6806282"/>
                </a:lnTo>
                <a:lnTo>
                  <a:pt x="356264" y="6806282"/>
                </a:lnTo>
                <a:lnTo>
                  <a:pt x="345088" y="6806282"/>
                </a:lnTo>
                <a:lnTo>
                  <a:pt x="333911" y="6806703"/>
                </a:lnTo>
                <a:lnTo>
                  <a:pt x="330863" y="6809226"/>
                </a:lnTo>
                <a:lnTo>
                  <a:pt x="327478" y="6810908"/>
                </a:lnTo>
                <a:lnTo>
                  <a:pt x="324769" y="6811749"/>
                </a:lnTo>
                <a:lnTo>
                  <a:pt x="321721" y="6813010"/>
                </a:lnTo>
                <a:lnTo>
                  <a:pt x="315285" y="6813431"/>
                </a:lnTo>
                <a:lnTo>
                  <a:pt x="309528" y="6813010"/>
                </a:lnTo>
                <a:lnTo>
                  <a:pt x="303433" y="6811749"/>
                </a:lnTo>
                <a:lnTo>
                  <a:pt x="297337" y="6810067"/>
                </a:lnTo>
                <a:lnTo>
                  <a:pt x="291240" y="6808386"/>
                </a:lnTo>
                <a:lnTo>
                  <a:pt x="285483" y="6807545"/>
                </a:lnTo>
                <a:lnTo>
                  <a:pt x="279387" y="6811749"/>
                </a:lnTo>
                <a:lnTo>
                  <a:pt x="273630" y="6815113"/>
                </a:lnTo>
                <a:lnTo>
                  <a:pt x="267873" y="6818057"/>
                </a:lnTo>
                <a:lnTo>
                  <a:pt x="262115" y="6819738"/>
                </a:lnTo>
                <a:lnTo>
                  <a:pt x="255682" y="6821420"/>
                </a:lnTo>
                <a:lnTo>
                  <a:pt x="249924" y="6821841"/>
                </a:lnTo>
                <a:lnTo>
                  <a:pt x="244166" y="6821841"/>
                </a:lnTo>
                <a:lnTo>
                  <a:pt x="237733" y="6821841"/>
                </a:lnTo>
                <a:lnTo>
                  <a:pt x="225540" y="6820579"/>
                </a:lnTo>
                <a:lnTo>
                  <a:pt x="213010" y="6819738"/>
                </a:lnTo>
                <a:lnTo>
                  <a:pt x="200819" y="6818897"/>
                </a:lnTo>
                <a:lnTo>
                  <a:pt x="195062" y="6818897"/>
                </a:lnTo>
                <a:lnTo>
                  <a:pt x="188966" y="6819738"/>
                </a:lnTo>
                <a:lnTo>
                  <a:pt x="166276" y="6821420"/>
                </a:lnTo>
                <a:lnTo>
                  <a:pt x="143586" y="6822260"/>
                </a:lnTo>
                <a:lnTo>
                  <a:pt x="98543" y="6824784"/>
                </a:lnTo>
                <a:lnTo>
                  <a:pt x="75513" y="6826465"/>
                </a:lnTo>
                <a:lnTo>
                  <a:pt x="53162" y="6828568"/>
                </a:lnTo>
                <a:lnTo>
                  <a:pt x="41987" y="6830670"/>
                </a:lnTo>
                <a:lnTo>
                  <a:pt x="30810" y="6832351"/>
                </a:lnTo>
                <a:lnTo>
                  <a:pt x="19635" y="6835295"/>
                </a:lnTo>
                <a:lnTo>
                  <a:pt x="8120" y="6837818"/>
                </a:lnTo>
                <a:lnTo>
                  <a:pt x="0" y="6841925"/>
                </a:lnTo>
                <a:close/>
              </a:path>
            </a:pathLst>
          </a:custGeom>
          <a:solidFill>
            <a:srgbClr val="000000">
              <a:alpha val="5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 name="Freeform: Shape 2">
            <a:extLst>
              <a:ext uri="{FF2B5EF4-FFF2-40B4-BE49-F238E27FC236}">
                <a16:creationId xmlns:a16="http://schemas.microsoft.com/office/drawing/2014/main" id="{8B76AA39-2AE1-4B04-ADE8-2DB4811DC5DE}"/>
              </a:ext>
            </a:extLst>
          </p:cNvPr>
          <p:cNvSpPr/>
          <p:nvPr/>
        </p:nvSpPr>
        <p:spPr>
          <a:xfrm>
            <a:off x="0" y="1441316"/>
            <a:ext cx="6005794" cy="3094037"/>
          </a:xfrm>
          <a:custGeom>
            <a:avLst/>
            <a:gdLst>
              <a:gd name="connsiteX0" fmla="*/ 5388987 w 6005794"/>
              <a:gd name="connsiteY0" fmla="*/ 45210 h 3094037"/>
              <a:gd name="connsiteX1" fmla="*/ 5396519 w 6005794"/>
              <a:gd name="connsiteY1" fmla="*/ 45210 h 3094037"/>
              <a:gd name="connsiteX2" fmla="*/ 5404051 w 6005794"/>
              <a:gd name="connsiteY2" fmla="*/ 46006 h 3094037"/>
              <a:gd name="connsiteX3" fmla="*/ 5412269 w 6005794"/>
              <a:gd name="connsiteY3" fmla="*/ 48397 h 3094037"/>
              <a:gd name="connsiteX4" fmla="*/ 5420828 w 6005794"/>
              <a:gd name="connsiteY4" fmla="*/ 51982 h 3094037"/>
              <a:gd name="connsiteX5" fmla="*/ 5430072 w 6005794"/>
              <a:gd name="connsiteY5" fmla="*/ 57558 h 3094037"/>
              <a:gd name="connsiteX6" fmla="*/ 5419459 w 6005794"/>
              <a:gd name="connsiteY6" fmla="*/ 58356 h 3094037"/>
              <a:gd name="connsiteX7" fmla="*/ 5409871 w 6005794"/>
              <a:gd name="connsiteY7" fmla="*/ 59152 h 3094037"/>
              <a:gd name="connsiteX8" fmla="*/ 5401654 w 6005794"/>
              <a:gd name="connsiteY8" fmla="*/ 59948 h 3094037"/>
              <a:gd name="connsiteX9" fmla="*/ 5394122 w 6005794"/>
              <a:gd name="connsiteY9" fmla="*/ 60348 h 3094037"/>
              <a:gd name="connsiteX10" fmla="*/ 5386932 w 6005794"/>
              <a:gd name="connsiteY10" fmla="*/ 59948 h 3094037"/>
              <a:gd name="connsiteX11" fmla="*/ 5383509 w 6005794"/>
              <a:gd name="connsiteY11" fmla="*/ 59152 h 3094037"/>
              <a:gd name="connsiteX12" fmla="*/ 5380085 w 6005794"/>
              <a:gd name="connsiteY12" fmla="*/ 58753 h 3094037"/>
              <a:gd name="connsiteX13" fmla="*/ 5377003 w 6005794"/>
              <a:gd name="connsiteY13" fmla="*/ 57161 h 3094037"/>
              <a:gd name="connsiteX14" fmla="*/ 5374264 w 6005794"/>
              <a:gd name="connsiteY14" fmla="*/ 55568 h 3094037"/>
              <a:gd name="connsiteX15" fmla="*/ 5370840 w 6005794"/>
              <a:gd name="connsiteY15" fmla="*/ 53973 h 3094037"/>
              <a:gd name="connsiteX16" fmla="*/ 5367759 w 6005794"/>
              <a:gd name="connsiteY16" fmla="*/ 51185 h 3094037"/>
              <a:gd name="connsiteX17" fmla="*/ 5374949 w 6005794"/>
              <a:gd name="connsiteY17" fmla="*/ 48397 h 3094037"/>
              <a:gd name="connsiteX18" fmla="*/ 5381797 w 6005794"/>
              <a:gd name="connsiteY18" fmla="*/ 46006 h 3094037"/>
              <a:gd name="connsiteX19" fmla="*/ 0 w 6005794"/>
              <a:gd name="connsiteY19" fmla="*/ 0 h 3094037"/>
              <a:gd name="connsiteX20" fmla="*/ 4904900 w 6005794"/>
              <a:gd name="connsiteY20" fmla="*/ 0 h 3094037"/>
              <a:gd name="connsiteX21" fmla="*/ 5026389 w 6005794"/>
              <a:gd name="connsiteY21" fmla="*/ 9890 h 3094037"/>
              <a:gd name="connsiteX22" fmla="*/ 5037903 w 6005794"/>
              <a:gd name="connsiteY22" fmla="*/ 10732 h 3094037"/>
              <a:gd name="connsiteX23" fmla="*/ 5049757 w 6005794"/>
              <a:gd name="connsiteY23" fmla="*/ 11573 h 3094037"/>
              <a:gd name="connsiteX24" fmla="*/ 5091411 w 6005794"/>
              <a:gd name="connsiteY24" fmla="*/ 26288 h 3094037"/>
              <a:gd name="connsiteX25" fmla="*/ 5095137 w 6005794"/>
              <a:gd name="connsiteY25" fmla="*/ 21664 h 3094037"/>
              <a:gd name="connsiteX26" fmla="*/ 5098524 w 6005794"/>
              <a:gd name="connsiteY26" fmla="*/ 17880 h 3094037"/>
              <a:gd name="connsiteX27" fmla="*/ 5102248 w 6005794"/>
              <a:gd name="connsiteY27" fmla="*/ 14936 h 3094037"/>
              <a:gd name="connsiteX28" fmla="*/ 5106312 w 6005794"/>
              <a:gd name="connsiteY28" fmla="*/ 13254 h 3094037"/>
              <a:gd name="connsiteX29" fmla="*/ 5110038 w 6005794"/>
              <a:gd name="connsiteY29" fmla="*/ 12413 h 3094037"/>
              <a:gd name="connsiteX30" fmla="*/ 5113763 w 6005794"/>
              <a:gd name="connsiteY30" fmla="*/ 11152 h 3094037"/>
              <a:gd name="connsiteX31" fmla="*/ 5117827 w 6005794"/>
              <a:gd name="connsiteY31" fmla="*/ 11152 h 3094037"/>
              <a:gd name="connsiteX32" fmla="*/ 5121891 w 6005794"/>
              <a:gd name="connsiteY32" fmla="*/ 11573 h 3094037"/>
              <a:gd name="connsiteX33" fmla="*/ 5130018 w 6005794"/>
              <a:gd name="connsiteY33" fmla="*/ 12833 h 3094037"/>
              <a:gd name="connsiteX34" fmla="*/ 5138147 w 6005794"/>
              <a:gd name="connsiteY34" fmla="*/ 14515 h 3094037"/>
              <a:gd name="connsiteX35" fmla="*/ 5146613 w 6005794"/>
              <a:gd name="connsiteY35" fmla="*/ 15776 h 3094037"/>
              <a:gd name="connsiteX36" fmla="*/ 5150338 w 6005794"/>
              <a:gd name="connsiteY36" fmla="*/ 15776 h 3094037"/>
              <a:gd name="connsiteX37" fmla="*/ 5154403 w 6005794"/>
              <a:gd name="connsiteY37" fmla="*/ 15776 h 3094037"/>
              <a:gd name="connsiteX38" fmla="*/ 5257016 w 6005794"/>
              <a:gd name="connsiteY38" fmla="*/ 13254 h 3094037"/>
              <a:gd name="connsiteX39" fmla="*/ 5267177 w 6005794"/>
              <a:gd name="connsiteY39" fmla="*/ 13254 h 3094037"/>
              <a:gd name="connsiteX40" fmla="*/ 5271918 w 6005794"/>
              <a:gd name="connsiteY40" fmla="*/ 14095 h 3094037"/>
              <a:gd name="connsiteX41" fmla="*/ 5276320 w 6005794"/>
              <a:gd name="connsiteY41" fmla="*/ 14936 h 3094037"/>
              <a:gd name="connsiteX42" fmla="*/ 5280384 w 6005794"/>
              <a:gd name="connsiteY42" fmla="*/ 16198 h 3094037"/>
              <a:gd name="connsiteX43" fmla="*/ 5284447 w 6005794"/>
              <a:gd name="connsiteY43" fmla="*/ 17459 h 3094037"/>
              <a:gd name="connsiteX44" fmla="*/ 5288513 w 6005794"/>
              <a:gd name="connsiteY44" fmla="*/ 19561 h 3094037"/>
              <a:gd name="connsiteX45" fmla="*/ 5291898 w 6005794"/>
              <a:gd name="connsiteY45" fmla="*/ 21664 h 3094037"/>
              <a:gd name="connsiteX46" fmla="*/ 5295285 w 6005794"/>
              <a:gd name="connsiteY46" fmla="*/ 24607 h 3094037"/>
              <a:gd name="connsiteX47" fmla="*/ 5297994 w 6005794"/>
              <a:gd name="connsiteY47" fmla="*/ 27971 h 3094037"/>
              <a:gd name="connsiteX48" fmla="*/ 5300703 w 6005794"/>
              <a:gd name="connsiteY48" fmla="*/ 31755 h 3094037"/>
              <a:gd name="connsiteX49" fmla="*/ 5302397 w 6005794"/>
              <a:gd name="connsiteY49" fmla="*/ 36379 h 3094037"/>
              <a:gd name="connsiteX50" fmla="*/ 5304429 w 6005794"/>
              <a:gd name="connsiteY50" fmla="*/ 41847 h 3094037"/>
              <a:gd name="connsiteX51" fmla="*/ 5305783 w 6005794"/>
              <a:gd name="connsiteY51" fmla="*/ 47312 h 3094037"/>
              <a:gd name="connsiteX52" fmla="*/ 5307138 w 6005794"/>
              <a:gd name="connsiteY52" fmla="*/ 54040 h 3094037"/>
              <a:gd name="connsiteX53" fmla="*/ 5307477 w 6005794"/>
              <a:gd name="connsiteY53" fmla="*/ 61188 h 3094037"/>
              <a:gd name="connsiteX54" fmla="*/ 5309848 w 6005794"/>
              <a:gd name="connsiteY54" fmla="*/ 65393 h 3094037"/>
              <a:gd name="connsiteX55" fmla="*/ 5311880 w 6005794"/>
              <a:gd name="connsiteY55" fmla="*/ 68756 h 3094037"/>
              <a:gd name="connsiteX56" fmla="*/ 5315266 w 6005794"/>
              <a:gd name="connsiteY56" fmla="*/ 71279 h 3094037"/>
              <a:gd name="connsiteX57" fmla="*/ 5318314 w 6005794"/>
              <a:gd name="connsiteY57" fmla="*/ 72960 h 3094037"/>
              <a:gd name="connsiteX58" fmla="*/ 5321362 w 6005794"/>
              <a:gd name="connsiteY58" fmla="*/ 74222 h 3094037"/>
              <a:gd name="connsiteX59" fmla="*/ 5325087 w 6005794"/>
              <a:gd name="connsiteY59" fmla="*/ 75063 h 3094037"/>
              <a:gd name="connsiteX60" fmla="*/ 5332539 w 6005794"/>
              <a:gd name="connsiteY60" fmla="*/ 75903 h 3094037"/>
              <a:gd name="connsiteX61" fmla="*/ 5337618 w 6005794"/>
              <a:gd name="connsiteY61" fmla="*/ 76324 h 3094037"/>
              <a:gd name="connsiteX62" fmla="*/ 5342359 w 6005794"/>
              <a:gd name="connsiteY62" fmla="*/ 76324 h 3094037"/>
              <a:gd name="connsiteX63" fmla="*/ 5352858 w 6005794"/>
              <a:gd name="connsiteY63" fmla="*/ 76324 h 3094037"/>
              <a:gd name="connsiteX64" fmla="*/ 5363017 w 6005794"/>
              <a:gd name="connsiteY64" fmla="*/ 75903 h 3094037"/>
              <a:gd name="connsiteX65" fmla="*/ 5373855 w 6005794"/>
              <a:gd name="connsiteY65" fmla="*/ 76324 h 3094037"/>
              <a:gd name="connsiteX66" fmla="*/ 5379273 w 6005794"/>
              <a:gd name="connsiteY66" fmla="*/ 76744 h 3094037"/>
              <a:gd name="connsiteX67" fmla="*/ 5385030 w 6005794"/>
              <a:gd name="connsiteY67" fmla="*/ 78006 h 3094037"/>
              <a:gd name="connsiteX68" fmla="*/ 5390448 w 6005794"/>
              <a:gd name="connsiteY68" fmla="*/ 79687 h 3094037"/>
              <a:gd name="connsiteX69" fmla="*/ 5396545 w 6005794"/>
              <a:gd name="connsiteY69" fmla="*/ 82632 h 3094037"/>
              <a:gd name="connsiteX70" fmla="*/ 5402302 w 6005794"/>
              <a:gd name="connsiteY70" fmla="*/ 85155 h 3094037"/>
              <a:gd name="connsiteX71" fmla="*/ 5407721 w 6005794"/>
              <a:gd name="connsiteY71" fmla="*/ 89359 h 3094037"/>
              <a:gd name="connsiteX72" fmla="*/ 5413816 w 6005794"/>
              <a:gd name="connsiteY72" fmla="*/ 94405 h 3094037"/>
              <a:gd name="connsiteX73" fmla="*/ 5419573 w 6005794"/>
              <a:gd name="connsiteY73" fmla="*/ 100290 h 3094037"/>
              <a:gd name="connsiteX74" fmla="*/ 5388417 w 6005794"/>
              <a:gd name="connsiteY74" fmla="*/ 105337 h 3094037"/>
              <a:gd name="connsiteX75" fmla="*/ 5373516 w 6005794"/>
              <a:gd name="connsiteY75" fmla="*/ 107439 h 3094037"/>
              <a:gd name="connsiteX76" fmla="*/ 5359631 w 6005794"/>
              <a:gd name="connsiteY76" fmla="*/ 108701 h 3094037"/>
              <a:gd name="connsiteX77" fmla="*/ 5352858 w 6005794"/>
              <a:gd name="connsiteY77" fmla="*/ 108701 h 3094037"/>
              <a:gd name="connsiteX78" fmla="*/ 5346083 w 6005794"/>
              <a:gd name="connsiteY78" fmla="*/ 108280 h 3094037"/>
              <a:gd name="connsiteX79" fmla="*/ 5339650 w 6005794"/>
              <a:gd name="connsiteY79" fmla="*/ 107018 h 3094037"/>
              <a:gd name="connsiteX80" fmla="*/ 5333215 w 6005794"/>
              <a:gd name="connsiteY80" fmla="*/ 105758 h 3094037"/>
              <a:gd name="connsiteX81" fmla="*/ 5326781 w 6005794"/>
              <a:gd name="connsiteY81" fmla="*/ 103655 h 3094037"/>
              <a:gd name="connsiteX82" fmla="*/ 5320346 w 6005794"/>
              <a:gd name="connsiteY82" fmla="*/ 100711 h 3094037"/>
              <a:gd name="connsiteX83" fmla="*/ 5314250 w 6005794"/>
              <a:gd name="connsiteY83" fmla="*/ 97768 h 3094037"/>
              <a:gd name="connsiteX84" fmla="*/ 5307815 w 6005794"/>
              <a:gd name="connsiteY84" fmla="*/ 93564 h 3094037"/>
              <a:gd name="connsiteX85" fmla="*/ 5283093 w 6005794"/>
              <a:gd name="connsiteY85" fmla="*/ 92724 h 3094037"/>
              <a:gd name="connsiteX86" fmla="*/ 5284447 w 6005794"/>
              <a:gd name="connsiteY86" fmla="*/ 96086 h 3094037"/>
              <a:gd name="connsiteX87" fmla="*/ 5285802 w 6005794"/>
              <a:gd name="connsiteY87" fmla="*/ 99870 h 3094037"/>
              <a:gd name="connsiteX88" fmla="*/ 5289867 w 6005794"/>
              <a:gd name="connsiteY88" fmla="*/ 105758 h 3094037"/>
              <a:gd name="connsiteX89" fmla="*/ 5293931 w 6005794"/>
              <a:gd name="connsiteY89" fmla="*/ 112485 h 3094037"/>
              <a:gd name="connsiteX90" fmla="*/ 5297655 w 6005794"/>
              <a:gd name="connsiteY90" fmla="*/ 119212 h 3094037"/>
              <a:gd name="connsiteX91" fmla="*/ 5299010 w 6005794"/>
              <a:gd name="connsiteY91" fmla="*/ 122576 h 3094037"/>
              <a:gd name="connsiteX92" fmla="*/ 5300365 w 6005794"/>
              <a:gd name="connsiteY92" fmla="*/ 125940 h 3094037"/>
              <a:gd name="connsiteX93" fmla="*/ 5301042 w 6005794"/>
              <a:gd name="connsiteY93" fmla="*/ 129724 h 3094037"/>
              <a:gd name="connsiteX94" fmla="*/ 5301720 w 6005794"/>
              <a:gd name="connsiteY94" fmla="*/ 133928 h 3094037"/>
              <a:gd name="connsiteX95" fmla="*/ 5301042 w 6005794"/>
              <a:gd name="connsiteY95" fmla="*/ 137713 h 3094037"/>
              <a:gd name="connsiteX96" fmla="*/ 5300365 w 6005794"/>
              <a:gd name="connsiteY96" fmla="*/ 142338 h 3094037"/>
              <a:gd name="connsiteX97" fmla="*/ 5299010 w 6005794"/>
              <a:gd name="connsiteY97" fmla="*/ 146543 h 3094037"/>
              <a:gd name="connsiteX98" fmla="*/ 5296640 w 6005794"/>
              <a:gd name="connsiteY98" fmla="*/ 151167 h 3094037"/>
              <a:gd name="connsiteX99" fmla="*/ 5311202 w 6005794"/>
              <a:gd name="connsiteY99" fmla="*/ 152009 h 3094037"/>
              <a:gd name="connsiteX100" fmla="*/ 5325764 w 6005794"/>
              <a:gd name="connsiteY100" fmla="*/ 153270 h 3094037"/>
              <a:gd name="connsiteX101" fmla="*/ 5340327 w 6005794"/>
              <a:gd name="connsiteY101" fmla="*/ 153690 h 3094037"/>
              <a:gd name="connsiteX102" fmla="*/ 5347439 w 6005794"/>
              <a:gd name="connsiteY102" fmla="*/ 154951 h 3094037"/>
              <a:gd name="connsiteX103" fmla="*/ 5354551 w 6005794"/>
              <a:gd name="connsiteY103" fmla="*/ 155372 h 3094037"/>
              <a:gd name="connsiteX104" fmla="*/ 5361663 w 6005794"/>
              <a:gd name="connsiteY104" fmla="*/ 157054 h 3094037"/>
              <a:gd name="connsiteX105" fmla="*/ 5368435 w 6005794"/>
              <a:gd name="connsiteY105" fmla="*/ 159578 h 3094037"/>
              <a:gd name="connsiteX106" fmla="*/ 5375210 w 6005794"/>
              <a:gd name="connsiteY106" fmla="*/ 161679 h 3094037"/>
              <a:gd name="connsiteX107" fmla="*/ 5381982 w 6005794"/>
              <a:gd name="connsiteY107" fmla="*/ 165043 h 3094037"/>
              <a:gd name="connsiteX108" fmla="*/ 5388755 w 6005794"/>
              <a:gd name="connsiteY108" fmla="*/ 168828 h 3094037"/>
              <a:gd name="connsiteX109" fmla="*/ 5395190 w 6005794"/>
              <a:gd name="connsiteY109" fmla="*/ 173872 h 3094037"/>
              <a:gd name="connsiteX110" fmla="*/ 5400947 w 6005794"/>
              <a:gd name="connsiteY110" fmla="*/ 180180 h 3094037"/>
              <a:gd name="connsiteX111" fmla="*/ 5407043 w 6005794"/>
              <a:gd name="connsiteY111" fmla="*/ 186908 h 3094037"/>
              <a:gd name="connsiteX112" fmla="*/ 5405688 w 6005794"/>
              <a:gd name="connsiteY112" fmla="*/ 211715 h 3094037"/>
              <a:gd name="connsiteX113" fmla="*/ 5405688 w 6005794"/>
              <a:gd name="connsiteY113" fmla="*/ 220965 h 3094037"/>
              <a:gd name="connsiteX114" fmla="*/ 5405350 w 6005794"/>
              <a:gd name="connsiteY114" fmla="*/ 228533 h 3094037"/>
              <a:gd name="connsiteX115" fmla="*/ 5404334 w 6005794"/>
              <a:gd name="connsiteY115" fmla="*/ 235682 h 3094037"/>
              <a:gd name="connsiteX116" fmla="*/ 5402980 w 6005794"/>
              <a:gd name="connsiteY116" fmla="*/ 241988 h 3094037"/>
              <a:gd name="connsiteX117" fmla="*/ 5401625 w 6005794"/>
              <a:gd name="connsiteY117" fmla="*/ 248295 h 3094037"/>
              <a:gd name="connsiteX118" fmla="*/ 5399932 w 6005794"/>
              <a:gd name="connsiteY118" fmla="*/ 252922 h 3094037"/>
              <a:gd name="connsiteX119" fmla="*/ 5398238 w 6005794"/>
              <a:gd name="connsiteY119" fmla="*/ 257966 h 3094037"/>
              <a:gd name="connsiteX120" fmla="*/ 5395868 w 6005794"/>
              <a:gd name="connsiteY120" fmla="*/ 262171 h 3094037"/>
              <a:gd name="connsiteX121" fmla="*/ 5393835 w 6005794"/>
              <a:gd name="connsiteY121" fmla="*/ 265535 h 3094037"/>
              <a:gd name="connsiteX122" fmla="*/ 5391126 w 6005794"/>
              <a:gd name="connsiteY122" fmla="*/ 268899 h 3094037"/>
              <a:gd name="connsiteX123" fmla="*/ 5388417 w 6005794"/>
              <a:gd name="connsiteY123" fmla="*/ 271421 h 3094037"/>
              <a:gd name="connsiteX124" fmla="*/ 5385030 w 6005794"/>
              <a:gd name="connsiteY124" fmla="*/ 273103 h 3094037"/>
              <a:gd name="connsiteX125" fmla="*/ 5381982 w 6005794"/>
              <a:gd name="connsiteY125" fmla="*/ 275626 h 3094037"/>
              <a:gd name="connsiteX126" fmla="*/ 5378934 w 6005794"/>
              <a:gd name="connsiteY126" fmla="*/ 276468 h 3094037"/>
              <a:gd name="connsiteX127" fmla="*/ 5375210 w 6005794"/>
              <a:gd name="connsiteY127" fmla="*/ 277729 h 3094037"/>
              <a:gd name="connsiteX128" fmla="*/ 5371822 w 6005794"/>
              <a:gd name="connsiteY128" fmla="*/ 278569 h 3094037"/>
              <a:gd name="connsiteX129" fmla="*/ 5364033 w 6005794"/>
              <a:gd name="connsiteY129" fmla="*/ 279410 h 3094037"/>
              <a:gd name="connsiteX130" fmla="*/ 5356583 w 6005794"/>
              <a:gd name="connsiteY130" fmla="*/ 279831 h 3094037"/>
              <a:gd name="connsiteX131" fmla="*/ 5347777 w 6005794"/>
              <a:gd name="connsiteY131" fmla="*/ 279410 h 3094037"/>
              <a:gd name="connsiteX132" fmla="*/ 5339650 w 6005794"/>
              <a:gd name="connsiteY132" fmla="*/ 278569 h 3094037"/>
              <a:gd name="connsiteX133" fmla="*/ 5323055 w 6005794"/>
              <a:gd name="connsiteY133" fmla="*/ 277729 h 3094037"/>
              <a:gd name="connsiteX134" fmla="*/ 5315605 w 6005794"/>
              <a:gd name="connsiteY134" fmla="*/ 277729 h 3094037"/>
              <a:gd name="connsiteX135" fmla="*/ 5307815 w 6005794"/>
              <a:gd name="connsiteY135" fmla="*/ 278149 h 3094037"/>
              <a:gd name="connsiteX136" fmla="*/ 5306460 w 6005794"/>
              <a:gd name="connsiteY136" fmla="*/ 282774 h 3094037"/>
              <a:gd name="connsiteX137" fmla="*/ 5306122 w 6005794"/>
              <a:gd name="connsiteY137" fmla="*/ 286559 h 3094037"/>
              <a:gd name="connsiteX138" fmla="*/ 5306122 w 6005794"/>
              <a:gd name="connsiteY138" fmla="*/ 291183 h 3094037"/>
              <a:gd name="connsiteX139" fmla="*/ 5306460 w 6005794"/>
              <a:gd name="connsiteY139" fmla="*/ 294968 h 3094037"/>
              <a:gd name="connsiteX140" fmla="*/ 5307477 w 6005794"/>
              <a:gd name="connsiteY140" fmla="*/ 298331 h 3094037"/>
              <a:gd name="connsiteX141" fmla="*/ 5308832 w 6005794"/>
              <a:gd name="connsiteY141" fmla="*/ 302115 h 3094037"/>
              <a:gd name="connsiteX142" fmla="*/ 5311880 w 6005794"/>
              <a:gd name="connsiteY142" fmla="*/ 309264 h 3094037"/>
              <a:gd name="connsiteX143" fmla="*/ 5315605 w 6005794"/>
              <a:gd name="connsiteY143" fmla="*/ 317253 h 3094037"/>
              <a:gd name="connsiteX144" fmla="*/ 5318314 w 6005794"/>
              <a:gd name="connsiteY144" fmla="*/ 325661 h 3094037"/>
              <a:gd name="connsiteX145" fmla="*/ 5319668 w 6005794"/>
              <a:gd name="connsiteY145" fmla="*/ 329867 h 3094037"/>
              <a:gd name="connsiteX146" fmla="*/ 5320007 w 6005794"/>
              <a:gd name="connsiteY146" fmla="*/ 334492 h 3094037"/>
              <a:gd name="connsiteX147" fmla="*/ 5320346 w 6005794"/>
              <a:gd name="connsiteY147" fmla="*/ 339538 h 3094037"/>
              <a:gd name="connsiteX148" fmla="*/ 5320346 w 6005794"/>
              <a:gd name="connsiteY148" fmla="*/ 345004 h 3094037"/>
              <a:gd name="connsiteX149" fmla="*/ 5320007 w 6005794"/>
              <a:gd name="connsiteY149" fmla="*/ 350049 h 3094037"/>
              <a:gd name="connsiteX150" fmla="*/ 5320346 w 6005794"/>
              <a:gd name="connsiteY150" fmla="*/ 353413 h 3094037"/>
              <a:gd name="connsiteX151" fmla="*/ 5321701 w 6005794"/>
              <a:gd name="connsiteY151" fmla="*/ 355515 h 3094037"/>
              <a:gd name="connsiteX152" fmla="*/ 5323055 w 6005794"/>
              <a:gd name="connsiteY152" fmla="*/ 356776 h 3094037"/>
              <a:gd name="connsiteX153" fmla="*/ 5325087 w 6005794"/>
              <a:gd name="connsiteY153" fmla="*/ 356776 h 3094037"/>
              <a:gd name="connsiteX154" fmla="*/ 5327119 w 6005794"/>
              <a:gd name="connsiteY154" fmla="*/ 356356 h 3094037"/>
              <a:gd name="connsiteX155" fmla="*/ 5329828 w 6005794"/>
              <a:gd name="connsiteY155" fmla="*/ 355094 h 3094037"/>
              <a:gd name="connsiteX156" fmla="*/ 5333215 w 6005794"/>
              <a:gd name="connsiteY156" fmla="*/ 353413 h 3094037"/>
              <a:gd name="connsiteX157" fmla="*/ 5339311 w 6005794"/>
              <a:gd name="connsiteY157" fmla="*/ 349208 h 3094037"/>
              <a:gd name="connsiteX158" fmla="*/ 5345746 w 6005794"/>
              <a:gd name="connsiteY158" fmla="*/ 344583 h 3094037"/>
              <a:gd name="connsiteX159" fmla="*/ 5349131 w 6005794"/>
              <a:gd name="connsiteY159" fmla="*/ 342480 h 3094037"/>
              <a:gd name="connsiteX160" fmla="*/ 5352519 w 6005794"/>
              <a:gd name="connsiteY160" fmla="*/ 341219 h 3094037"/>
              <a:gd name="connsiteX161" fmla="*/ 5355228 w 6005794"/>
              <a:gd name="connsiteY161" fmla="*/ 340799 h 3094037"/>
              <a:gd name="connsiteX162" fmla="*/ 5358276 w 6005794"/>
              <a:gd name="connsiteY162" fmla="*/ 340799 h 3094037"/>
              <a:gd name="connsiteX163" fmla="*/ 5364372 w 6005794"/>
              <a:gd name="connsiteY163" fmla="*/ 340799 h 3094037"/>
              <a:gd name="connsiteX164" fmla="*/ 5370468 w 6005794"/>
              <a:gd name="connsiteY164" fmla="*/ 342480 h 3094037"/>
              <a:gd name="connsiteX165" fmla="*/ 5376225 w 6005794"/>
              <a:gd name="connsiteY165" fmla="*/ 344583 h 3094037"/>
              <a:gd name="connsiteX166" fmla="*/ 5380967 w 6005794"/>
              <a:gd name="connsiteY166" fmla="*/ 347948 h 3094037"/>
              <a:gd name="connsiteX167" fmla="*/ 5385030 w 6005794"/>
              <a:gd name="connsiteY167" fmla="*/ 352572 h 3094037"/>
              <a:gd name="connsiteX168" fmla="*/ 5389094 w 6005794"/>
              <a:gd name="connsiteY168" fmla="*/ 358038 h 3094037"/>
              <a:gd name="connsiteX169" fmla="*/ 5392819 w 6005794"/>
              <a:gd name="connsiteY169" fmla="*/ 363925 h 3094037"/>
              <a:gd name="connsiteX170" fmla="*/ 5395529 w 6005794"/>
              <a:gd name="connsiteY170" fmla="*/ 371494 h 3094037"/>
              <a:gd name="connsiteX171" fmla="*/ 5545894 w 6005794"/>
              <a:gd name="connsiteY171" fmla="*/ 433722 h 3094037"/>
              <a:gd name="connsiteX172" fmla="*/ 5550297 w 6005794"/>
              <a:gd name="connsiteY172" fmla="*/ 437086 h 3094037"/>
              <a:gd name="connsiteX173" fmla="*/ 5555037 w 6005794"/>
              <a:gd name="connsiteY173" fmla="*/ 439189 h 3094037"/>
              <a:gd name="connsiteX174" fmla="*/ 5559779 w 6005794"/>
              <a:gd name="connsiteY174" fmla="*/ 440870 h 3094037"/>
              <a:gd name="connsiteX175" fmla="*/ 5565198 w 6005794"/>
              <a:gd name="connsiteY175" fmla="*/ 442551 h 3094037"/>
              <a:gd name="connsiteX176" fmla="*/ 5575696 w 6005794"/>
              <a:gd name="connsiteY176" fmla="*/ 444233 h 3094037"/>
              <a:gd name="connsiteX177" fmla="*/ 5585856 w 6005794"/>
              <a:gd name="connsiteY177" fmla="*/ 445916 h 3094037"/>
              <a:gd name="connsiteX178" fmla="*/ 5596354 w 6005794"/>
              <a:gd name="connsiteY178" fmla="*/ 447598 h 3094037"/>
              <a:gd name="connsiteX179" fmla="*/ 5601095 w 6005794"/>
              <a:gd name="connsiteY179" fmla="*/ 448859 h 3094037"/>
              <a:gd name="connsiteX180" fmla="*/ 5606175 w 6005794"/>
              <a:gd name="connsiteY180" fmla="*/ 450541 h 3094037"/>
              <a:gd name="connsiteX181" fmla="*/ 5610917 w 6005794"/>
              <a:gd name="connsiteY181" fmla="*/ 452222 h 3094037"/>
              <a:gd name="connsiteX182" fmla="*/ 5615658 w 6005794"/>
              <a:gd name="connsiteY182" fmla="*/ 455165 h 3094037"/>
              <a:gd name="connsiteX183" fmla="*/ 5620399 w 6005794"/>
              <a:gd name="connsiteY183" fmla="*/ 458110 h 3094037"/>
              <a:gd name="connsiteX184" fmla="*/ 5624463 w 6005794"/>
              <a:gd name="connsiteY184" fmla="*/ 462735 h 3094037"/>
              <a:gd name="connsiteX185" fmla="*/ 5683390 w 6005794"/>
              <a:gd name="connsiteY185" fmla="*/ 463995 h 3094037"/>
              <a:gd name="connsiteX186" fmla="*/ 5690501 w 6005794"/>
              <a:gd name="connsiteY186" fmla="*/ 462314 h 3094037"/>
              <a:gd name="connsiteX187" fmla="*/ 5697275 w 6005794"/>
              <a:gd name="connsiteY187" fmla="*/ 461053 h 3094037"/>
              <a:gd name="connsiteX188" fmla="*/ 5704048 w 6005794"/>
              <a:gd name="connsiteY188" fmla="*/ 461473 h 3094037"/>
              <a:gd name="connsiteX189" fmla="*/ 5709805 w 6005794"/>
              <a:gd name="connsiteY189" fmla="*/ 462735 h 3094037"/>
              <a:gd name="connsiteX190" fmla="*/ 5715562 w 6005794"/>
              <a:gd name="connsiteY190" fmla="*/ 464416 h 3094037"/>
              <a:gd name="connsiteX191" fmla="*/ 5721658 w 6005794"/>
              <a:gd name="connsiteY191" fmla="*/ 467360 h 3094037"/>
              <a:gd name="connsiteX192" fmla="*/ 5727078 w 6005794"/>
              <a:gd name="connsiteY192" fmla="*/ 470722 h 3094037"/>
              <a:gd name="connsiteX193" fmla="*/ 5732157 w 6005794"/>
              <a:gd name="connsiteY193" fmla="*/ 474087 h 3094037"/>
              <a:gd name="connsiteX194" fmla="*/ 5737575 w 6005794"/>
              <a:gd name="connsiteY194" fmla="*/ 478292 h 3094037"/>
              <a:gd name="connsiteX195" fmla="*/ 5742655 w 6005794"/>
              <a:gd name="connsiteY195" fmla="*/ 482497 h 3094037"/>
              <a:gd name="connsiteX196" fmla="*/ 5752476 w 6005794"/>
              <a:gd name="connsiteY196" fmla="*/ 491747 h 3094037"/>
              <a:gd name="connsiteX197" fmla="*/ 5762298 w 6005794"/>
              <a:gd name="connsiteY197" fmla="*/ 501418 h 3094037"/>
              <a:gd name="connsiteX198" fmla="*/ 5767716 w 6005794"/>
              <a:gd name="connsiteY198" fmla="*/ 505202 h 3094037"/>
              <a:gd name="connsiteX199" fmla="*/ 5772797 w 6005794"/>
              <a:gd name="connsiteY199" fmla="*/ 508985 h 3094037"/>
              <a:gd name="connsiteX200" fmla="*/ 5773135 w 6005794"/>
              <a:gd name="connsiteY200" fmla="*/ 508985 h 3094037"/>
              <a:gd name="connsiteX201" fmla="*/ 5776861 w 6005794"/>
              <a:gd name="connsiteY201" fmla="*/ 508985 h 3094037"/>
              <a:gd name="connsiteX202" fmla="*/ 5780246 w 6005794"/>
              <a:gd name="connsiteY202" fmla="*/ 509405 h 3094037"/>
              <a:gd name="connsiteX203" fmla="*/ 5783972 w 6005794"/>
              <a:gd name="connsiteY203" fmla="*/ 511089 h 3094037"/>
              <a:gd name="connsiteX204" fmla="*/ 5786681 w 6005794"/>
              <a:gd name="connsiteY204" fmla="*/ 513611 h 3094037"/>
              <a:gd name="connsiteX205" fmla="*/ 5789390 w 6005794"/>
              <a:gd name="connsiteY205" fmla="*/ 516133 h 3094037"/>
              <a:gd name="connsiteX206" fmla="*/ 5792100 w 6005794"/>
              <a:gd name="connsiteY206" fmla="*/ 519076 h 3094037"/>
              <a:gd name="connsiteX207" fmla="*/ 5796841 w 6005794"/>
              <a:gd name="connsiteY207" fmla="*/ 525804 h 3094037"/>
              <a:gd name="connsiteX208" fmla="*/ 5845947 w 6005794"/>
              <a:gd name="connsiteY208" fmla="*/ 543465 h 3094037"/>
              <a:gd name="connsiteX209" fmla="*/ 5858477 w 6005794"/>
              <a:gd name="connsiteY209" fmla="*/ 543045 h 3094037"/>
              <a:gd name="connsiteX210" fmla="*/ 5908938 w 6005794"/>
              <a:gd name="connsiteY210" fmla="*/ 558181 h 3094037"/>
              <a:gd name="connsiteX211" fmla="*/ 5914695 w 6005794"/>
              <a:gd name="connsiteY211" fmla="*/ 558601 h 3094037"/>
              <a:gd name="connsiteX212" fmla="*/ 5920451 w 6005794"/>
              <a:gd name="connsiteY212" fmla="*/ 558601 h 3094037"/>
              <a:gd name="connsiteX213" fmla="*/ 5926209 w 6005794"/>
              <a:gd name="connsiteY213" fmla="*/ 558601 h 3094037"/>
              <a:gd name="connsiteX214" fmla="*/ 5932305 w 6005794"/>
              <a:gd name="connsiteY214" fmla="*/ 559862 h 3094037"/>
              <a:gd name="connsiteX215" fmla="*/ 5934676 w 6005794"/>
              <a:gd name="connsiteY215" fmla="*/ 560703 h 3094037"/>
              <a:gd name="connsiteX216" fmla="*/ 5937385 w 6005794"/>
              <a:gd name="connsiteY216" fmla="*/ 562385 h 3094037"/>
              <a:gd name="connsiteX217" fmla="*/ 5940094 w 6005794"/>
              <a:gd name="connsiteY217" fmla="*/ 564068 h 3094037"/>
              <a:gd name="connsiteX218" fmla="*/ 5942464 w 6005794"/>
              <a:gd name="connsiteY218" fmla="*/ 567010 h 3094037"/>
              <a:gd name="connsiteX219" fmla="*/ 5945174 w 6005794"/>
              <a:gd name="connsiteY219" fmla="*/ 570375 h 3094037"/>
              <a:gd name="connsiteX220" fmla="*/ 5946868 w 6005794"/>
              <a:gd name="connsiteY220" fmla="*/ 574159 h 3094037"/>
              <a:gd name="connsiteX221" fmla="*/ 5949239 w 6005794"/>
              <a:gd name="connsiteY221" fmla="*/ 578783 h 3094037"/>
              <a:gd name="connsiteX222" fmla="*/ 5950932 w 6005794"/>
              <a:gd name="connsiteY222" fmla="*/ 584248 h 3094037"/>
              <a:gd name="connsiteX223" fmla="*/ 5929935 w 6005794"/>
              <a:gd name="connsiteY223" fmla="*/ 588033 h 3094037"/>
              <a:gd name="connsiteX224" fmla="*/ 5919436 w 6005794"/>
              <a:gd name="connsiteY224" fmla="*/ 589715 h 3094037"/>
              <a:gd name="connsiteX225" fmla="*/ 5909615 w 6005794"/>
              <a:gd name="connsiteY225" fmla="*/ 590556 h 3094037"/>
              <a:gd name="connsiteX226" fmla="*/ 5904196 w 6005794"/>
              <a:gd name="connsiteY226" fmla="*/ 590556 h 3094037"/>
              <a:gd name="connsiteX227" fmla="*/ 5899455 w 6005794"/>
              <a:gd name="connsiteY227" fmla="*/ 589715 h 3094037"/>
              <a:gd name="connsiteX228" fmla="*/ 5894375 w 6005794"/>
              <a:gd name="connsiteY228" fmla="*/ 588874 h 3094037"/>
              <a:gd name="connsiteX229" fmla="*/ 5889973 w 6005794"/>
              <a:gd name="connsiteY229" fmla="*/ 587193 h 3094037"/>
              <a:gd name="connsiteX230" fmla="*/ 5884893 w 6005794"/>
              <a:gd name="connsiteY230" fmla="*/ 585512 h 3094037"/>
              <a:gd name="connsiteX231" fmla="*/ 5880152 w 6005794"/>
              <a:gd name="connsiteY231" fmla="*/ 582567 h 3094037"/>
              <a:gd name="connsiteX232" fmla="*/ 5875071 w 6005794"/>
              <a:gd name="connsiteY232" fmla="*/ 579204 h 3094037"/>
              <a:gd name="connsiteX233" fmla="*/ 5870669 w 6005794"/>
              <a:gd name="connsiteY233" fmla="*/ 575419 h 3094037"/>
              <a:gd name="connsiteX234" fmla="*/ 5864234 w 6005794"/>
              <a:gd name="connsiteY234" fmla="*/ 574159 h 3094037"/>
              <a:gd name="connsiteX235" fmla="*/ 5858477 w 6005794"/>
              <a:gd name="connsiteY235" fmla="*/ 572475 h 3094037"/>
              <a:gd name="connsiteX236" fmla="*/ 5786342 w 6005794"/>
              <a:gd name="connsiteY236" fmla="*/ 572056 h 3094037"/>
              <a:gd name="connsiteX237" fmla="*/ 5776183 w 6005794"/>
              <a:gd name="connsiteY237" fmla="*/ 573739 h 3094037"/>
              <a:gd name="connsiteX238" fmla="*/ 5766023 w 6005794"/>
              <a:gd name="connsiteY238" fmla="*/ 575000 h 3094037"/>
              <a:gd name="connsiteX239" fmla="*/ 5756202 w 6005794"/>
              <a:gd name="connsiteY239" fmla="*/ 575419 h 3094037"/>
              <a:gd name="connsiteX240" fmla="*/ 5746380 w 6005794"/>
              <a:gd name="connsiteY240" fmla="*/ 577101 h 3094037"/>
              <a:gd name="connsiteX241" fmla="*/ 5741301 w 6005794"/>
              <a:gd name="connsiteY241" fmla="*/ 578783 h 3094037"/>
              <a:gd name="connsiteX242" fmla="*/ 5736220 w 6005794"/>
              <a:gd name="connsiteY242" fmla="*/ 580044 h 3094037"/>
              <a:gd name="connsiteX243" fmla="*/ 5731480 w 6005794"/>
              <a:gd name="connsiteY243" fmla="*/ 582147 h 3094037"/>
              <a:gd name="connsiteX244" fmla="*/ 5726400 w 6005794"/>
              <a:gd name="connsiteY244" fmla="*/ 584248 h 3094037"/>
              <a:gd name="connsiteX245" fmla="*/ 5721658 w 6005794"/>
              <a:gd name="connsiteY245" fmla="*/ 587614 h 3094037"/>
              <a:gd name="connsiteX246" fmla="*/ 5716579 w 6005794"/>
              <a:gd name="connsiteY246" fmla="*/ 590977 h 3094037"/>
              <a:gd name="connsiteX247" fmla="*/ 5711499 w 6005794"/>
              <a:gd name="connsiteY247" fmla="*/ 595604 h 3094037"/>
              <a:gd name="connsiteX248" fmla="*/ 5706757 w 6005794"/>
              <a:gd name="connsiteY248" fmla="*/ 600647 h 3094037"/>
              <a:gd name="connsiteX249" fmla="*/ 5704048 w 6005794"/>
              <a:gd name="connsiteY249" fmla="*/ 603170 h 3094037"/>
              <a:gd name="connsiteX250" fmla="*/ 5701000 w 6005794"/>
              <a:gd name="connsiteY250" fmla="*/ 605693 h 3094037"/>
              <a:gd name="connsiteX251" fmla="*/ 5697614 w 6005794"/>
              <a:gd name="connsiteY251" fmla="*/ 607796 h 3094037"/>
              <a:gd name="connsiteX252" fmla="*/ 5694566 w 6005794"/>
              <a:gd name="connsiteY252" fmla="*/ 609478 h 3094037"/>
              <a:gd name="connsiteX253" fmla="*/ 5690840 w 6005794"/>
              <a:gd name="connsiteY253" fmla="*/ 610739 h 3094037"/>
              <a:gd name="connsiteX254" fmla="*/ 5687454 w 6005794"/>
              <a:gd name="connsiteY254" fmla="*/ 611580 h 3094037"/>
              <a:gd name="connsiteX255" fmla="*/ 5680341 w 6005794"/>
              <a:gd name="connsiteY255" fmla="*/ 612842 h 3094037"/>
              <a:gd name="connsiteX256" fmla="*/ 5672553 w 6005794"/>
              <a:gd name="connsiteY256" fmla="*/ 612842 h 3094037"/>
              <a:gd name="connsiteX257" fmla="*/ 5665103 w 6005794"/>
              <a:gd name="connsiteY257" fmla="*/ 611580 h 3094037"/>
              <a:gd name="connsiteX258" fmla="*/ 5657313 w 6005794"/>
              <a:gd name="connsiteY258" fmla="*/ 609898 h 3094037"/>
              <a:gd name="connsiteX259" fmla="*/ 5649523 w 6005794"/>
              <a:gd name="connsiteY259" fmla="*/ 607796 h 3094037"/>
              <a:gd name="connsiteX260" fmla="*/ 5642412 w 6005794"/>
              <a:gd name="connsiteY260" fmla="*/ 604853 h 3094037"/>
              <a:gd name="connsiteX261" fmla="*/ 5635300 w 6005794"/>
              <a:gd name="connsiteY261" fmla="*/ 601488 h 3094037"/>
              <a:gd name="connsiteX262" fmla="*/ 5628865 w 6005794"/>
              <a:gd name="connsiteY262" fmla="*/ 598125 h 3094037"/>
              <a:gd name="connsiteX263" fmla="*/ 5623108 w 6005794"/>
              <a:gd name="connsiteY263" fmla="*/ 594761 h 3094037"/>
              <a:gd name="connsiteX264" fmla="*/ 5613626 w 6005794"/>
              <a:gd name="connsiteY264" fmla="*/ 588033 h 3094037"/>
              <a:gd name="connsiteX265" fmla="*/ 5610239 w 6005794"/>
              <a:gd name="connsiteY265" fmla="*/ 585512 h 3094037"/>
              <a:gd name="connsiteX266" fmla="*/ 5607869 w 6005794"/>
              <a:gd name="connsiteY266" fmla="*/ 583408 h 3094037"/>
              <a:gd name="connsiteX267" fmla="*/ 5603804 w 6005794"/>
              <a:gd name="connsiteY267" fmla="*/ 578783 h 3094037"/>
              <a:gd name="connsiteX268" fmla="*/ 5599402 w 6005794"/>
              <a:gd name="connsiteY268" fmla="*/ 574159 h 3094037"/>
              <a:gd name="connsiteX269" fmla="*/ 5595338 w 6005794"/>
              <a:gd name="connsiteY269" fmla="*/ 570793 h 3094037"/>
              <a:gd name="connsiteX270" fmla="*/ 5590935 w 6005794"/>
              <a:gd name="connsiteY270" fmla="*/ 567432 h 3094037"/>
              <a:gd name="connsiteX271" fmla="*/ 5586872 w 6005794"/>
              <a:gd name="connsiteY271" fmla="*/ 564908 h 3094037"/>
              <a:gd name="connsiteX272" fmla="*/ 5582808 w 6005794"/>
              <a:gd name="connsiteY272" fmla="*/ 562385 h 3094037"/>
              <a:gd name="connsiteX273" fmla="*/ 5578744 w 6005794"/>
              <a:gd name="connsiteY273" fmla="*/ 560703 h 3094037"/>
              <a:gd name="connsiteX274" fmla="*/ 5574680 w 6005794"/>
              <a:gd name="connsiteY274" fmla="*/ 559862 h 3094037"/>
              <a:gd name="connsiteX275" fmla="*/ 5570616 w 6005794"/>
              <a:gd name="connsiteY275" fmla="*/ 558601 h 3094037"/>
              <a:gd name="connsiteX276" fmla="*/ 5566552 w 6005794"/>
              <a:gd name="connsiteY276" fmla="*/ 558181 h 3094037"/>
              <a:gd name="connsiteX277" fmla="*/ 5558424 w 6005794"/>
              <a:gd name="connsiteY277" fmla="*/ 558181 h 3094037"/>
              <a:gd name="connsiteX278" fmla="*/ 5550974 w 6005794"/>
              <a:gd name="connsiteY278" fmla="*/ 558601 h 3094037"/>
              <a:gd name="connsiteX279" fmla="*/ 5543185 w 6005794"/>
              <a:gd name="connsiteY279" fmla="*/ 560703 h 3094037"/>
              <a:gd name="connsiteX280" fmla="*/ 5535057 w 6005794"/>
              <a:gd name="connsiteY280" fmla="*/ 563227 h 3094037"/>
              <a:gd name="connsiteX281" fmla="*/ 5527606 w 6005794"/>
              <a:gd name="connsiteY281" fmla="*/ 566591 h 3094037"/>
              <a:gd name="connsiteX282" fmla="*/ 5512366 w 6005794"/>
              <a:gd name="connsiteY282" fmla="*/ 573739 h 3094037"/>
              <a:gd name="connsiteX283" fmla="*/ 5497127 w 6005794"/>
              <a:gd name="connsiteY283" fmla="*/ 580466 h 3094037"/>
              <a:gd name="connsiteX284" fmla="*/ 5489338 w 6005794"/>
              <a:gd name="connsiteY284" fmla="*/ 583408 h 3094037"/>
              <a:gd name="connsiteX285" fmla="*/ 5481210 w 6005794"/>
              <a:gd name="connsiteY285" fmla="*/ 585512 h 3094037"/>
              <a:gd name="connsiteX286" fmla="*/ 5521171 w 6005794"/>
              <a:gd name="connsiteY286" fmla="*/ 602750 h 3094037"/>
              <a:gd name="connsiteX287" fmla="*/ 5561811 w 6005794"/>
              <a:gd name="connsiteY287" fmla="*/ 619990 h 3094037"/>
              <a:gd name="connsiteX288" fmla="*/ 5563504 w 6005794"/>
              <a:gd name="connsiteY288" fmla="*/ 620409 h 3094037"/>
              <a:gd name="connsiteX289" fmla="*/ 5565198 w 6005794"/>
              <a:gd name="connsiteY289" fmla="*/ 621251 h 3094037"/>
              <a:gd name="connsiteX290" fmla="*/ 5569600 w 6005794"/>
              <a:gd name="connsiteY290" fmla="*/ 620409 h 3094037"/>
              <a:gd name="connsiteX291" fmla="*/ 5574680 w 6005794"/>
              <a:gd name="connsiteY291" fmla="*/ 620409 h 3094037"/>
              <a:gd name="connsiteX292" fmla="*/ 5578744 w 6005794"/>
              <a:gd name="connsiteY292" fmla="*/ 620409 h 3094037"/>
              <a:gd name="connsiteX293" fmla="*/ 5580437 w 6005794"/>
              <a:gd name="connsiteY293" fmla="*/ 621251 h 3094037"/>
              <a:gd name="connsiteX294" fmla="*/ 5582469 w 6005794"/>
              <a:gd name="connsiteY294" fmla="*/ 621670 h 3094037"/>
              <a:gd name="connsiteX295" fmla="*/ 5583824 w 6005794"/>
              <a:gd name="connsiteY295" fmla="*/ 623352 h 3094037"/>
              <a:gd name="connsiteX296" fmla="*/ 5584500 w 6005794"/>
              <a:gd name="connsiteY296" fmla="*/ 625035 h 3094037"/>
              <a:gd name="connsiteX297" fmla="*/ 5584839 w 6005794"/>
              <a:gd name="connsiteY297" fmla="*/ 627136 h 3094037"/>
              <a:gd name="connsiteX298" fmla="*/ 5584839 w 6005794"/>
              <a:gd name="connsiteY298" fmla="*/ 630501 h 3094037"/>
              <a:gd name="connsiteX299" fmla="*/ 5584500 w 6005794"/>
              <a:gd name="connsiteY299" fmla="*/ 634706 h 3094037"/>
              <a:gd name="connsiteX300" fmla="*/ 5583146 w 6005794"/>
              <a:gd name="connsiteY300" fmla="*/ 639332 h 3094037"/>
              <a:gd name="connsiteX301" fmla="*/ 5581792 w 6005794"/>
              <a:gd name="connsiteY301" fmla="*/ 644377 h 3094037"/>
              <a:gd name="connsiteX302" fmla="*/ 5579760 w 6005794"/>
              <a:gd name="connsiteY302" fmla="*/ 648580 h 3094037"/>
              <a:gd name="connsiteX303" fmla="*/ 5577051 w 6005794"/>
              <a:gd name="connsiteY303" fmla="*/ 651104 h 3094037"/>
              <a:gd name="connsiteX304" fmla="*/ 5575019 w 6005794"/>
              <a:gd name="connsiteY304" fmla="*/ 652366 h 3094037"/>
              <a:gd name="connsiteX305" fmla="*/ 5573326 w 6005794"/>
              <a:gd name="connsiteY305" fmla="*/ 653627 h 3094037"/>
              <a:gd name="connsiteX306" fmla="*/ 5571632 w 6005794"/>
              <a:gd name="connsiteY306" fmla="*/ 654047 h 3094037"/>
              <a:gd name="connsiteX307" fmla="*/ 5569600 w 6005794"/>
              <a:gd name="connsiteY307" fmla="*/ 654047 h 3094037"/>
              <a:gd name="connsiteX308" fmla="*/ 5565198 w 6005794"/>
              <a:gd name="connsiteY308" fmla="*/ 653627 h 3094037"/>
              <a:gd name="connsiteX309" fmla="*/ 5559779 w 6005794"/>
              <a:gd name="connsiteY309" fmla="*/ 651946 h 3094037"/>
              <a:gd name="connsiteX310" fmla="*/ 5554361 w 6005794"/>
              <a:gd name="connsiteY310" fmla="*/ 647739 h 3094037"/>
              <a:gd name="connsiteX311" fmla="*/ 5549619 w 6005794"/>
              <a:gd name="connsiteY311" fmla="*/ 645217 h 3094037"/>
              <a:gd name="connsiteX312" fmla="*/ 5545555 w 6005794"/>
              <a:gd name="connsiteY312" fmla="*/ 642695 h 3094037"/>
              <a:gd name="connsiteX313" fmla="*/ 5541829 w 6005794"/>
              <a:gd name="connsiteY313" fmla="*/ 642273 h 3094037"/>
              <a:gd name="connsiteX314" fmla="*/ 5538782 w 6005794"/>
              <a:gd name="connsiteY314" fmla="*/ 641854 h 3094037"/>
              <a:gd name="connsiteX315" fmla="*/ 5535734 w 6005794"/>
              <a:gd name="connsiteY315" fmla="*/ 642695 h 3094037"/>
              <a:gd name="connsiteX316" fmla="*/ 5533363 w 6005794"/>
              <a:gd name="connsiteY316" fmla="*/ 643955 h 3094037"/>
              <a:gd name="connsiteX317" fmla="*/ 5530993 w 6005794"/>
              <a:gd name="connsiteY317" fmla="*/ 646058 h 3094037"/>
              <a:gd name="connsiteX318" fmla="*/ 5529300 w 6005794"/>
              <a:gd name="connsiteY318" fmla="*/ 648580 h 3094037"/>
              <a:gd name="connsiteX319" fmla="*/ 5527606 w 6005794"/>
              <a:gd name="connsiteY319" fmla="*/ 651946 h 3094037"/>
              <a:gd name="connsiteX320" fmla="*/ 5526251 w 6005794"/>
              <a:gd name="connsiteY320" fmla="*/ 655308 h 3094037"/>
              <a:gd name="connsiteX321" fmla="*/ 5523881 w 6005794"/>
              <a:gd name="connsiteY321" fmla="*/ 663298 h 3094037"/>
              <a:gd name="connsiteX322" fmla="*/ 5522188 w 6005794"/>
              <a:gd name="connsiteY322" fmla="*/ 672548 h 3094037"/>
              <a:gd name="connsiteX323" fmla="*/ 5520833 w 6005794"/>
              <a:gd name="connsiteY323" fmla="*/ 681377 h 3094037"/>
              <a:gd name="connsiteX324" fmla="*/ 5518124 w 6005794"/>
              <a:gd name="connsiteY324" fmla="*/ 684322 h 3094037"/>
              <a:gd name="connsiteX325" fmla="*/ 5519140 w 6005794"/>
              <a:gd name="connsiteY325" fmla="*/ 684741 h 3094037"/>
              <a:gd name="connsiteX326" fmla="*/ 5520833 w 6005794"/>
              <a:gd name="connsiteY326" fmla="*/ 681377 h 3094037"/>
              <a:gd name="connsiteX327" fmla="*/ 5570616 w 6005794"/>
              <a:gd name="connsiteY327" fmla="*/ 682640 h 3094037"/>
              <a:gd name="connsiteX328" fmla="*/ 5593984 w 6005794"/>
              <a:gd name="connsiteY328" fmla="*/ 690628 h 3094037"/>
              <a:gd name="connsiteX329" fmla="*/ 5617351 w 6005794"/>
              <a:gd name="connsiteY329" fmla="*/ 698616 h 3094037"/>
              <a:gd name="connsiteX330" fmla="*/ 5641058 w 6005794"/>
              <a:gd name="connsiteY330" fmla="*/ 704923 h 3094037"/>
              <a:gd name="connsiteX331" fmla="*/ 5665441 w 6005794"/>
              <a:gd name="connsiteY331" fmla="*/ 710810 h 3094037"/>
              <a:gd name="connsiteX332" fmla="*/ 5689486 w 6005794"/>
              <a:gd name="connsiteY332" fmla="*/ 715855 h 3094037"/>
              <a:gd name="connsiteX333" fmla="*/ 5714885 w 6005794"/>
              <a:gd name="connsiteY333" fmla="*/ 719640 h 3094037"/>
              <a:gd name="connsiteX334" fmla="*/ 5740285 w 6005794"/>
              <a:gd name="connsiteY334" fmla="*/ 723844 h 3094037"/>
              <a:gd name="connsiteX335" fmla="*/ 5766361 w 6005794"/>
              <a:gd name="connsiteY335" fmla="*/ 727209 h 3094037"/>
              <a:gd name="connsiteX336" fmla="*/ 5759589 w 6005794"/>
              <a:gd name="connsiteY336" fmla="*/ 732675 h 3094037"/>
              <a:gd name="connsiteX337" fmla="*/ 5752815 w 6005794"/>
              <a:gd name="connsiteY337" fmla="*/ 737719 h 3094037"/>
              <a:gd name="connsiteX338" fmla="*/ 5746719 w 6005794"/>
              <a:gd name="connsiteY338" fmla="*/ 741504 h 3094037"/>
              <a:gd name="connsiteX339" fmla="*/ 5739946 w 6005794"/>
              <a:gd name="connsiteY339" fmla="*/ 744867 h 3094037"/>
              <a:gd name="connsiteX340" fmla="*/ 5733512 w 6005794"/>
              <a:gd name="connsiteY340" fmla="*/ 747811 h 3094037"/>
              <a:gd name="connsiteX341" fmla="*/ 5727416 w 6005794"/>
              <a:gd name="connsiteY341" fmla="*/ 749913 h 3094037"/>
              <a:gd name="connsiteX342" fmla="*/ 5720642 w 6005794"/>
              <a:gd name="connsiteY342" fmla="*/ 751596 h 3094037"/>
              <a:gd name="connsiteX343" fmla="*/ 5714208 w 6005794"/>
              <a:gd name="connsiteY343" fmla="*/ 752857 h 3094037"/>
              <a:gd name="connsiteX344" fmla="*/ 5708112 w 6005794"/>
              <a:gd name="connsiteY344" fmla="*/ 753278 h 3094037"/>
              <a:gd name="connsiteX345" fmla="*/ 5702354 w 6005794"/>
              <a:gd name="connsiteY345" fmla="*/ 753278 h 3094037"/>
              <a:gd name="connsiteX346" fmla="*/ 5695920 w 6005794"/>
              <a:gd name="connsiteY346" fmla="*/ 753278 h 3094037"/>
              <a:gd name="connsiteX347" fmla="*/ 5689486 w 6005794"/>
              <a:gd name="connsiteY347" fmla="*/ 752017 h 3094037"/>
              <a:gd name="connsiteX348" fmla="*/ 5677632 w 6005794"/>
              <a:gd name="connsiteY348" fmla="*/ 750335 h 3094037"/>
              <a:gd name="connsiteX349" fmla="*/ 5665441 w 6005794"/>
              <a:gd name="connsiteY349" fmla="*/ 746971 h 3094037"/>
              <a:gd name="connsiteX350" fmla="*/ 5653249 w 6005794"/>
              <a:gd name="connsiteY350" fmla="*/ 743606 h 3094037"/>
              <a:gd name="connsiteX351" fmla="*/ 5641735 w 6005794"/>
              <a:gd name="connsiteY351" fmla="*/ 739823 h 3094037"/>
              <a:gd name="connsiteX352" fmla="*/ 5629882 w 6005794"/>
              <a:gd name="connsiteY352" fmla="*/ 736039 h 3094037"/>
              <a:gd name="connsiteX353" fmla="*/ 5617690 w 6005794"/>
              <a:gd name="connsiteY353" fmla="*/ 732675 h 3094037"/>
              <a:gd name="connsiteX354" fmla="*/ 5606175 w 6005794"/>
              <a:gd name="connsiteY354" fmla="*/ 729732 h 3094037"/>
              <a:gd name="connsiteX355" fmla="*/ 5594323 w 6005794"/>
              <a:gd name="connsiteY355" fmla="*/ 728049 h 3094037"/>
              <a:gd name="connsiteX356" fmla="*/ 5588565 w 6005794"/>
              <a:gd name="connsiteY356" fmla="*/ 727630 h 3094037"/>
              <a:gd name="connsiteX357" fmla="*/ 5582808 w 6005794"/>
              <a:gd name="connsiteY357" fmla="*/ 727630 h 3094037"/>
              <a:gd name="connsiteX358" fmla="*/ 5577051 w 6005794"/>
              <a:gd name="connsiteY358" fmla="*/ 728049 h 3094037"/>
              <a:gd name="connsiteX359" fmla="*/ 5570616 w 6005794"/>
              <a:gd name="connsiteY359" fmla="*/ 729311 h 3094037"/>
              <a:gd name="connsiteX360" fmla="*/ 5571632 w 6005794"/>
              <a:gd name="connsiteY360" fmla="*/ 734776 h 3094037"/>
              <a:gd name="connsiteX361" fmla="*/ 5572310 w 6005794"/>
              <a:gd name="connsiteY361" fmla="*/ 739823 h 3094037"/>
              <a:gd name="connsiteX362" fmla="*/ 5573326 w 6005794"/>
              <a:gd name="connsiteY362" fmla="*/ 744448 h 3094037"/>
              <a:gd name="connsiteX363" fmla="*/ 5574680 w 6005794"/>
              <a:gd name="connsiteY363" fmla="*/ 746971 h 3094037"/>
              <a:gd name="connsiteX364" fmla="*/ 5576374 w 6005794"/>
              <a:gd name="connsiteY364" fmla="*/ 749913 h 3094037"/>
              <a:gd name="connsiteX365" fmla="*/ 5578406 w 6005794"/>
              <a:gd name="connsiteY365" fmla="*/ 751596 h 3094037"/>
              <a:gd name="connsiteX366" fmla="*/ 5580437 w 6005794"/>
              <a:gd name="connsiteY366" fmla="*/ 752857 h 3094037"/>
              <a:gd name="connsiteX367" fmla="*/ 5582808 w 6005794"/>
              <a:gd name="connsiteY367" fmla="*/ 753278 h 3094037"/>
              <a:gd name="connsiteX368" fmla="*/ 5585517 w 6005794"/>
              <a:gd name="connsiteY368" fmla="*/ 753278 h 3094037"/>
              <a:gd name="connsiteX369" fmla="*/ 5588226 w 6005794"/>
              <a:gd name="connsiteY369" fmla="*/ 753278 h 3094037"/>
              <a:gd name="connsiteX370" fmla="*/ 5593645 w 6005794"/>
              <a:gd name="connsiteY370" fmla="*/ 752017 h 3094037"/>
              <a:gd name="connsiteX371" fmla="*/ 5606175 w 6005794"/>
              <a:gd name="connsiteY371" fmla="*/ 748233 h 3094037"/>
              <a:gd name="connsiteX372" fmla="*/ 5613287 w 6005794"/>
              <a:gd name="connsiteY372" fmla="*/ 746971 h 3094037"/>
              <a:gd name="connsiteX373" fmla="*/ 5616336 w 6005794"/>
              <a:gd name="connsiteY373" fmla="*/ 746551 h 3094037"/>
              <a:gd name="connsiteX374" fmla="*/ 5619045 w 6005794"/>
              <a:gd name="connsiteY374" fmla="*/ 746971 h 3094037"/>
              <a:gd name="connsiteX375" fmla="*/ 5621415 w 6005794"/>
              <a:gd name="connsiteY375" fmla="*/ 746971 h 3094037"/>
              <a:gd name="connsiteX376" fmla="*/ 5623786 w 6005794"/>
              <a:gd name="connsiteY376" fmla="*/ 748233 h 3094037"/>
              <a:gd name="connsiteX377" fmla="*/ 5625479 w 6005794"/>
              <a:gd name="connsiteY377" fmla="*/ 749494 h 3094037"/>
              <a:gd name="connsiteX378" fmla="*/ 5627172 w 6005794"/>
              <a:gd name="connsiteY378" fmla="*/ 751175 h 3094037"/>
              <a:gd name="connsiteX379" fmla="*/ 5628865 w 6005794"/>
              <a:gd name="connsiteY379" fmla="*/ 753278 h 3094037"/>
              <a:gd name="connsiteX380" fmla="*/ 5629882 w 6005794"/>
              <a:gd name="connsiteY380" fmla="*/ 756219 h 3094037"/>
              <a:gd name="connsiteX381" fmla="*/ 5631236 w 6005794"/>
              <a:gd name="connsiteY381" fmla="*/ 759585 h 3094037"/>
              <a:gd name="connsiteX382" fmla="*/ 5632252 w 6005794"/>
              <a:gd name="connsiteY382" fmla="*/ 763369 h 3094037"/>
              <a:gd name="connsiteX383" fmla="*/ 5633606 w 6005794"/>
              <a:gd name="connsiteY383" fmla="*/ 772200 h 3094037"/>
              <a:gd name="connsiteX384" fmla="*/ 5634284 w 6005794"/>
              <a:gd name="connsiteY384" fmla="*/ 783972 h 3094037"/>
              <a:gd name="connsiteX385" fmla="*/ 5634961 w 6005794"/>
              <a:gd name="connsiteY385" fmla="*/ 794903 h 3094037"/>
              <a:gd name="connsiteX386" fmla="*/ 5634961 w 6005794"/>
              <a:gd name="connsiteY386" fmla="*/ 803313 h 3094037"/>
              <a:gd name="connsiteX387" fmla="*/ 5634284 w 6005794"/>
              <a:gd name="connsiteY387" fmla="*/ 806677 h 3094037"/>
              <a:gd name="connsiteX388" fmla="*/ 5633606 w 6005794"/>
              <a:gd name="connsiteY388" fmla="*/ 809621 h 3094037"/>
              <a:gd name="connsiteX389" fmla="*/ 5632591 w 6005794"/>
              <a:gd name="connsiteY389" fmla="*/ 811722 h 3094037"/>
              <a:gd name="connsiteX390" fmla="*/ 5631574 w 6005794"/>
              <a:gd name="connsiteY390" fmla="*/ 813405 h 3094037"/>
              <a:gd name="connsiteX391" fmla="*/ 5630220 w 6005794"/>
              <a:gd name="connsiteY391" fmla="*/ 815086 h 3094037"/>
              <a:gd name="connsiteX392" fmla="*/ 5628527 w 6005794"/>
              <a:gd name="connsiteY392" fmla="*/ 816769 h 3094037"/>
              <a:gd name="connsiteX393" fmla="*/ 5624463 w 6005794"/>
              <a:gd name="connsiteY393" fmla="*/ 818870 h 3094037"/>
              <a:gd name="connsiteX394" fmla="*/ 5611932 w 6005794"/>
              <a:gd name="connsiteY394" fmla="*/ 823916 h 3094037"/>
              <a:gd name="connsiteX395" fmla="*/ 5604821 w 6005794"/>
              <a:gd name="connsiteY395" fmla="*/ 826439 h 3094037"/>
              <a:gd name="connsiteX396" fmla="*/ 5597032 w 6005794"/>
              <a:gd name="connsiteY396" fmla="*/ 828120 h 3094037"/>
              <a:gd name="connsiteX397" fmla="*/ 5588903 w 6005794"/>
              <a:gd name="connsiteY397" fmla="*/ 828542 h 3094037"/>
              <a:gd name="connsiteX398" fmla="*/ 5581454 w 6005794"/>
              <a:gd name="connsiteY398" fmla="*/ 829802 h 3094037"/>
              <a:gd name="connsiteX399" fmla="*/ 5565536 w 6005794"/>
              <a:gd name="connsiteY399" fmla="*/ 830223 h 3094037"/>
              <a:gd name="connsiteX400" fmla="*/ 5557747 w 6005794"/>
              <a:gd name="connsiteY400" fmla="*/ 830223 h 3094037"/>
              <a:gd name="connsiteX401" fmla="*/ 5549958 w 6005794"/>
              <a:gd name="connsiteY401" fmla="*/ 830643 h 3094037"/>
              <a:gd name="connsiteX402" fmla="*/ 5542507 w 6005794"/>
              <a:gd name="connsiteY402" fmla="*/ 832327 h 3094037"/>
              <a:gd name="connsiteX403" fmla="*/ 5534718 w 6005794"/>
              <a:gd name="connsiteY403" fmla="*/ 834008 h 3094037"/>
              <a:gd name="connsiteX404" fmla="*/ 5527606 w 6005794"/>
              <a:gd name="connsiteY404" fmla="*/ 836531 h 3094037"/>
              <a:gd name="connsiteX405" fmla="*/ 5520494 w 6005794"/>
              <a:gd name="connsiteY405" fmla="*/ 840314 h 3094037"/>
              <a:gd name="connsiteX406" fmla="*/ 5516769 w 6005794"/>
              <a:gd name="connsiteY406" fmla="*/ 842417 h 3094037"/>
              <a:gd name="connsiteX407" fmla="*/ 5513722 w 6005794"/>
              <a:gd name="connsiteY407" fmla="*/ 845359 h 3094037"/>
              <a:gd name="connsiteX408" fmla="*/ 5510335 w 6005794"/>
              <a:gd name="connsiteY408" fmla="*/ 847884 h 3094037"/>
              <a:gd name="connsiteX409" fmla="*/ 5507287 w 6005794"/>
              <a:gd name="connsiteY409" fmla="*/ 851246 h 3094037"/>
              <a:gd name="connsiteX410" fmla="*/ 5504238 w 6005794"/>
              <a:gd name="connsiteY410" fmla="*/ 854612 h 3094037"/>
              <a:gd name="connsiteX411" fmla="*/ 5501190 w 6005794"/>
              <a:gd name="connsiteY411" fmla="*/ 859235 h 3094037"/>
              <a:gd name="connsiteX412" fmla="*/ 5498481 w 6005794"/>
              <a:gd name="connsiteY412" fmla="*/ 863860 h 3094037"/>
              <a:gd name="connsiteX413" fmla="*/ 5495772 w 6005794"/>
              <a:gd name="connsiteY413" fmla="*/ 868486 h 3094037"/>
              <a:gd name="connsiteX414" fmla="*/ 5520494 w 6005794"/>
              <a:gd name="connsiteY414" fmla="*/ 869326 h 3094037"/>
              <a:gd name="connsiteX415" fmla="*/ 5537089 w 6005794"/>
              <a:gd name="connsiteY415" fmla="*/ 876055 h 3094037"/>
              <a:gd name="connsiteX416" fmla="*/ 5553683 w 6005794"/>
              <a:gd name="connsiteY416" fmla="*/ 881522 h 3094037"/>
              <a:gd name="connsiteX417" fmla="*/ 5570277 w 6005794"/>
              <a:gd name="connsiteY417" fmla="*/ 886565 h 3094037"/>
              <a:gd name="connsiteX418" fmla="*/ 5587211 w 6005794"/>
              <a:gd name="connsiteY418" fmla="*/ 891191 h 3094037"/>
              <a:gd name="connsiteX419" fmla="*/ 5604482 w 6005794"/>
              <a:gd name="connsiteY419" fmla="*/ 894975 h 3094037"/>
              <a:gd name="connsiteX420" fmla="*/ 5621415 w 6005794"/>
              <a:gd name="connsiteY420" fmla="*/ 898340 h 3094037"/>
              <a:gd name="connsiteX421" fmla="*/ 5655619 w 6005794"/>
              <a:gd name="connsiteY421" fmla="*/ 903805 h 3094037"/>
              <a:gd name="connsiteX422" fmla="*/ 5689486 w 6005794"/>
              <a:gd name="connsiteY422" fmla="*/ 909271 h 3094037"/>
              <a:gd name="connsiteX423" fmla="*/ 5723690 w 6005794"/>
              <a:gd name="connsiteY423" fmla="*/ 915578 h 3094037"/>
              <a:gd name="connsiteX424" fmla="*/ 5740962 w 6005794"/>
              <a:gd name="connsiteY424" fmla="*/ 918942 h 3094037"/>
              <a:gd name="connsiteX425" fmla="*/ 5757895 w 6005794"/>
              <a:gd name="connsiteY425" fmla="*/ 922727 h 3094037"/>
              <a:gd name="connsiteX426" fmla="*/ 5774489 w 6005794"/>
              <a:gd name="connsiteY426" fmla="*/ 927352 h 3094037"/>
              <a:gd name="connsiteX427" fmla="*/ 5791423 w 6005794"/>
              <a:gd name="connsiteY427" fmla="*/ 932397 h 3094037"/>
              <a:gd name="connsiteX428" fmla="*/ 5799212 w 6005794"/>
              <a:gd name="connsiteY428" fmla="*/ 934920 h 3094037"/>
              <a:gd name="connsiteX429" fmla="*/ 5802937 w 6005794"/>
              <a:gd name="connsiteY429" fmla="*/ 937442 h 3094037"/>
              <a:gd name="connsiteX430" fmla="*/ 5805985 w 6005794"/>
              <a:gd name="connsiteY430" fmla="*/ 939545 h 3094037"/>
              <a:gd name="connsiteX431" fmla="*/ 5809033 w 6005794"/>
              <a:gd name="connsiteY431" fmla="*/ 942489 h 3094037"/>
              <a:gd name="connsiteX432" fmla="*/ 5810726 w 6005794"/>
              <a:gd name="connsiteY432" fmla="*/ 945432 h 3094037"/>
              <a:gd name="connsiteX433" fmla="*/ 5811742 w 6005794"/>
              <a:gd name="connsiteY433" fmla="*/ 947954 h 3094037"/>
              <a:gd name="connsiteX434" fmla="*/ 5812080 w 6005794"/>
              <a:gd name="connsiteY434" fmla="*/ 950057 h 3094037"/>
              <a:gd name="connsiteX435" fmla="*/ 5812758 w 6005794"/>
              <a:gd name="connsiteY435" fmla="*/ 952159 h 3094037"/>
              <a:gd name="connsiteX436" fmla="*/ 5812758 w 6005794"/>
              <a:gd name="connsiteY436" fmla="*/ 955102 h 3094037"/>
              <a:gd name="connsiteX437" fmla="*/ 5811742 w 6005794"/>
              <a:gd name="connsiteY437" fmla="*/ 960569 h 3094037"/>
              <a:gd name="connsiteX438" fmla="*/ 5810048 w 6005794"/>
              <a:gd name="connsiteY438" fmla="*/ 965194 h 3094037"/>
              <a:gd name="connsiteX439" fmla="*/ 5807678 w 6005794"/>
              <a:gd name="connsiteY439" fmla="*/ 968557 h 3094037"/>
              <a:gd name="connsiteX440" fmla="*/ 5804969 w 6005794"/>
              <a:gd name="connsiteY440" fmla="*/ 970659 h 3094037"/>
              <a:gd name="connsiteX441" fmla="*/ 5801582 w 6005794"/>
              <a:gd name="connsiteY441" fmla="*/ 972341 h 3094037"/>
              <a:gd name="connsiteX442" fmla="*/ 5797857 w 6005794"/>
              <a:gd name="connsiteY442" fmla="*/ 972762 h 3094037"/>
              <a:gd name="connsiteX443" fmla="*/ 5793454 w 6005794"/>
              <a:gd name="connsiteY443" fmla="*/ 972762 h 3094037"/>
              <a:gd name="connsiteX444" fmla="*/ 5789390 w 6005794"/>
              <a:gd name="connsiteY444" fmla="*/ 972341 h 3094037"/>
              <a:gd name="connsiteX445" fmla="*/ 5508303 w 6005794"/>
              <a:gd name="connsiteY445" fmla="*/ 900442 h 3094037"/>
              <a:gd name="connsiteX446" fmla="*/ 5433119 w 6005794"/>
              <a:gd name="connsiteY446" fmla="*/ 903805 h 3094037"/>
              <a:gd name="connsiteX447" fmla="*/ 5431765 w 6005794"/>
              <a:gd name="connsiteY447" fmla="*/ 900022 h 3094037"/>
              <a:gd name="connsiteX448" fmla="*/ 5430410 w 6005794"/>
              <a:gd name="connsiteY448" fmla="*/ 895816 h 3094037"/>
              <a:gd name="connsiteX449" fmla="*/ 5429734 w 6005794"/>
              <a:gd name="connsiteY449" fmla="*/ 896656 h 3094037"/>
              <a:gd name="connsiteX450" fmla="*/ 5431426 w 6005794"/>
              <a:gd name="connsiteY450" fmla="*/ 900022 h 3094037"/>
              <a:gd name="connsiteX451" fmla="*/ 5433119 w 6005794"/>
              <a:gd name="connsiteY451" fmla="*/ 903805 h 3094037"/>
              <a:gd name="connsiteX452" fmla="*/ 5437184 w 6005794"/>
              <a:gd name="connsiteY452" fmla="*/ 910534 h 3094037"/>
              <a:gd name="connsiteX453" fmla="*/ 5441248 w 6005794"/>
              <a:gd name="connsiteY453" fmla="*/ 915999 h 3094037"/>
              <a:gd name="connsiteX454" fmla="*/ 5445312 w 6005794"/>
              <a:gd name="connsiteY454" fmla="*/ 920625 h 3094037"/>
              <a:gd name="connsiteX455" fmla="*/ 5449714 w 6005794"/>
              <a:gd name="connsiteY455" fmla="*/ 924408 h 3094037"/>
              <a:gd name="connsiteX456" fmla="*/ 5454455 w 6005794"/>
              <a:gd name="connsiteY456" fmla="*/ 927352 h 3094037"/>
              <a:gd name="connsiteX457" fmla="*/ 5459197 w 6005794"/>
              <a:gd name="connsiteY457" fmla="*/ 929454 h 3094037"/>
              <a:gd name="connsiteX458" fmla="*/ 5464277 w 6005794"/>
              <a:gd name="connsiteY458" fmla="*/ 930715 h 3094037"/>
              <a:gd name="connsiteX459" fmla="*/ 5469695 w 6005794"/>
              <a:gd name="connsiteY459" fmla="*/ 931555 h 3094037"/>
              <a:gd name="connsiteX460" fmla="*/ 5474436 w 6005794"/>
              <a:gd name="connsiteY460" fmla="*/ 932397 h 3094037"/>
              <a:gd name="connsiteX461" fmla="*/ 5479855 w 6005794"/>
              <a:gd name="connsiteY461" fmla="*/ 932397 h 3094037"/>
              <a:gd name="connsiteX462" fmla="*/ 5490692 w 6005794"/>
              <a:gd name="connsiteY462" fmla="*/ 931555 h 3094037"/>
              <a:gd name="connsiteX463" fmla="*/ 5501529 w 6005794"/>
              <a:gd name="connsiteY463" fmla="*/ 931136 h 3094037"/>
              <a:gd name="connsiteX464" fmla="*/ 5511689 w 6005794"/>
              <a:gd name="connsiteY464" fmla="*/ 931136 h 3094037"/>
              <a:gd name="connsiteX465" fmla="*/ 5534379 w 6005794"/>
              <a:gd name="connsiteY465" fmla="*/ 931555 h 3094037"/>
              <a:gd name="connsiteX466" fmla="*/ 5556731 w 6005794"/>
              <a:gd name="connsiteY466" fmla="*/ 931555 h 3094037"/>
              <a:gd name="connsiteX467" fmla="*/ 5601095 w 6005794"/>
              <a:gd name="connsiteY467" fmla="*/ 931136 h 3094037"/>
              <a:gd name="connsiteX468" fmla="*/ 5601095 w 6005794"/>
              <a:gd name="connsiteY468" fmla="*/ 950477 h 3094037"/>
              <a:gd name="connsiteX469" fmla="*/ 5408059 w 6005794"/>
              <a:gd name="connsiteY469" fmla="*/ 962251 h 3094037"/>
              <a:gd name="connsiteX470" fmla="*/ 5410430 w 6005794"/>
              <a:gd name="connsiteY470" fmla="*/ 969398 h 3094037"/>
              <a:gd name="connsiteX471" fmla="*/ 5413139 w 6005794"/>
              <a:gd name="connsiteY471" fmla="*/ 976966 h 3094037"/>
              <a:gd name="connsiteX472" fmla="*/ 5416187 w 6005794"/>
              <a:gd name="connsiteY472" fmla="*/ 982853 h 3094037"/>
              <a:gd name="connsiteX473" fmla="*/ 5419236 w 6005794"/>
              <a:gd name="connsiteY473" fmla="*/ 989160 h 3094037"/>
              <a:gd name="connsiteX474" fmla="*/ 5422960 w 6005794"/>
              <a:gd name="connsiteY474" fmla="*/ 994206 h 3094037"/>
              <a:gd name="connsiteX475" fmla="*/ 5426347 w 6005794"/>
              <a:gd name="connsiteY475" fmla="*/ 999251 h 3094037"/>
              <a:gd name="connsiteX476" fmla="*/ 5430410 w 6005794"/>
              <a:gd name="connsiteY476" fmla="*/ 1003455 h 3094037"/>
              <a:gd name="connsiteX477" fmla="*/ 5434474 w 6005794"/>
              <a:gd name="connsiteY477" fmla="*/ 1008081 h 3094037"/>
              <a:gd name="connsiteX478" fmla="*/ 5439216 w 6005794"/>
              <a:gd name="connsiteY478" fmla="*/ 1011445 h 3094037"/>
              <a:gd name="connsiteX479" fmla="*/ 5443957 w 6005794"/>
              <a:gd name="connsiteY479" fmla="*/ 1014808 h 3094037"/>
              <a:gd name="connsiteX480" fmla="*/ 5449037 w 6005794"/>
              <a:gd name="connsiteY480" fmla="*/ 1017753 h 3094037"/>
              <a:gd name="connsiteX481" fmla="*/ 5454455 w 6005794"/>
              <a:gd name="connsiteY481" fmla="*/ 1019853 h 3094037"/>
              <a:gd name="connsiteX482" fmla="*/ 5459873 w 6005794"/>
              <a:gd name="connsiteY482" fmla="*/ 1021536 h 3094037"/>
              <a:gd name="connsiteX483" fmla="*/ 5465970 w 6005794"/>
              <a:gd name="connsiteY483" fmla="*/ 1023218 h 3094037"/>
              <a:gd name="connsiteX484" fmla="*/ 5471727 w 6005794"/>
              <a:gd name="connsiteY484" fmla="*/ 1024059 h 3094037"/>
              <a:gd name="connsiteX485" fmla="*/ 5478500 w 6005794"/>
              <a:gd name="connsiteY485" fmla="*/ 1024899 h 3094037"/>
              <a:gd name="connsiteX486" fmla="*/ 5531670 w 6005794"/>
              <a:gd name="connsiteY486" fmla="*/ 1029105 h 3094037"/>
              <a:gd name="connsiteX487" fmla="*/ 5558085 w 6005794"/>
              <a:gd name="connsiteY487" fmla="*/ 1030365 h 3094037"/>
              <a:gd name="connsiteX488" fmla="*/ 5584500 w 6005794"/>
              <a:gd name="connsiteY488" fmla="*/ 1032048 h 3094037"/>
              <a:gd name="connsiteX489" fmla="*/ 5610917 w 6005794"/>
              <a:gd name="connsiteY489" fmla="*/ 1032468 h 3094037"/>
              <a:gd name="connsiteX490" fmla="*/ 5637671 w 6005794"/>
              <a:gd name="connsiteY490" fmla="*/ 1032468 h 3094037"/>
              <a:gd name="connsiteX491" fmla="*/ 5664425 w 6005794"/>
              <a:gd name="connsiteY491" fmla="*/ 1032048 h 3094037"/>
              <a:gd name="connsiteX492" fmla="*/ 5690840 w 6005794"/>
              <a:gd name="connsiteY492" fmla="*/ 1030365 h 3094037"/>
              <a:gd name="connsiteX493" fmla="*/ 5699645 w 6005794"/>
              <a:gd name="connsiteY493" fmla="*/ 1029946 h 3094037"/>
              <a:gd name="connsiteX494" fmla="*/ 5707435 w 6005794"/>
              <a:gd name="connsiteY494" fmla="*/ 1030786 h 3094037"/>
              <a:gd name="connsiteX495" fmla="*/ 5715224 w 6005794"/>
              <a:gd name="connsiteY495" fmla="*/ 1033308 h 3094037"/>
              <a:gd name="connsiteX496" fmla="*/ 5722336 w 6005794"/>
              <a:gd name="connsiteY496" fmla="*/ 1035832 h 3094037"/>
              <a:gd name="connsiteX497" fmla="*/ 5728770 w 6005794"/>
              <a:gd name="connsiteY497" fmla="*/ 1039195 h 3094037"/>
              <a:gd name="connsiteX498" fmla="*/ 5734528 w 6005794"/>
              <a:gd name="connsiteY498" fmla="*/ 1044241 h 3094037"/>
              <a:gd name="connsiteX499" fmla="*/ 5739607 w 6005794"/>
              <a:gd name="connsiteY499" fmla="*/ 1049287 h 3094037"/>
              <a:gd name="connsiteX500" fmla="*/ 5743671 w 6005794"/>
              <a:gd name="connsiteY500" fmla="*/ 1055594 h 3094037"/>
              <a:gd name="connsiteX501" fmla="*/ 5747058 w 6005794"/>
              <a:gd name="connsiteY501" fmla="*/ 1061481 h 3094037"/>
              <a:gd name="connsiteX502" fmla="*/ 5749768 w 6005794"/>
              <a:gd name="connsiteY502" fmla="*/ 1069048 h 3094037"/>
              <a:gd name="connsiteX503" fmla="*/ 5751461 w 6005794"/>
              <a:gd name="connsiteY503" fmla="*/ 1076197 h 3094037"/>
              <a:gd name="connsiteX504" fmla="*/ 5752476 w 6005794"/>
              <a:gd name="connsiteY504" fmla="*/ 1083766 h 3094037"/>
              <a:gd name="connsiteX505" fmla="*/ 5752476 w 6005794"/>
              <a:gd name="connsiteY505" fmla="*/ 1092174 h 3094037"/>
              <a:gd name="connsiteX506" fmla="*/ 5751122 w 6005794"/>
              <a:gd name="connsiteY506" fmla="*/ 1100584 h 3094037"/>
              <a:gd name="connsiteX507" fmla="*/ 5749429 w 6005794"/>
              <a:gd name="connsiteY507" fmla="*/ 1109413 h 3094037"/>
              <a:gd name="connsiteX508" fmla="*/ 5746380 w 6005794"/>
              <a:gd name="connsiteY508" fmla="*/ 1117823 h 3094037"/>
              <a:gd name="connsiteX509" fmla="*/ 5749768 w 6005794"/>
              <a:gd name="connsiteY509" fmla="*/ 1121186 h 3094037"/>
              <a:gd name="connsiteX510" fmla="*/ 5753493 w 6005794"/>
              <a:gd name="connsiteY510" fmla="*/ 1123290 h 3094037"/>
              <a:gd name="connsiteX511" fmla="*/ 5756879 w 6005794"/>
              <a:gd name="connsiteY511" fmla="*/ 1125812 h 3094037"/>
              <a:gd name="connsiteX512" fmla="*/ 5760943 w 6005794"/>
              <a:gd name="connsiteY512" fmla="*/ 1127914 h 3094037"/>
              <a:gd name="connsiteX513" fmla="*/ 5768732 w 6005794"/>
              <a:gd name="connsiteY513" fmla="*/ 1130858 h 3094037"/>
              <a:gd name="connsiteX514" fmla="*/ 5776183 w 6005794"/>
              <a:gd name="connsiteY514" fmla="*/ 1132539 h 3094037"/>
              <a:gd name="connsiteX515" fmla="*/ 5784311 w 6005794"/>
              <a:gd name="connsiteY515" fmla="*/ 1133380 h 3094037"/>
              <a:gd name="connsiteX516" fmla="*/ 5792439 w 6005794"/>
              <a:gd name="connsiteY516" fmla="*/ 1133380 h 3094037"/>
              <a:gd name="connsiteX517" fmla="*/ 5809033 w 6005794"/>
              <a:gd name="connsiteY517" fmla="*/ 1132959 h 3094037"/>
              <a:gd name="connsiteX518" fmla="*/ 5825289 w 6005794"/>
              <a:gd name="connsiteY518" fmla="*/ 1132539 h 3094037"/>
              <a:gd name="connsiteX519" fmla="*/ 5833416 w 6005794"/>
              <a:gd name="connsiteY519" fmla="*/ 1132959 h 3094037"/>
              <a:gd name="connsiteX520" fmla="*/ 5841545 w 6005794"/>
              <a:gd name="connsiteY520" fmla="*/ 1133380 h 3094037"/>
              <a:gd name="connsiteX521" fmla="*/ 5848995 w 6005794"/>
              <a:gd name="connsiteY521" fmla="*/ 1135902 h 3094037"/>
              <a:gd name="connsiteX522" fmla="*/ 5856783 w 6005794"/>
              <a:gd name="connsiteY522" fmla="*/ 1138426 h 3094037"/>
              <a:gd name="connsiteX523" fmla="*/ 5860848 w 6005794"/>
              <a:gd name="connsiteY523" fmla="*/ 1140949 h 3094037"/>
              <a:gd name="connsiteX524" fmla="*/ 5864234 w 6005794"/>
              <a:gd name="connsiteY524" fmla="*/ 1143051 h 3094037"/>
              <a:gd name="connsiteX525" fmla="*/ 5867960 w 6005794"/>
              <a:gd name="connsiteY525" fmla="*/ 1145995 h 3094037"/>
              <a:gd name="connsiteX526" fmla="*/ 5871684 w 6005794"/>
              <a:gd name="connsiteY526" fmla="*/ 1148939 h 3094037"/>
              <a:gd name="connsiteX527" fmla="*/ 5885570 w 6005794"/>
              <a:gd name="connsiteY527" fmla="*/ 1150620 h 3094037"/>
              <a:gd name="connsiteX528" fmla="*/ 5898777 w 6005794"/>
              <a:gd name="connsiteY528" fmla="*/ 1153983 h 3094037"/>
              <a:gd name="connsiteX529" fmla="*/ 5926209 w 6005794"/>
              <a:gd name="connsiteY529" fmla="*/ 1160711 h 3094037"/>
              <a:gd name="connsiteX530" fmla="*/ 5939755 w 6005794"/>
              <a:gd name="connsiteY530" fmla="*/ 1163654 h 3094037"/>
              <a:gd name="connsiteX531" fmla="*/ 5953641 w 6005794"/>
              <a:gd name="connsiteY531" fmla="*/ 1165757 h 3094037"/>
              <a:gd name="connsiteX532" fmla="*/ 5960753 w 6005794"/>
              <a:gd name="connsiteY532" fmla="*/ 1166598 h 3094037"/>
              <a:gd name="connsiteX533" fmla="*/ 5967526 w 6005794"/>
              <a:gd name="connsiteY533" fmla="*/ 1166598 h 3094037"/>
              <a:gd name="connsiteX534" fmla="*/ 5974976 w 6005794"/>
              <a:gd name="connsiteY534" fmla="*/ 1166598 h 3094037"/>
              <a:gd name="connsiteX535" fmla="*/ 5982088 w 6005794"/>
              <a:gd name="connsiteY535" fmla="*/ 1165757 h 3094037"/>
              <a:gd name="connsiteX536" fmla="*/ 5986490 w 6005794"/>
              <a:gd name="connsiteY536" fmla="*/ 1165336 h 3094037"/>
              <a:gd name="connsiteX537" fmla="*/ 5991571 w 6005794"/>
              <a:gd name="connsiteY537" fmla="*/ 1165757 h 3094037"/>
              <a:gd name="connsiteX538" fmla="*/ 5995635 w 6005794"/>
              <a:gd name="connsiteY538" fmla="*/ 1167438 h 3094037"/>
              <a:gd name="connsiteX539" fmla="*/ 5999022 w 6005794"/>
              <a:gd name="connsiteY539" fmla="*/ 1170382 h 3094037"/>
              <a:gd name="connsiteX540" fmla="*/ 6000715 w 6005794"/>
              <a:gd name="connsiteY540" fmla="*/ 1171643 h 3094037"/>
              <a:gd name="connsiteX541" fmla="*/ 6002069 w 6005794"/>
              <a:gd name="connsiteY541" fmla="*/ 1173745 h 3094037"/>
              <a:gd name="connsiteX542" fmla="*/ 6003424 w 6005794"/>
              <a:gd name="connsiteY542" fmla="*/ 1175847 h 3094037"/>
              <a:gd name="connsiteX543" fmla="*/ 6004440 w 6005794"/>
              <a:gd name="connsiteY543" fmla="*/ 1177949 h 3094037"/>
              <a:gd name="connsiteX544" fmla="*/ 6004778 w 6005794"/>
              <a:gd name="connsiteY544" fmla="*/ 1180894 h 3094037"/>
              <a:gd name="connsiteX545" fmla="*/ 6005455 w 6005794"/>
              <a:gd name="connsiteY545" fmla="*/ 1184257 h 3094037"/>
              <a:gd name="connsiteX546" fmla="*/ 6005794 w 6005794"/>
              <a:gd name="connsiteY546" fmla="*/ 1187621 h 3094037"/>
              <a:gd name="connsiteX547" fmla="*/ 6005455 w 6005794"/>
              <a:gd name="connsiteY547" fmla="*/ 1191405 h 3094037"/>
              <a:gd name="connsiteX548" fmla="*/ 6004778 w 6005794"/>
              <a:gd name="connsiteY548" fmla="*/ 1194348 h 3094037"/>
              <a:gd name="connsiteX549" fmla="*/ 6004440 w 6005794"/>
              <a:gd name="connsiteY549" fmla="*/ 1197291 h 3094037"/>
              <a:gd name="connsiteX550" fmla="*/ 6003424 w 6005794"/>
              <a:gd name="connsiteY550" fmla="*/ 1199393 h 3094037"/>
              <a:gd name="connsiteX551" fmla="*/ 6002746 w 6005794"/>
              <a:gd name="connsiteY551" fmla="*/ 1201076 h 3094037"/>
              <a:gd name="connsiteX552" fmla="*/ 6000376 w 6005794"/>
              <a:gd name="connsiteY552" fmla="*/ 1204440 h 3094037"/>
              <a:gd name="connsiteX553" fmla="*/ 5997328 w 6005794"/>
              <a:gd name="connsiteY553" fmla="*/ 1206542 h 3094037"/>
              <a:gd name="connsiteX554" fmla="*/ 5993603 w 6005794"/>
              <a:gd name="connsiteY554" fmla="*/ 1208224 h 3094037"/>
              <a:gd name="connsiteX555" fmla="*/ 5990217 w 6005794"/>
              <a:gd name="connsiteY555" fmla="*/ 1209485 h 3094037"/>
              <a:gd name="connsiteX556" fmla="*/ 5982427 w 6005794"/>
              <a:gd name="connsiteY556" fmla="*/ 1210326 h 3094037"/>
              <a:gd name="connsiteX557" fmla="*/ 5975992 w 6005794"/>
              <a:gd name="connsiteY557" fmla="*/ 1211588 h 3094037"/>
              <a:gd name="connsiteX558" fmla="*/ 5972945 w 6005794"/>
              <a:gd name="connsiteY558" fmla="*/ 1211588 h 3094037"/>
              <a:gd name="connsiteX559" fmla="*/ 5969897 w 6005794"/>
              <a:gd name="connsiteY559" fmla="*/ 1211166 h 3094037"/>
              <a:gd name="connsiteX560" fmla="*/ 5947545 w 6005794"/>
              <a:gd name="connsiteY560" fmla="*/ 1205281 h 3094037"/>
              <a:gd name="connsiteX561" fmla="*/ 5936031 w 6005794"/>
              <a:gd name="connsiteY561" fmla="*/ 1202758 h 3094037"/>
              <a:gd name="connsiteX562" fmla="*/ 5924855 w 6005794"/>
              <a:gd name="connsiteY562" fmla="*/ 1200234 h 3094037"/>
              <a:gd name="connsiteX563" fmla="*/ 5913679 w 6005794"/>
              <a:gd name="connsiteY563" fmla="*/ 1198974 h 3094037"/>
              <a:gd name="connsiteX564" fmla="*/ 5902503 w 6005794"/>
              <a:gd name="connsiteY564" fmla="*/ 1197291 h 3094037"/>
              <a:gd name="connsiteX565" fmla="*/ 5891327 w 6005794"/>
              <a:gd name="connsiteY565" fmla="*/ 1196450 h 3094037"/>
              <a:gd name="connsiteX566" fmla="*/ 5880152 w 6005794"/>
              <a:gd name="connsiteY566" fmla="*/ 1196450 h 3094037"/>
              <a:gd name="connsiteX567" fmla="*/ 5869314 w 6005794"/>
              <a:gd name="connsiteY567" fmla="*/ 1197291 h 3094037"/>
              <a:gd name="connsiteX568" fmla="*/ 5858139 w 6005794"/>
              <a:gd name="connsiteY568" fmla="*/ 1198974 h 3094037"/>
              <a:gd name="connsiteX569" fmla="*/ 5846963 w 6005794"/>
              <a:gd name="connsiteY569" fmla="*/ 1201497 h 3094037"/>
              <a:gd name="connsiteX570" fmla="*/ 5836126 w 6005794"/>
              <a:gd name="connsiteY570" fmla="*/ 1204860 h 3094037"/>
              <a:gd name="connsiteX571" fmla="*/ 5824950 w 6005794"/>
              <a:gd name="connsiteY571" fmla="*/ 1209485 h 3094037"/>
              <a:gd name="connsiteX572" fmla="*/ 5814113 w 6005794"/>
              <a:gd name="connsiteY572" fmla="*/ 1215371 h 3094037"/>
              <a:gd name="connsiteX573" fmla="*/ 5803276 w 6005794"/>
              <a:gd name="connsiteY573" fmla="*/ 1222940 h 3094037"/>
              <a:gd name="connsiteX574" fmla="*/ 5792100 w 6005794"/>
              <a:gd name="connsiteY574" fmla="*/ 1230928 h 3094037"/>
              <a:gd name="connsiteX575" fmla="*/ 5791423 w 6005794"/>
              <a:gd name="connsiteY575" fmla="*/ 1221258 h 3094037"/>
              <a:gd name="connsiteX576" fmla="*/ 5791423 w 6005794"/>
              <a:gd name="connsiteY576" fmla="*/ 1212849 h 3094037"/>
              <a:gd name="connsiteX577" fmla="*/ 5792439 w 6005794"/>
              <a:gd name="connsiteY577" fmla="*/ 1205281 h 3094037"/>
              <a:gd name="connsiteX578" fmla="*/ 5794132 w 6005794"/>
              <a:gd name="connsiteY578" fmla="*/ 1199813 h 3094037"/>
              <a:gd name="connsiteX579" fmla="*/ 5796841 w 6005794"/>
              <a:gd name="connsiteY579" fmla="*/ 1194769 h 3094037"/>
              <a:gd name="connsiteX580" fmla="*/ 5799550 w 6005794"/>
              <a:gd name="connsiteY580" fmla="*/ 1190985 h 3094037"/>
              <a:gd name="connsiteX581" fmla="*/ 5803276 w 6005794"/>
              <a:gd name="connsiteY581" fmla="*/ 1188041 h 3094037"/>
              <a:gd name="connsiteX582" fmla="*/ 5807000 w 6005794"/>
              <a:gd name="connsiteY582" fmla="*/ 1185518 h 3094037"/>
              <a:gd name="connsiteX583" fmla="*/ 5814791 w 6005794"/>
              <a:gd name="connsiteY583" fmla="*/ 1181314 h 3094037"/>
              <a:gd name="connsiteX584" fmla="*/ 5822580 w 6005794"/>
              <a:gd name="connsiteY584" fmla="*/ 1177109 h 3094037"/>
              <a:gd name="connsiteX585" fmla="*/ 5826304 w 6005794"/>
              <a:gd name="connsiteY585" fmla="*/ 1174586 h 3094037"/>
              <a:gd name="connsiteX586" fmla="*/ 5829352 w 6005794"/>
              <a:gd name="connsiteY586" fmla="*/ 1172064 h 3094037"/>
              <a:gd name="connsiteX587" fmla="*/ 5832061 w 6005794"/>
              <a:gd name="connsiteY587" fmla="*/ 1168699 h 3094037"/>
              <a:gd name="connsiteX588" fmla="*/ 5833754 w 6005794"/>
              <a:gd name="connsiteY588" fmla="*/ 1164915 h 3094037"/>
              <a:gd name="connsiteX589" fmla="*/ 5809033 w 6005794"/>
              <a:gd name="connsiteY589" fmla="*/ 1164915 h 3094037"/>
              <a:gd name="connsiteX590" fmla="*/ 5804969 w 6005794"/>
              <a:gd name="connsiteY590" fmla="*/ 1164075 h 3094037"/>
              <a:gd name="connsiteX591" fmla="*/ 5800905 w 6005794"/>
              <a:gd name="connsiteY591" fmla="*/ 1164075 h 3094037"/>
              <a:gd name="connsiteX592" fmla="*/ 5792439 w 6005794"/>
              <a:gd name="connsiteY592" fmla="*/ 1164075 h 3094037"/>
              <a:gd name="connsiteX593" fmla="*/ 5784311 w 6005794"/>
              <a:gd name="connsiteY593" fmla="*/ 1164915 h 3094037"/>
              <a:gd name="connsiteX594" fmla="*/ 5776183 w 6005794"/>
              <a:gd name="connsiteY594" fmla="*/ 1165336 h 3094037"/>
              <a:gd name="connsiteX595" fmla="*/ 5772119 w 6005794"/>
              <a:gd name="connsiteY595" fmla="*/ 1164915 h 3094037"/>
              <a:gd name="connsiteX596" fmla="*/ 5768394 w 6005794"/>
              <a:gd name="connsiteY596" fmla="*/ 1164075 h 3094037"/>
              <a:gd name="connsiteX597" fmla="*/ 5764329 w 6005794"/>
              <a:gd name="connsiteY597" fmla="*/ 1163654 h 3094037"/>
              <a:gd name="connsiteX598" fmla="*/ 5760605 w 6005794"/>
              <a:gd name="connsiteY598" fmla="*/ 1161972 h 3094037"/>
              <a:gd name="connsiteX599" fmla="*/ 5756541 w 6005794"/>
              <a:gd name="connsiteY599" fmla="*/ 1159870 h 3094037"/>
              <a:gd name="connsiteX600" fmla="*/ 5752815 w 6005794"/>
              <a:gd name="connsiteY600" fmla="*/ 1156927 h 3094037"/>
              <a:gd name="connsiteX601" fmla="*/ 5749429 w 6005794"/>
              <a:gd name="connsiteY601" fmla="*/ 1153563 h 3094037"/>
              <a:gd name="connsiteX602" fmla="*/ 5746380 w 6005794"/>
              <a:gd name="connsiteY602" fmla="*/ 1148939 h 3094037"/>
              <a:gd name="connsiteX603" fmla="*/ 5739607 w 6005794"/>
              <a:gd name="connsiteY603" fmla="*/ 1149779 h 3094037"/>
              <a:gd name="connsiteX604" fmla="*/ 5732835 w 6005794"/>
              <a:gd name="connsiteY604" fmla="*/ 1148939 h 3094037"/>
              <a:gd name="connsiteX605" fmla="*/ 5726400 w 6005794"/>
              <a:gd name="connsiteY605" fmla="*/ 1148096 h 3094037"/>
              <a:gd name="connsiteX606" fmla="*/ 5720303 w 6005794"/>
              <a:gd name="connsiteY606" fmla="*/ 1146415 h 3094037"/>
              <a:gd name="connsiteX607" fmla="*/ 5713870 w 6005794"/>
              <a:gd name="connsiteY607" fmla="*/ 1143472 h 3094037"/>
              <a:gd name="connsiteX608" fmla="*/ 5708112 w 6005794"/>
              <a:gd name="connsiteY608" fmla="*/ 1140949 h 3094037"/>
              <a:gd name="connsiteX609" fmla="*/ 5701677 w 6005794"/>
              <a:gd name="connsiteY609" fmla="*/ 1137586 h 3094037"/>
              <a:gd name="connsiteX610" fmla="*/ 5695920 w 6005794"/>
              <a:gd name="connsiteY610" fmla="*/ 1133380 h 3094037"/>
              <a:gd name="connsiteX611" fmla="*/ 5691857 w 6005794"/>
              <a:gd name="connsiteY611" fmla="*/ 1130017 h 3094037"/>
              <a:gd name="connsiteX612" fmla="*/ 5687454 w 6005794"/>
              <a:gd name="connsiteY612" fmla="*/ 1128334 h 3094037"/>
              <a:gd name="connsiteX613" fmla="*/ 5682374 w 6005794"/>
              <a:gd name="connsiteY613" fmla="*/ 1127494 h 3094037"/>
              <a:gd name="connsiteX614" fmla="*/ 5677971 w 6005794"/>
              <a:gd name="connsiteY614" fmla="*/ 1126653 h 3094037"/>
              <a:gd name="connsiteX615" fmla="*/ 5672891 w 6005794"/>
              <a:gd name="connsiteY615" fmla="*/ 1127494 h 3094037"/>
              <a:gd name="connsiteX616" fmla="*/ 5668151 w 6005794"/>
              <a:gd name="connsiteY616" fmla="*/ 1127914 h 3094037"/>
              <a:gd name="connsiteX617" fmla="*/ 5658328 w 6005794"/>
              <a:gd name="connsiteY617" fmla="*/ 1129596 h 3094037"/>
              <a:gd name="connsiteX618" fmla="*/ 5653249 w 6005794"/>
              <a:gd name="connsiteY618" fmla="*/ 1130858 h 3094037"/>
              <a:gd name="connsiteX619" fmla="*/ 5648169 w 6005794"/>
              <a:gd name="connsiteY619" fmla="*/ 1131277 h 3094037"/>
              <a:gd name="connsiteX620" fmla="*/ 5643428 w 6005794"/>
              <a:gd name="connsiteY620" fmla="*/ 1131277 h 3094037"/>
              <a:gd name="connsiteX621" fmla="*/ 5639025 w 6005794"/>
              <a:gd name="connsiteY621" fmla="*/ 1130858 h 3094037"/>
              <a:gd name="connsiteX622" fmla="*/ 5634284 w 6005794"/>
              <a:gd name="connsiteY622" fmla="*/ 1129175 h 3094037"/>
              <a:gd name="connsiteX623" fmla="*/ 5629882 w 6005794"/>
              <a:gd name="connsiteY623" fmla="*/ 1126233 h 3094037"/>
              <a:gd name="connsiteX624" fmla="*/ 5625479 w 6005794"/>
              <a:gd name="connsiteY624" fmla="*/ 1122448 h 3094037"/>
              <a:gd name="connsiteX625" fmla="*/ 5621415 w 6005794"/>
              <a:gd name="connsiteY625" fmla="*/ 1116983 h 3094037"/>
              <a:gd name="connsiteX626" fmla="*/ 5621415 w 6005794"/>
              <a:gd name="connsiteY626" fmla="*/ 1117403 h 3094037"/>
              <a:gd name="connsiteX627" fmla="*/ 5604482 w 6005794"/>
              <a:gd name="connsiteY627" fmla="*/ 1120767 h 3094037"/>
              <a:gd name="connsiteX628" fmla="*/ 5586872 w 6005794"/>
              <a:gd name="connsiteY628" fmla="*/ 1123290 h 3094037"/>
              <a:gd name="connsiteX629" fmla="*/ 5569600 w 6005794"/>
              <a:gd name="connsiteY629" fmla="*/ 1124970 h 3094037"/>
              <a:gd name="connsiteX630" fmla="*/ 5552328 w 6005794"/>
              <a:gd name="connsiteY630" fmla="*/ 1125812 h 3094037"/>
              <a:gd name="connsiteX631" fmla="*/ 5535057 w 6005794"/>
              <a:gd name="connsiteY631" fmla="*/ 1124970 h 3094037"/>
              <a:gd name="connsiteX632" fmla="*/ 5517785 w 6005794"/>
              <a:gd name="connsiteY632" fmla="*/ 1124131 h 3094037"/>
              <a:gd name="connsiteX633" fmla="*/ 5500514 w 6005794"/>
              <a:gd name="connsiteY633" fmla="*/ 1121186 h 3094037"/>
              <a:gd name="connsiteX634" fmla="*/ 5482902 w 6005794"/>
              <a:gd name="connsiteY634" fmla="*/ 1117823 h 3094037"/>
              <a:gd name="connsiteX635" fmla="*/ 5472405 w 6005794"/>
              <a:gd name="connsiteY635" fmla="*/ 1114039 h 3094037"/>
              <a:gd name="connsiteX636" fmla="*/ 5462922 w 6005794"/>
              <a:gd name="connsiteY636" fmla="*/ 1111938 h 3094037"/>
              <a:gd name="connsiteX637" fmla="*/ 5454455 w 6005794"/>
              <a:gd name="connsiteY637" fmla="*/ 1110675 h 3094037"/>
              <a:gd name="connsiteX638" fmla="*/ 5450392 w 6005794"/>
              <a:gd name="connsiteY638" fmla="*/ 1111095 h 3094037"/>
              <a:gd name="connsiteX639" fmla="*/ 5447005 w 6005794"/>
              <a:gd name="connsiteY639" fmla="*/ 1111095 h 3094037"/>
              <a:gd name="connsiteX640" fmla="*/ 5443618 w 6005794"/>
              <a:gd name="connsiteY640" fmla="*/ 1111938 h 3094037"/>
              <a:gd name="connsiteX641" fmla="*/ 5440232 w 6005794"/>
              <a:gd name="connsiteY641" fmla="*/ 1112777 h 3094037"/>
              <a:gd name="connsiteX642" fmla="*/ 5437861 w 6005794"/>
              <a:gd name="connsiteY642" fmla="*/ 1114458 h 3094037"/>
              <a:gd name="connsiteX643" fmla="*/ 5435152 w 6005794"/>
              <a:gd name="connsiteY643" fmla="*/ 1115721 h 3094037"/>
              <a:gd name="connsiteX644" fmla="*/ 5432781 w 6005794"/>
              <a:gd name="connsiteY644" fmla="*/ 1117823 h 3094037"/>
              <a:gd name="connsiteX645" fmla="*/ 5430410 w 6005794"/>
              <a:gd name="connsiteY645" fmla="*/ 1120346 h 3094037"/>
              <a:gd name="connsiteX646" fmla="*/ 5428717 w 6005794"/>
              <a:gd name="connsiteY646" fmla="*/ 1122448 h 3094037"/>
              <a:gd name="connsiteX647" fmla="*/ 5427024 w 6005794"/>
              <a:gd name="connsiteY647" fmla="*/ 1124970 h 3094037"/>
              <a:gd name="connsiteX648" fmla="*/ 5424315 w 6005794"/>
              <a:gd name="connsiteY648" fmla="*/ 1131277 h 3094037"/>
              <a:gd name="connsiteX649" fmla="*/ 5421944 w 6005794"/>
              <a:gd name="connsiteY649" fmla="*/ 1138006 h 3094037"/>
              <a:gd name="connsiteX650" fmla="*/ 5420590 w 6005794"/>
              <a:gd name="connsiteY650" fmla="*/ 1145995 h 3094037"/>
              <a:gd name="connsiteX651" fmla="*/ 5419573 w 6005794"/>
              <a:gd name="connsiteY651" fmla="*/ 1153983 h 3094037"/>
              <a:gd name="connsiteX652" fmla="*/ 5419236 w 6005794"/>
              <a:gd name="connsiteY652" fmla="*/ 1163654 h 3094037"/>
              <a:gd name="connsiteX653" fmla="*/ 5419236 w 6005794"/>
              <a:gd name="connsiteY653" fmla="*/ 1173745 h 3094037"/>
              <a:gd name="connsiteX654" fmla="*/ 5419573 w 6005794"/>
              <a:gd name="connsiteY654" fmla="*/ 1183837 h 3094037"/>
              <a:gd name="connsiteX655" fmla="*/ 5420590 w 6005794"/>
              <a:gd name="connsiteY655" fmla="*/ 1194348 h 3094037"/>
              <a:gd name="connsiteX656" fmla="*/ 5508303 w 6005794"/>
              <a:gd name="connsiteY656" fmla="*/ 1211166 h 3094037"/>
              <a:gd name="connsiteX657" fmla="*/ 5520833 w 6005794"/>
              <a:gd name="connsiteY657" fmla="*/ 1211166 h 3094037"/>
              <a:gd name="connsiteX658" fmla="*/ 5525574 w 6005794"/>
              <a:gd name="connsiteY658" fmla="*/ 1200234 h 3094037"/>
              <a:gd name="connsiteX659" fmla="*/ 5528284 w 6005794"/>
              <a:gd name="connsiteY659" fmla="*/ 1195609 h 3094037"/>
              <a:gd name="connsiteX660" fmla="*/ 5531670 w 6005794"/>
              <a:gd name="connsiteY660" fmla="*/ 1190985 h 3094037"/>
              <a:gd name="connsiteX661" fmla="*/ 5535057 w 6005794"/>
              <a:gd name="connsiteY661" fmla="*/ 1187621 h 3094037"/>
              <a:gd name="connsiteX662" fmla="*/ 5537089 w 6005794"/>
              <a:gd name="connsiteY662" fmla="*/ 1185938 h 3094037"/>
              <a:gd name="connsiteX663" fmla="*/ 5538782 w 6005794"/>
              <a:gd name="connsiteY663" fmla="*/ 1185518 h 3094037"/>
              <a:gd name="connsiteX664" fmla="*/ 5541152 w 6005794"/>
              <a:gd name="connsiteY664" fmla="*/ 1184678 h 3094037"/>
              <a:gd name="connsiteX665" fmla="*/ 5542846 w 6005794"/>
              <a:gd name="connsiteY665" fmla="*/ 1185518 h 3094037"/>
              <a:gd name="connsiteX666" fmla="*/ 5545555 w 6005794"/>
              <a:gd name="connsiteY666" fmla="*/ 1185938 h 3094037"/>
              <a:gd name="connsiteX667" fmla="*/ 5547587 w 6005794"/>
              <a:gd name="connsiteY667" fmla="*/ 1187200 h 3094037"/>
              <a:gd name="connsiteX668" fmla="*/ 5550297 w 6005794"/>
              <a:gd name="connsiteY668" fmla="*/ 1188882 h 3094037"/>
              <a:gd name="connsiteX669" fmla="*/ 5552328 w 6005794"/>
              <a:gd name="connsiteY669" fmla="*/ 1190985 h 3094037"/>
              <a:gd name="connsiteX670" fmla="*/ 5553683 w 6005794"/>
              <a:gd name="connsiteY670" fmla="*/ 1193087 h 3094037"/>
              <a:gd name="connsiteX671" fmla="*/ 5554361 w 6005794"/>
              <a:gd name="connsiteY671" fmla="*/ 1195609 h 3094037"/>
              <a:gd name="connsiteX672" fmla="*/ 5555037 w 6005794"/>
              <a:gd name="connsiteY672" fmla="*/ 1197712 h 3094037"/>
              <a:gd name="connsiteX673" fmla="*/ 5555037 w 6005794"/>
              <a:gd name="connsiteY673" fmla="*/ 1200234 h 3094037"/>
              <a:gd name="connsiteX674" fmla="*/ 5554361 w 6005794"/>
              <a:gd name="connsiteY674" fmla="*/ 1202758 h 3094037"/>
              <a:gd name="connsiteX675" fmla="*/ 5553683 w 6005794"/>
              <a:gd name="connsiteY675" fmla="*/ 1205281 h 3094037"/>
              <a:gd name="connsiteX676" fmla="*/ 5551652 w 6005794"/>
              <a:gd name="connsiteY676" fmla="*/ 1210326 h 3094037"/>
              <a:gd name="connsiteX677" fmla="*/ 5549619 w 6005794"/>
              <a:gd name="connsiteY677" fmla="*/ 1216212 h 3094037"/>
              <a:gd name="connsiteX678" fmla="*/ 5547248 w 6005794"/>
              <a:gd name="connsiteY678" fmla="*/ 1221678 h 3094037"/>
              <a:gd name="connsiteX679" fmla="*/ 5545894 w 6005794"/>
              <a:gd name="connsiteY679" fmla="*/ 1226724 h 3094037"/>
              <a:gd name="connsiteX680" fmla="*/ 5551652 w 6005794"/>
              <a:gd name="connsiteY680" fmla="*/ 1230508 h 3094037"/>
              <a:gd name="connsiteX681" fmla="*/ 5556731 w 6005794"/>
              <a:gd name="connsiteY681" fmla="*/ 1234293 h 3094037"/>
              <a:gd name="connsiteX682" fmla="*/ 5561133 w 6005794"/>
              <a:gd name="connsiteY682" fmla="*/ 1239339 h 3094037"/>
              <a:gd name="connsiteX683" fmla="*/ 5564181 w 6005794"/>
              <a:gd name="connsiteY683" fmla="*/ 1245226 h 3094037"/>
              <a:gd name="connsiteX684" fmla="*/ 5567568 w 6005794"/>
              <a:gd name="connsiteY684" fmla="*/ 1251111 h 3094037"/>
              <a:gd name="connsiteX685" fmla="*/ 5569261 w 6005794"/>
              <a:gd name="connsiteY685" fmla="*/ 1257839 h 3094037"/>
              <a:gd name="connsiteX686" fmla="*/ 5570616 w 6005794"/>
              <a:gd name="connsiteY686" fmla="*/ 1264986 h 3094037"/>
              <a:gd name="connsiteX687" fmla="*/ 5570955 w 6005794"/>
              <a:gd name="connsiteY687" fmla="*/ 1273396 h 3094037"/>
              <a:gd name="connsiteX688" fmla="*/ 5577051 w 6005794"/>
              <a:gd name="connsiteY688" fmla="*/ 1276761 h 3094037"/>
              <a:gd name="connsiteX689" fmla="*/ 5583146 w 6005794"/>
              <a:gd name="connsiteY689" fmla="*/ 1278863 h 3094037"/>
              <a:gd name="connsiteX690" fmla="*/ 5589581 w 6005794"/>
              <a:gd name="connsiteY690" fmla="*/ 1281385 h 3094037"/>
              <a:gd name="connsiteX691" fmla="*/ 5595677 w 6005794"/>
              <a:gd name="connsiteY691" fmla="*/ 1283067 h 3094037"/>
              <a:gd name="connsiteX692" fmla="*/ 5608885 w 6005794"/>
              <a:gd name="connsiteY692" fmla="*/ 1284748 h 3094037"/>
              <a:gd name="connsiteX693" fmla="*/ 5621754 w 6005794"/>
              <a:gd name="connsiteY693" fmla="*/ 1286430 h 3094037"/>
              <a:gd name="connsiteX694" fmla="*/ 5634284 w 6005794"/>
              <a:gd name="connsiteY694" fmla="*/ 1288113 h 3094037"/>
              <a:gd name="connsiteX695" fmla="*/ 5641058 w 6005794"/>
              <a:gd name="connsiteY695" fmla="*/ 1288954 h 3094037"/>
              <a:gd name="connsiteX696" fmla="*/ 5647492 w 6005794"/>
              <a:gd name="connsiteY696" fmla="*/ 1291476 h 3094037"/>
              <a:gd name="connsiteX697" fmla="*/ 5653249 w 6005794"/>
              <a:gd name="connsiteY697" fmla="*/ 1293579 h 3094037"/>
              <a:gd name="connsiteX698" fmla="*/ 5659683 w 6005794"/>
              <a:gd name="connsiteY698" fmla="*/ 1296522 h 3094037"/>
              <a:gd name="connsiteX699" fmla="*/ 5665441 w 6005794"/>
              <a:gd name="connsiteY699" fmla="*/ 1300306 h 3094037"/>
              <a:gd name="connsiteX700" fmla="*/ 5671198 w 6005794"/>
              <a:gd name="connsiteY700" fmla="*/ 1304510 h 3094037"/>
              <a:gd name="connsiteX701" fmla="*/ 5682035 w 6005794"/>
              <a:gd name="connsiteY701" fmla="*/ 1305352 h 3094037"/>
              <a:gd name="connsiteX702" fmla="*/ 5687454 w 6005794"/>
              <a:gd name="connsiteY702" fmla="*/ 1305772 h 3094037"/>
              <a:gd name="connsiteX703" fmla="*/ 5692872 w 6005794"/>
              <a:gd name="connsiteY703" fmla="*/ 1307033 h 3094037"/>
              <a:gd name="connsiteX704" fmla="*/ 5695582 w 6005794"/>
              <a:gd name="connsiteY704" fmla="*/ 1307874 h 3094037"/>
              <a:gd name="connsiteX705" fmla="*/ 5698629 w 6005794"/>
              <a:gd name="connsiteY705" fmla="*/ 1309557 h 3094037"/>
              <a:gd name="connsiteX706" fmla="*/ 5701338 w 6005794"/>
              <a:gd name="connsiteY706" fmla="*/ 1311238 h 3094037"/>
              <a:gd name="connsiteX707" fmla="*/ 5704048 w 6005794"/>
              <a:gd name="connsiteY707" fmla="*/ 1313762 h 3094037"/>
              <a:gd name="connsiteX708" fmla="*/ 5706757 w 6005794"/>
              <a:gd name="connsiteY708" fmla="*/ 1316283 h 3094037"/>
              <a:gd name="connsiteX709" fmla="*/ 5709467 w 6005794"/>
              <a:gd name="connsiteY709" fmla="*/ 1319648 h 3094037"/>
              <a:gd name="connsiteX710" fmla="*/ 5712176 w 6005794"/>
              <a:gd name="connsiteY710" fmla="*/ 1323852 h 3094037"/>
              <a:gd name="connsiteX711" fmla="*/ 5714885 w 6005794"/>
              <a:gd name="connsiteY711" fmla="*/ 1328056 h 3094037"/>
              <a:gd name="connsiteX712" fmla="*/ 5686438 w 6005794"/>
              <a:gd name="connsiteY712" fmla="*/ 1333103 h 3094037"/>
              <a:gd name="connsiteX713" fmla="*/ 5658667 w 6005794"/>
              <a:gd name="connsiteY713" fmla="*/ 1337727 h 3094037"/>
              <a:gd name="connsiteX714" fmla="*/ 5644783 w 6005794"/>
              <a:gd name="connsiteY714" fmla="*/ 1338568 h 3094037"/>
              <a:gd name="connsiteX715" fmla="*/ 5630897 w 6005794"/>
              <a:gd name="connsiteY715" fmla="*/ 1340250 h 3094037"/>
              <a:gd name="connsiteX716" fmla="*/ 5617351 w 6005794"/>
              <a:gd name="connsiteY716" fmla="*/ 1341092 h 3094037"/>
              <a:gd name="connsiteX717" fmla="*/ 5603467 w 6005794"/>
              <a:gd name="connsiteY717" fmla="*/ 1341512 h 3094037"/>
              <a:gd name="connsiteX718" fmla="*/ 5589919 w 6005794"/>
              <a:gd name="connsiteY718" fmla="*/ 1341512 h 3094037"/>
              <a:gd name="connsiteX719" fmla="*/ 5576374 w 6005794"/>
              <a:gd name="connsiteY719" fmla="*/ 1341092 h 3094037"/>
              <a:gd name="connsiteX720" fmla="*/ 5562488 w 6005794"/>
              <a:gd name="connsiteY720" fmla="*/ 1339410 h 3094037"/>
              <a:gd name="connsiteX721" fmla="*/ 5548942 w 6005794"/>
              <a:gd name="connsiteY721" fmla="*/ 1337727 h 3094037"/>
              <a:gd name="connsiteX722" fmla="*/ 5535734 w 6005794"/>
              <a:gd name="connsiteY722" fmla="*/ 1334364 h 3094037"/>
              <a:gd name="connsiteX723" fmla="*/ 5522188 w 6005794"/>
              <a:gd name="connsiteY723" fmla="*/ 1331002 h 3094037"/>
              <a:gd name="connsiteX724" fmla="*/ 5508641 w 6005794"/>
              <a:gd name="connsiteY724" fmla="*/ 1326375 h 3094037"/>
              <a:gd name="connsiteX725" fmla="*/ 5495772 w 6005794"/>
              <a:gd name="connsiteY725" fmla="*/ 1320909 h 3094037"/>
              <a:gd name="connsiteX726" fmla="*/ 5496111 w 6005794"/>
              <a:gd name="connsiteY726" fmla="*/ 1319228 h 3094037"/>
              <a:gd name="connsiteX727" fmla="*/ 5496111 w 6005794"/>
              <a:gd name="connsiteY727" fmla="*/ 1318806 h 3094037"/>
              <a:gd name="connsiteX728" fmla="*/ 5495772 w 6005794"/>
              <a:gd name="connsiteY728" fmla="*/ 1320909 h 3094037"/>
              <a:gd name="connsiteX729" fmla="*/ 5484258 w 6005794"/>
              <a:gd name="connsiteY729" fmla="*/ 1328056 h 3094037"/>
              <a:gd name="connsiteX730" fmla="*/ 5473082 w 6005794"/>
              <a:gd name="connsiteY730" fmla="*/ 1334364 h 3094037"/>
              <a:gd name="connsiteX731" fmla="*/ 5467325 w 6005794"/>
              <a:gd name="connsiteY731" fmla="*/ 1336466 h 3094037"/>
              <a:gd name="connsiteX732" fmla="*/ 5461906 w 6005794"/>
              <a:gd name="connsiteY732" fmla="*/ 1338568 h 3094037"/>
              <a:gd name="connsiteX733" fmla="*/ 5456149 w 6005794"/>
              <a:gd name="connsiteY733" fmla="*/ 1341092 h 3094037"/>
              <a:gd name="connsiteX734" fmla="*/ 5450392 w 6005794"/>
              <a:gd name="connsiteY734" fmla="*/ 1341933 h 3094037"/>
              <a:gd name="connsiteX735" fmla="*/ 5444296 w 6005794"/>
              <a:gd name="connsiteY735" fmla="*/ 1343194 h 3094037"/>
              <a:gd name="connsiteX736" fmla="*/ 5438539 w 6005794"/>
              <a:gd name="connsiteY736" fmla="*/ 1344455 h 3094037"/>
              <a:gd name="connsiteX737" fmla="*/ 5432781 w 6005794"/>
              <a:gd name="connsiteY737" fmla="*/ 1344455 h 3094037"/>
              <a:gd name="connsiteX738" fmla="*/ 5426347 w 6005794"/>
              <a:gd name="connsiteY738" fmla="*/ 1344455 h 3094037"/>
              <a:gd name="connsiteX739" fmla="*/ 5420251 w 6005794"/>
              <a:gd name="connsiteY739" fmla="*/ 1343615 h 3094037"/>
              <a:gd name="connsiteX740" fmla="*/ 5413478 w 6005794"/>
              <a:gd name="connsiteY740" fmla="*/ 1343194 h 3094037"/>
              <a:gd name="connsiteX741" fmla="*/ 5406704 w 6005794"/>
              <a:gd name="connsiteY741" fmla="*/ 1341512 h 3094037"/>
              <a:gd name="connsiteX742" fmla="*/ 5399593 w 6005794"/>
              <a:gd name="connsiteY742" fmla="*/ 1339829 h 3094037"/>
              <a:gd name="connsiteX743" fmla="*/ 5390448 w 6005794"/>
              <a:gd name="connsiteY743" fmla="*/ 1336886 h 3094037"/>
              <a:gd name="connsiteX744" fmla="*/ 5381643 w 6005794"/>
              <a:gd name="connsiteY744" fmla="*/ 1335205 h 3094037"/>
              <a:gd name="connsiteX745" fmla="*/ 5372161 w 6005794"/>
              <a:gd name="connsiteY745" fmla="*/ 1333523 h 3094037"/>
              <a:gd name="connsiteX746" fmla="*/ 5362678 w 6005794"/>
              <a:gd name="connsiteY746" fmla="*/ 1333103 h 3094037"/>
              <a:gd name="connsiteX747" fmla="*/ 5353874 w 6005794"/>
              <a:gd name="connsiteY747" fmla="*/ 1333103 h 3094037"/>
              <a:gd name="connsiteX748" fmla="*/ 5344391 w 6005794"/>
              <a:gd name="connsiteY748" fmla="*/ 1333523 h 3094037"/>
              <a:gd name="connsiteX749" fmla="*/ 5335247 w 6005794"/>
              <a:gd name="connsiteY749" fmla="*/ 1334785 h 3094037"/>
              <a:gd name="connsiteX750" fmla="*/ 5326442 w 6005794"/>
              <a:gd name="connsiteY750" fmla="*/ 1336466 h 3094037"/>
              <a:gd name="connsiteX751" fmla="*/ 5316959 w 6005794"/>
              <a:gd name="connsiteY751" fmla="*/ 1339410 h 3094037"/>
              <a:gd name="connsiteX752" fmla="*/ 5308493 w 6005794"/>
              <a:gd name="connsiteY752" fmla="*/ 1341933 h 3094037"/>
              <a:gd name="connsiteX753" fmla="*/ 5299349 w 6005794"/>
              <a:gd name="connsiteY753" fmla="*/ 1346558 h 3094037"/>
              <a:gd name="connsiteX754" fmla="*/ 5290883 w 6005794"/>
              <a:gd name="connsiteY754" fmla="*/ 1351184 h 3094037"/>
              <a:gd name="connsiteX755" fmla="*/ 5282416 w 6005794"/>
              <a:gd name="connsiteY755" fmla="*/ 1356648 h 3094037"/>
              <a:gd name="connsiteX756" fmla="*/ 5273949 w 6005794"/>
              <a:gd name="connsiteY756" fmla="*/ 1362536 h 3094037"/>
              <a:gd name="connsiteX757" fmla="*/ 5265822 w 6005794"/>
              <a:gd name="connsiteY757" fmla="*/ 1370104 h 3094037"/>
              <a:gd name="connsiteX758" fmla="*/ 5257693 w 6005794"/>
              <a:gd name="connsiteY758" fmla="*/ 1377673 h 3094037"/>
              <a:gd name="connsiteX759" fmla="*/ 5293931 w 6005794"/>
              <a:gd name="connsiteY759" fmla="*/ 1383138 h 3094037"/>
              <a:gd name="connsiteX760" fmla="*/ 5297994 w 6005794"/>
              <a:gd name="connsiteY760" fmla="*/ 1383138 h 3094037"/>
              <a:gd name="connsiteX761" fmla="*/ 5302058 w 6005794"/>
              <a:gd name="connsiteY761" fmla="*/ 1383138 h 3094037"/>
              <a:gd name="connsiteX762" fmla="*/ 5310526 w 6005794"/>
              <a:gd name="connsiteY762" fmla="*/ 1382718 h 3094037"/>
              <a:gd name="connsiteX763" fmla="*/ 5318991 w 6005794"/>
              <a:gd name="connsiteY763" fmla="*/ 1382297 h 3094037"/>
              <a:gd name="connsiteX764" fmla="*/ 5327119 w 6005794"/>
              <a:gd name="connsiteY764" fmla="*/ 1381456 h 3094037"/>
              <a:gd name="connsiteX765" fmla="*/ 5331184 w 6005794"/>
              <a:gd name="connsiteY765" fmla="*/ 1381456 h 3094037"/>
              <a:gd name="connsiteX766" fmla="*/ 5335247 w 6005794"/>
              <a:gd name="connsiteY766" fmla="*/ 1382297 h 3094037"/>
              <a:gd name="connsiteX767" fmla="*/ 5339311 w 6005794"/>
              <a:gd name="connsiteY767" fmla="*/ 1383138 h 3094037"/>
              <a:gd name="connsiteX768" fmla="*/ 5343375 w 6005794"/>
              <a:gd name="connsiteY768" fmla="*/ 1384820 h 3094037"/>
              <a:gd name="connsiteX769" fmla="*/ 5347100 w 6005794"/>
              <a:gd name="connsiteY769" fmla="*/ 1387763 h 3094037"/>
              <a:gd name="connsiteX770" fmla="*/ 5350486 w 6005794"/>
              <a:gd name="connsiteY770" fmla="*/ 1390706 h 3094037"/>
              <a:gd name="connsiteX771" fmla="*/ 5354213 w 6005794"/>
              <a:gd name="connsiteY771" fmla="*/ 1394490 h 3094037"/>
              <a:gd name="connsiteX772" fmla="*/ 5357260 w 6005794"/>
              <a:gd name="connsiteY772" fmla="*/ 1399537 h 3094037"/>
              <a:gd name="connsiteX773" fmla="*/ 5367758 w 6005794"/>
              <a:gd name="connsiteY773" fmla="*/ 1406264 h 3094037"/>
              <a:gd name="connsiteX774" fmla="*/ 5378258 w 6005794"/>
              <a:gd name="connsiteY774" fmla="*/ 1412150 h 3094037"/>
              <a:gd name="connsiteX775" fmla="*/ 5388755 w 6005794"/>
              <a:gd name="connsiteY775" fmla="*/ 1417196 h 3094037"/>
              <a:gd name="connsiteX776" fmla="*/ 5399932 w 6005794"/>
              <a:gd name="connsiteY776" fmla="*/ 1421821 h 3094037"/>
              <a:gd name="connsiteX777" fmla="*/ 5410768 w 6005794"/>
              <a:gd name="connsiteY777" fmla="*/ 1425185 h 3094037"/>
              <a:gd name="connsiteX778" fmla="*/ 5422283 w 6005794"/>
              <a:gd name="connsiteY778" fmla="*/ 1427288 h 3094037"/>
              <a:gd name="connsiteX779" fmla="*/ 5433797 w 6005794"/>
              <a:gd name="connsiteY779" fmla="*/ 1428549 h 3094037"/>
              <a:gd name="connsiteX780" fmla="*/ 5445312 w 6005794"/>
              <a:gd name="connsiteY780" fmla="*/ 1428549 h 3094037"/>
              <a:gd name="connsiteX781" fmla="*/ 5458858 w 6005794"/>
              <a:gd name="connsiteY781" fmla="*/ 1429810 h 3094037"/>
              <a:gd name="connsiteX782" fmla="*/ 5471727 w 6005794"/>
              <a:gd name="connsiteY782" fmla="*/ 1430651 h 3094037"/>
              <a:gd name="connsiteX783" fmla="*/ 5484935 w 6005794"/>
              <a:gd name="connsiteY783" fmla="*/ 1432753 h 3094037"/>
              <a:gd name="connsiteX784" fmla="*/ 5497803 w 6005794"/>
              <a:gd name="connsiteY784" fmla="*/ 1435696 h 3094037"/>
              <a:gd name="connsiteX785" fmla="*/ 5510335 w 6005794"/>
              <a:gd name="connsiteY785" fmla="*/ 1438640 h 3094037"/>
              <a:gd name="connsiteX786" fmla="*/ 5523542 w 6005794"/>
              <a:gd name="connsiteY786" fmla="*/ 1442004 h 3094037"/>
              <a:gd name="connsiteX787" fmla="*/ 5548603 w 6005794"/>
              <a:gd name="connsiteY787" fmla="*/ 1450413 h 3094037"/>
              <a:gd name="connsiteX788" fmla="*/ 5573664 w 6005794"/>
              <a:gd name="connsiteY788" fmla="*/ 1459243 h 3094037"/>
              <a:gd name="connsiteX789" fmla="*/ 5599064 w 6005794"/>
              <a:gd name="connsiteY789" fmla="*/ 1468493 h 3094037"/>
              <a:gd name="connsiteX790" fmla="*/ 5623786 w 6005794"/>
              <a:gd name="connsiteY790" fmla="*/ 1478163 h 3094037"/>
              <a:gd name="connsiteX791" fmla="*/ 5648847 w 6005794"/>
              <a:gd name="connsiteY791" fmla="*/ 1486994 h 3094037"/>
              <a:gd name="connsiteX792" fmla="*/ 5654604 w 6005794"/>
              <a:gd name="connsiteY792" fmla="*/ 1489096 h 3094037"/>
              <a:gd name="connsiteX793" fmla="*/ 5660022 w 6005794"/>
              <a:gd name="connsiteY793" fmla="*/ 1492039 h 3094037"/>
              <a:gd name="connsiteX794" fmla="*/ 5665103 w 6005794"/>
              <a:gd name="connsiteY794" fmla="*/ 1494983 h 3094037"/>
              <a:gd name="connsiteX795" fmla="*/ 5670182 w 6005794"/>
              <a:gd name="connsiteY795" fmla="*/ 1498766 h 3094037"/>
              <a:gd name="connsiteX796" fmla="*/ 5674923 w 6005794"/>
              <a:gd name="connsiteY796" fmla="*/ 1502551 h 3094037"/>
              <a:gd name="connsiteX797" fmla="*/ 5679326 w 6005794"/>
              <a:gd name="connsiteY797" fmla="*/ 1506335 h 3094037"/>
              <a:gd name="connsiteX798" fmla="*/ 5683729 w 6005794"/>
              <a:gd name="connsiteY798" fmla="*/ 1511380 h 3094037"/>
              <a:gd name="connsiteX799" fmla="*/ 5687792 w 6005794"/>
              <a:gd name="connsiteY799" fmla="*/ 1516426 h 3094037"/>
              <a:gd name="connsiteX800" fmla="*/ 5691518 w 6005794"/>
              <a:gd name="connsiteY800" fmla="*/ 1521471 h 3094037"/>
              <a:gd name="connsiteX801" fmla="*/ 5694904 w 6005794"/>
              <a:gd name="connsiteY801" fmla="*/ 1527780 h 3094037"/>
              <a:gd name="connsiteX802" fmla="*/ 5698290 w 6005794"/>
              <a:gd name="connsiteY802" fmla="*/ 1533245 h 3094037"/>
              <a:gd name="connsiteX803" fmla="*/ 5701338 w 6005794"/>
              <a:gd name="connsiteY803" fmla="*/ 1539972 h 3094037"/>
              <a:gd name="connsiteX804" fmla="*/ 5704048 w 6005794"/>
              <a:gd name="connsiteY804" fmla="*/ 1546701 h 3094037"/>
              <a:gd name="connsiteX805" fmla="*/ 5706420 w 6005794"/>
              <a:gd name="connsiteY805" fmla="*/ 1553427 h 3094037"/>
              <a:gd name="connsiteX806" fmla="*/ 5708451 w 6005794"/>
              <a:gd name="connsiteY806" fmla="*/ 1560996 h 3094037"/>
              <a:gd name="connsiteX807" fmla="*/ 5710144 w 6005794"/>
              <a:gd name="connsiteY807" fmla="*/ 1568564 h 3094037"/>
              <a:gd name="connsiteX808" fmla="*/ 5721658 w 6005794"/>
              <a:gd name="connsiteY808" fmla="*/ 1568985 h 3094037"/>
              <a:gd name="connsiteX809" fmla="*/ 5801921 w 6005794"/>
              <a:gd name="connsiteY809" fmla="*/ 1568985 h 3094037"/>
              <a:gd name="connsiteX810" fmla="*/ 5796502 w 6005794"/>
              <a:gd name="connsiteY810" fmla="*/ 1574029 h 3094037"/>
              <a:gd name="connsiteX811" fmla="*/ 5791084 w 6005794"/>
              <a:gd name="connsiteY811" fmla="*/ 1579076 h 3094037"/>
              <a:gd name="connsiteX812" fmla="*/ 5786342 w 6005794"/>
              <a:gd name="connsiteY812" fmla="*/ 1582860 h 3094037"/>
              <a:gd name="connsiteX813" fmla="*/ 5781263 w 6005794"/>
              <a:gd name="connsiteY813" fmla="*/ 1586644 h 3094037"/>
              <a:gd name="connsiteX814" fmla="*/ 5775844 w 6005794"/>
              <a:gd name="connsiteY814" fmla="*/ 1589588 h 3094037"/>
              <a:gd name="connsiteX815" fmla="*/ 5770765 w 6005794"/>
              <a:gd name="connsiteY815" fmla="*/ 1592531 h 3094037"/>
              <a:gd name="connsiteX816" fmla="*/ 5766023 w 6005794"/>
              <a:gd name="connsiteY816" fmla="*/ 1594633 h 3094037"/>
              <a:gd name="connsiteX817" fmla="*/ 5760943 w 6005794"/>
              <a:gd name="connsiteY817" fmla="*/ 1596315 h 3094037"/>
              <a:gd name="connsiteX818" fmla="*/ 5755524 w 6005794"/>
              <a:gd name="connsiteY818" fmla="*/ 1597577 h 3094037"/>
              <a:gd name="connsiteX819" fmla="*/ 5750783 w 6005794"/>
              <a:gd name="connsiteY819" fmla="*/ 1598417 h 3094037"/>
              <a:gd name="connsiteX820" fmla="*/ 5740962 w 6005794"/>
              <a:gd name="connsiteY820" fmla="*/ 1599680 h 3094037"/>
              <a:gd name="connsiteX821" fmla="*/ 5730464 w 6005794"/>
              <a:gd name="connsiteY821" fmla="*/ 1600100 h 3094037"/>
              <a:gd name="connsiteX822" fmla="*/ 5720642 w 6005794"/>
              <a:gd name="connsiteY822" fmla="*/ 1599680 h 3094037"/>
              <a:gd name="connsiteX823" fmla="*/ 5715224 w 6005794"/>
              <a:gd name="connsiteY823" fmla="*/ 1600100 h 3094037"/>
              <a:gd name="connsiteX824" fmla="*/ 5709805 w 6005794"/>
              <a:gd name="connsiteY824" fmla="*/ 1600941 h 3094037"/>
              <a:gd name="connsiteX825" fmla="*/ 5709805 w 6005794"/>
              <a:gd name="connsiteY825" fmla="*/ 1608088 h 3094037"/>
              <a:gd name="connsiteX826" fmla="*/ 5710822 w 6005794"/>
              <a:gd name="connsiteY826" fmla="*/ 1613975 h 3094037"/>
              <a:gd name="connsiteX827" fmla="*/ 5712514 w 6005794"/>
              <a:gd name="connsiteY827" fmla="*/ 1619020 h 3094037"/>
              <a:gd name="connsiteX828" fmla="*/ 5715224 w 6005794"/>
              <a:gd name="connsiteY828" fmla="*/ 1623646 h 3094037"/>
              <a:gd name="connsiteX829" fmla="*/ 5718272 w 6005794"/>
              <a:gd name="connsiteY829" fmla="*/ 1627009 h 3094037"/>
              <a:gd name="connsiteX830" fmla="*/ 5722336 w 6005794"/>
              <a:gd name="connsiteY830" fmla="*/ 1629111 h 3094037"/>
              <a:gd name="connsiteX831" fmla="*/ 5727416 w 6005794"/>
              <a:gd name="connsiteY831" fmla="*/ 1630793 h 3094037"/>
              <a:gd name="connsiteX832" fmla="*/ 5732835 w 6005794"/>
              <a:gd name="connsiteY832" fmla="*/ 1632055 h 3094037"/>
              <a:gd name="connsiteX833" fmla="*/ 5740285 w 6005794"/>
              <a:gd name="connsiteY833" fmla="*/ 1632055 h 3094037"/>
              <a:gd name="connsiteX834" fmla="*/ 5747736 w 6005794"/>
              <a:gd name="connsiteY834" fmla="*/ 1632477 h 3094037"/>
              <a:gd name="connsiteX835" fmla="*/ 5754848 w 6005794"/>
              <a:gd name="connsiteY835" fmla="*/ 1633737 h 3094037"/>
              <a:gd name="connsiteX836" fmla="*/ 5761959 w 6005794"/>
              <a:gd name="connsiteY836" fmla="*/ 1635839 h 3094037"/>
              <a:gd name="connsiteX837" fmla="*/ 5769071 w 6005794"/>
              <a:gd name="connsiteY837" fmla="*/ 1637941 h 3094037"/>
              <a:gd name="connsiteX838" fmla="*/ 5775844 w 6005794"/>
              <a:gd name="connsiteY838" fmla="*/ 1640885 h 3094037"/>
              <a:gd name="connsiteX839" fmla="*/ 5789390 w 6005794"/>
              <a:gd name="connsiteY839" fmla="*/ 1647611 h 3094037"/>
              <a:gd name="connsiteX840" fmla="*/ 5802937 w 6005794"/>
              <a:gd name="connsiteY840" fmla="*/ 1654761 h 3094037"/>
              <a:gd name="connsiteX841" fmla="*/ 5816823 w 6005794"/>
              <a:gd name="connsiteY841" fmla="*/ 1662748 h 3094037"/>
              <a:gd name="connsiteX842" fmla="*/ 5830368 w 6005794"/>
              <a:gd name="connsiteY842" fmla="*/ 1670317 h 3094037"/>
              <a:gd name="connsiteX843" fmla="*/ 5844592 w 6005794"/>
              <a:gd name="connsiteY843" fmla="*/ 1677886 h 3094037"/>
              <a:gd name="connsiteX844" fmla="*/ 5683390 w 6005794"/>
              <a:gd name="connsiteY844" fmla="*/ 1677886 h 3094037"/>
              <a:gd name="connsiteX845" fmla="*/ 5672553 w 6005794"/>
              <a:gd name="connsiteY845" fmla="*/ 1679568 h 3094037"/>
              <a:gd name="connsiteX846" fmla="*/ 5671198 w 6005794"/>
              <a:gd name="connsiteY846" fmla="*/ 1686716 h 3094037"/>
              <a:gd name="connsiteX847" fmla="*/ 5670182 w 6005794"/>
              <a:gd name="connsiteY847" fmla="*/ 1693863 h 3094037"/>
              <a:gd name="connsiteX848" fmla="*/ 5670182 w 6005794"/>
              <a:gd name="connsiteY848" fmla="*/ 1700591 h 3094037"/>
              <a:gd name="connsiteX849" fmla="*/ 5670860 w 6005794"/>
              <a:gd name="connsiteY849" fmla="*/ 1706898 h 3094037"/>
              <a:gd name="connsiteX850" fmla="*/ 5671198 w 6005794"/>
              <a:gd name="connsiteY850" fmla="*/ 1712365 h 3094037"/>
              <a:gd name="connsiteX851" fmla="*/ 5672553 w 6005794"/>
              <a:gd name="connsiteY851" fmla="*/ 1717831 h 3094037"/>
              <a:gd name="connsiteX852" fmla="*/ 5674246 w 6005794"/>
              <a:gd name="connsiteY852" fmla="*/ 1722877 h 3094037"/>
              <a:gd name="connsiteX853" fmla="*/ 5676616 w 6005794"/>
              <a:gd name="connsiteY853" fmla="*/ 1727921 h 3094037"/>
              <a:gd name="connsiteX854" fmla="*/ 5679326 w 6005794"/>
              <a:gd name="connsiteY854" fmla="*/ 1732547 h 3094037"/>
              <a:gd name="connsiteX855" fmla="*/ 5682035 w 6005794"/>
              <a:gd name="connsiteY855" fmla="*/ 1736752 h 3094037"/>
              <a:gd name="connsiteX856" fmla="*/ 5685761 w 6005794"/>
              <a:gd name="connsiteY856" fmla="*/ 1740536 h 3094037"/>
              <a:gd name="connsiteX857" fmla="*/ 5689486 w 6005794"/>
              <a:gd name="connsiteY857" fmla="*/ 1743899 h 3094037"/>
              <a:gd name="connsiteX858" fmla="*/ 5693549 w 6005794"/>
              <a:gd name="connsiteY858" fmla="*/ 1747263 h 3094037"/>
              <a:gd name="connsiteX859" fmla="*/ 5698290 w 6005794"/>
              <a:gd name="connsiteY859" fmla="*/ 1750627 h 3094037"/>
              <a:gd name="connsiteX860" fmla="*/ 5703032 w 6005794"/>
              <a:gd name="connsiteY860" fmla="*/ 1753570 h 3094037"/>
              <a:gd name="connsiteX861" fmla="*/ 5708451 w 6005794"/>
              <a:gd name="connsiteY861" fmla="*/ 1755673 h 3094037"/>
              <a:gd name="connsiteX862" fmla="*/ 5714885 w 6005794"/>
              <a:gd name="connsiteY862" fmla="*/ 1764082 h 3094037"/>
              <a:gd name="connsiteX863" fmla="*/ 5720981 w 6005794"/>
              <a:gd name="connsiteY863" fmla="*/ 1771229 h 3094037"/>
              <a:gd name="connsiteX864" fmla="*/ 5727755 w 6005794"/>
              <a:gd name="connsiteY864" fmla="*/ 1778798 h 3094037"/>
              <a:gd name="connsiteX865" fmla="*/ 5734866 w 6005794"/>
              <a:gd name="connsiteY865" fmla="*/ 1785526 h 3094037"/>
              <a:gd name="connsiteX866" fmla="*/ 5741639 w 6005794"/>
              <a:gd name="connsiteY866" fmla="*/ 1791413 h 3094037"/>
              <a:gd name="connsiteX867" fmla="*/ 5749429 w 6005794"/>
              <a:gd name="connsiteY867" fmla="*/ 1797720 h 3094037"/>
              <a:gd name="connsiteX868" fmla="*/ 5763652 w 6005794"/>
              <a:gd name="connsiteY868" fmla="*/ 1809492 h 3094037"/>
              <a:gd name="connsiteX869" fmla="*/ 5778892 w 6005794"/>
              <a:gd name="connsiteY869" fmla="*/ 1820424 h 3094037"/>
              <a:gd name="connsiteX870" fmla="*/ 5794132 w 6005794"/>
              <a:gd name="connsiteY870" fmla="*/ 1830936 h 3094037"/>
              <a:gd name="connsiteX871" fmla="*/ 5809709 w 6005794"/>
              <a:gd name="connsiteY871" fmla="*/ 1841448 h 3094037"/>
              <a:gd name="connsiteX872" fmla="*/ 5824950 w 6005794"/>
              <a:gd name="connsiteY872" fmla="*/ 1852800 h 3094037"/>
              <a:gd name="connsiteX873" fmla="*/ 5826982 w 6005794"/>
              <a:gd name="connsiteY873" fmla="*/ 1854482 h 3094037"/>
              <a:gd name="connsiteX874" fmla="*/ 5829691 w 6005794"/>
              <a:gd name="connsiteY874" fmla="*/ 1855742 h 3094037"/>
              <a:gd name="connsiteX875" fmla="*/ 5836126 w 6005794"/>
              <a:gd name="connsiteY875" fmla="*/ 1857846 h 3094037"/>
              <a:gd name="connsiteX876" fmla="*/ 5842221 w 6005794"/>
              <a:gd name="connsiteY876" fmla="*/ 1860789 h 3094037"/>
              <a:gd name="connsiteX877" fmla="*/ 5845608 w 6005794"/>
              <a:gd name="connsiteY877" fmla="*/ 1861630 h 3094037"/>
              <a:gd name="connsiteX878" fmla="*/ 5848317 w 6005794"/>
              <a:gd name="connsiteY878" fmla="*/ 1863312 h 3094037"/>
              <a:gd name="connsiteX879" fmla="*/ 5851026 w 6005794"/>
              <a:gd name="connsiteY879" fmla="*/ 1865414 h 3094037"/>
              <a:gd name="connsiteX880" fmla="*/ 5852720 w 6005794"/>
              <a:gd name="connsiteY880" fmla="*/ 1867936 h 3094037"/>
              <a:gd name="connsiteX881" fmla="*/ 5854074 w 6005794"/>
              <a:gd name="connsiteY881" fmla="*/ 1870460 h 3094037"/>
              <a:gd name="connsiteX882" fmla="*/ 5854413 w 6005794"/>
              <a:gd name="connsiteY882" fmla="*/ 1874664 h 3094037"/>
              <a:gd name="connsiteX883" fmla="*/ 5854074 w 6005794"/>
              <a:gd name="connsiteY883" fmla="*/ 1878449 h 3094037"/>
              <a:gd name="connsiteX884" fmla="*/ 5852720 w 6005794"/>
              <a:gd name="connsiteY884" fmla="*/ 1883494 h 3094037"/>
              <a:gd name="connsiteX885" fmla="*/ 5850010 w 6005794"/>
              <a:gd name="connsiteY885" fmla="*/ 1888960 h 3094037"/>
              <a:gd name="connsiteX886" fmla="*/ 5846286 w 6005794"/>
              <a:gd name="connsiteY886" fmla="*/ 1895688 h 3094037"/>
              <a:gd name="connsiteX887" fmla="*/ 5842899 w 6005794"/>
              <a:gd name="connsiteY887" fmla="*/ 1900733 h 3094037"/>
              <a:gd name="connsiteX888" fmla="*/ 5839512 w 6005794"/>
              <a:gd name="connsiteY888" fmla="*/ 1904518 h 3094037"/>
              <a:gd name="connsiteX889" fmla="*/ 5836126 w 6005794"/>
              <a:gd name="connsiteY889" fmla="*/ 1907040 h 3094037"/>
              <a:gd name="connsiteX890" fmla="*/ 5832400 w 6005794"/>
              <a:gd name="connsiteY890" fmla="*/ 1908722 h 3094037"/>
              <a:gd name="connsiteX891" fmla="*/ 5829013 w 6005794"/>
              <a:gd name="connsiteY891" fmla="*/ 1909143 h 3094037"/>
              <a:gd name="connsiteX892" fmla="*/ 5825289 w 6005794"/>
              <a:gd name="connsiteY892" fmla="*/ 1909143 h 3094037"/>
              <a:gd name="connsiteX893" fmla="*/ 5821563 w 6005794"/>
              <a:gd name="connsiteY893" fmla="*/ 1908722 h 3094037"/>
              <a:gd name="connsiteX894" fmla="*/ 5818177 w 6005794"/>
              <a:gd name="connsiteY894" fmla="*/ 1907460 h 3094037"/>
              <a:gd name="connsiteX895" fmla="*/ 5811403 w 6005794"/>
              <a:gd name="connsiteY895" fmla="*/ 1904518 h 3094037"/>
              <a:gd name="connsiteX896" fmla="*/ 5804291 w 6005794"/>
              <a:gd name="connsiteY896" fmla="*/ 1901154 h 3094037"/>
              <a:gd name="connsiteX897" fmla="*/ 5796841 w 6005794"/>
              <a:gd name="connsiteY897" fmla="*/ 1898631 h 3094037"/>
              <a:gd name="connsiteX898" fmla="*/ 5793454 w 6005794"/>
              <a:gd name="connsiteY898" fmla="*/ 1897369 h 3094037"/>
              <a:gd name="connsiteX899" fmla="*/ 5789729 w 6005794"/>
              <a:gd name="connsiteY899" fmla="*/ 1897369 h 3094037"/>
              <a:gd name="connsiteX900" fmla="*/ 5780246 w 6005794"/>
              <a:gd name="connsiteY900" fmla="*/ 1897369 h 3094037"/>
              <a:gd name="connsiteX901" fmla="*/ 5770426 w 6005794"/>
              <a:gd name="connsiteY901" fmla="*/ 1897790 h 3094037"/>
              <a:gd name="connsiteX902" fmla="*/ 5766023 w 6005794"/>
              <a:gd name="connsiteY902" fmla="*/ 1899052 h 3094037"/>
              <a:gd name="connsiteX903" fmla="*/ 5761620 w 6005794"/>
              <a:gd name="connsiteY903" fmla="*/ 1900312 h 3094037"/>
              <a:gd name="connsiteX904" fmla="*/ 5757895 w 6005794"/>
              <a:gd name="connsiteY904" fmla="*/ 1902416 h 3094037"/>
              <a:gd name="connsiteX905" fmla="*/ 5755186 w 6005794"/>
              <a:gd name="connsiteY905" fmla="*/ 1905359 h 3094037"/>
              <a:gd name="connsiteX906" fmla="*/ 5753493 w 6005794"/>
              <a:gd name="connsiteY906" fmla="*/ 1907460 h 3094037"/>
              <a:gd name="connsiteX907" fmla="*/ 5752139 w 6005794"/>
              <a:gd name="connsiteY907" fmla="*/ 1910403 h 3094037"/>
              <a:gd name="connsiteX908" fmla="*/ 5751122 w 6005794"/>
              <a:gd name="connsiteY908" fmla="*/ 1912507 h 3094037"/>
              <a:gd name="connsiteX909" fmla="*/ 5751122 w 6005794"/>
              <a:gd name="connsiteY909" fmla="*/ 1915450 h 3094037"/>
              <a:gd name="connsiteX910" fmla="*/ 5751122 w 6005794"/>
              <a:gd name="connsiteY910" fmla="*/ 1917552 h 3094037"/>
              <a:gd name="connsiteX911" fmla="*/ 5752139 w 6005794"/>
              <a:gd name="connsiteY911" fmla="*/ 1920074 h 3094037"/>
              <a:gd name="connsiteX912" fmla="*/ 5753831 w 6005794"/>
              <a:gd name="connsiteY912" fmla="*/ 1924700 h 3094037"/>
              <a:gd name="connsiteX913" fmla="*/ 5756541 w 6005794"/>
              <a:gd name="connsiteY913" fmla="*/ 1929745 h 3094037"/>
              <a:gd name="connsiteX914" fmla="*/ 5759589 w 6005794"/>
              <a:gd name="connsiteY914" fmla="*/ 1934371 h 3094037"/>
              <a:gd name="connsiteX915" fmla="*/ 5762975 w 6005794"/>
              <a:gd name="connsiteY915" fmla="*/ 1938576 h 3094037"/>
              <a:gd name="connsiteX916" fmla="*/ 5765684 w 6005794"/>
              <a:gd name="connsiteY916" fmla="*/ 1943620 h 3094037"/>
              <a:gd name="connsiteX917" fmla="*/ 5772119 w 6005794"/>
              <a:gd name="connsiteY917" fmla="*/ 1958338 h 3094037"/>
              <a:gd name="connsiteX918" fmla="*/ 5778554 w 6005794"/>
              <a:gd name="connsiteY918" fmla="*/ 1973894 h 3094037"/>
              <a:gd name="connsiteX919" fmla="*/ 5784987 w 6005794"/>
              <a:gd name="connsiteY919" fmla="*/ 1989032 h 3094037"/>
              <a:gd name="connsiteX920" fmla="*/ 5791423 w 6005794"/>
              <a:gd name="connsiteY920" fmla="*/ 2003747 h 3094037"/>
              <a:gd name="connsiteX921" fmla="*/ 5793454 w 6005794"/>
              <a:gd name="connsiteY921" fmla="*/ 2007952 h 3094037"/>
              <a:gd name="connsiteX922" fmla="*/ 5796164 w 6005794"/>
              <a:gd name="connsiteY922" fmla="*/ 2011737 h 3094037"/>
              <a:gd name="connsiteX923" fmla="*/ 5801582 w 6005794"/>
              <a:gd name="connsiteY923" fmla="*/ 2018884 h 3094037"/>
              <a:gd name="connsiteX924" fmla="*/ 5807339 w 6005794"/>
              <a:gd name="connsiteY924" fmla="*/ 2026033 h 3094037"/>
              <a:gd name="connsiteX925" fmla="*/ 5812758 w 6005794"/>
              <a:gd name="connsiteY925" fmla="*/ 2033602 h 3094037"/>
              <a:gd name="connsiteX926" fmla="*/ 5815468 w 6005794"/>
              <a:gd name="connsiteY926" fmla="*/ 2037385 h 3094037"/>
              <a:gd name="connsiteX927" fmla="*/ 5817161 w 6005794"/>
              <a:gd name="connsiteY927" fmla="*/ 2041170 h 3094037"/>
              <a:gd name="connsiteX928" fmla="*/ 5818854 w 6005794"/>
              <a:gd name="connsiteY928" fmla="*/ 2044954 h 3094037"/>
              <a:gd name="connsiteX929" fmla="*/ 5819871 w 6005794"/>
              <a:gd name="connsiteY929" fmla="*/ 2049158 h 3094037"/>
              <a:gd name="connsiteX930" fmla="*/ 5820209 w 6005794"/>
              <a:gd name="connsiteY930" fmla="*/ 2053364 h 3094037"/>
              <a:gd name="connsiteX931" fmla="*/ 5819871 w 6005794"/>
              <a:gd name="connsiteY931" fmla="*/ 2057988 h 3094037"/>
              <a:gd name="connsiteX932" fmla="*/ 5818515 w 6005794"/>
              <a:gd name="connsiteY932" fmla="*/ 2062614 h 3094037"/>
              <a:gd name="connsiteX933" fmla="*/ 5816145 w 6005794"/>
              <a:gd name="connsiteY933" fmla="*/ 2067659 h 3094037"/>
              <a:gd name="connsiteX934" fmla="*/ 5813436 w 6005794"/>
              <a:gd name="connsiteY934" fmla="*/ 2071863 h 3094037"/>
              <a:gd name="connsiteX935" fmla="*/ 5810726 w 6005794"/>
              <a:gd name="connsiteY935" fmla="*/ 2074807 h 3094037"/>
              <a:gd name="connsiteX936" fmla="*/ 5807678 w 6005794"/>
              <a:gd name="connsiteY936" fmla="*/ 2076489 h 3094037"/>
              <a:gd name="connsiteX937" fmla="*/ 5804630 w 6005794"/>
              <a:gd name="connsiteY937" fmla="*/ 2076910 h 3094037"/>
              <a:gd name="connsiteX938" fmla="*/ 5800905 w 6005794"/>
              <a:gd name="connsiteY938" fmla="*/ 2076910 h 3094037"/>
              <a:gd name="connsiteX939" fmla="*/ 5797519 w 6005794"/>
              <a:gd name="connsiteY939" fmla="*/ 2076489 h 3094037"/>
              <a:gd name="connsiteX940" fmla="*/ 5793793 w 6005794"/>
              <a:gd name="connsiteY940" fmla="*/ 2075227 h 3094037"/>
              <a:gd name="connsiteX941" fmla="*/ 5790068 w 6005794"/>
              <a:gd name="connsiteY941" fmla="*/ 2073546 h 3094037"/>
              <a:gd name="connsiteX942" fmla="*/ 5782279 w 6005794"/>
              <a:gd name="connsiteY942" fmla="*/ 2070182 h 3094037"/>
              <a:gd name="connsiteX943" fmla="*/ 5774489 w 6005794"/>
              <a:gd name="connsiteY943" fmla="*/ 2066819 h 3094037"/>
              <a:gd name="connsiteX944" fmla="*/ 5770426 w 6005794"/>
              <a:gd name="connsiteY944" fmla="*/ 2066398 h 3094037"/>
              <a:gd name="connsiteX945" fmla="*/ 5766361 w 6005794"/>
              <a:gd name="connsiteY945" fmla="*/ 2065977 h 3094037"/>
              <a:gd name="connsiteX946" fmla="*/ 5762975 w 6005794"/>
              <a:gd name="connsiteY946" fmla="*/ 2066398 h 3094037"/>
              <a:gd name="connsiteX947" fmla="*/ 5758911 w 6005794"/>
              <a:gd name="connsiteY947" fmla="*/ 2067659 h 3094037"/>
              <a:gd name="connsiteX948" fmla="*/ 5758911 w 6005794"/>
              <a:gd name="connsiteY948" fmla="*/ 2066819 h 3094037"/>
              <a:gd name="connsiteX949" fmla="*/ 5758233 w 6005794"/>
              <a:gd name="connsiteY949" fmla="*/ 2066819 h 3094037"/>
              <a:gd name="connsiteX950" fmla="*/ 5758911 w 6005794"/>
              <a:gd name="connsiteY950" fmla="*/ 2067659 h 3094037"/>
              <a:gd name="connsiteX951" fmla="*/ 5757895 w 6005794"/>
              <a:gd name="connsiteY951" fmla="*/ 2073546 h 3094037"/>
              <a:gd name="connsiteX952" fmla="*/ 5757895 w 6005794"/>
              <a:gd name="connsiteY952" fmla="*/ 2079853 h 3094037"/>
              <a:gd name="connsiteX953" fmla="*/ 5758233 w 6005794"/>
              <a:gd name="connsiteY953" fmla="*/ 2085739 h 3094037"/>
              <a:gd name="connsiteX954" fmla="*/ 5759250 w 6005794"/>
              <a:gd name="connsiteY954" fmla="*/ 2091625 h 3094037"/>
              <a:gd name="connsiteX955" fmla="*/ 5760605 w 6005794"/>
              <a:gd name="connsiteY955" fmla="*/ 2097092 h 3094037"/>
              <a:gd name="connsiteX956" fmla="*/ 5762975 w 6005794"/>
              <a:gd name="connsiteY956" fmla="*/ 2102137 h 3094037"/>
              <a:gd name="connsiteX957" fmla="*/ 5765684 w 6005794"/>
              <a:gd name="connsiteY957" fmla="*/ 2107604 h 3094037"/>
              <a:gd name="connsiteX958" fmla="*/ 5768394 w 6005794"/>
              <a:gd name="connsiteY958" fmla="*/ 2112649 h 3094037"/>
              <a:gd name="connsiteX959" fmla="*/ 5771780 w 6005794"/>
              <a:gd name="connsiteY959" fmla="*/ 2118115 h 3094037"/>
              <a:gd name="connsiteX960" fmla="*/ 5775844 w 6005794"/>
              <a:gd name="connsiteY960" fmla="*/ 2123161 h 3094037"/>
              <a:gd name="connsiteX961" fmla="*/ 5784987 w 6005794"/>
              <a:gd name="connsiteY961" fmla="*/ 2134933 h 3094037"/>
              <a:gd name="connsiteX962" fmla="*/ 5795148 w 6005794"/>
              <a:gd name="connsiteY962" fmla="*/ 2147127 h 3094037"/>
              <a:gd name="connsiteX963" fmla="*/ 5807000 w 6005794"/>
              <a:gd name="connsiteY963" fmla="*/ 2161003 h 3094037"/>
              <a:gd name="connsiteX964" fmla="*/ 5788374 w 6005794"/>
              <a:gd name="connsiteY964" fmla="*/ 2155116 h 3094037"/>
              <a:gd name="connsiteX965" fmla="*/ 5770426 w 6005794"/>
              <a:gd name="connsiteY965" fmla="*/ 2150492 h 3094037"/>
              <a:gd name="connsiteX966" fmla="*/ 5752815 w 6005794"/>
              <a:gd name="connsiteY966" fmla="*/ 2147127 h 3094037"/>
              <a:gd name="connsiteX967" fmla="*/ 5736220 w 6005794"/>
              <a:gd name="connsiteY967" fmla="*/ 2145024 h 3094037"/>
              <a:gd name="connsiteX968" fmla="*/ 5719627 w 6005794"/>
              <a:gd name="connsiteY968" fmla="*/ 2143764 h 3094037"/>
              <a:gd name="connsiteX969" fmla="*/ 5703032 w 6005794"/>
              <a:gd name="connsiteY969" fmla="*/ 2143343 h 3094037"/>
              <a:gd name="connsiteX970" fmla="*/ 5687454 w 6005794"/>
              <a:gd name="connsiteY970" fmla="*/ 2143764 h 3094037"/>
              <a:gd name="connsiteX971" fmla="*/ 5671536 w 6005794"/>
              <a:gd name="connsiteY971" fmla="*/ 2145445 h 3094037"/>
              <a:gd name="connsiteX972" fmla="*/ 5655958 w 6005794"/>
              <a:gd name="connsiteY972" fmla="*/ 2147548 h 3094037"/>
              <a:gd name="connsiteX973" fmla="*/ 5640719 w 6005794"/>
              <a:gd name="connsiteY973" fmla="*/ 2150071 h 3094037"/>
              <a:gd name="connsiteX974" fmla="*/ 5625817 w 6005794"/>
              <a:gd name="connsiteY974" fmla="*/ 2153434 h 3094037"/>
              <a:gd name="connsiteX975" fmla="*/ 5610578 w 6005794"/>
              <a:gd name="connsiteY975" fmla="*/ 2156798 h 3094037"/>
              <a:gd name="connsiteX976" fmla="*/ 5581454 w 6005794"/>
              <a:gd name="connsiteY976" fmla="*/ 2165207 h 3094037"/>
              <a:gd name="connsiteX977" fmla="*/ 5551652 w 6005794"/>
              <a:gd name="connsiteY977" fmla="*/ 2174458 h 3094037"/>
              <a:gd name="connsiteX978" fmla="*/ 5548264 w 6005794"/>
              <a:gd name="connsiteY978" fmla="*/ 2174879 h 3094037"/>
              <a:gd name="connsiteX979" fmla="*/ 5544200 w 6005794"/>
              <a:gd name="connsiteY979" fmla="*/ 2176139 h 3094037"/>
              <a:gd name="connsiteX980" fmla="*/ 5536411 w 6005794"/>
              <a:gd name="connsiteY980" fmla="*/ 2176139 h 3094037"/>
              <a:gd name="connsiteX981" fmla="*/ 5528961 w 6005794"/>
              <a:gd name="connsiteY981" fmla="*/ 2175719 h 3094037"/>
              <a:gd name="connsiteX982" fmla="*/ 5521171 w 6005794"/>
              <a:gd name="connsiteY982" fmla="*/ 2173196 h 3094037"/>
              <a:gd name="connsiteX983" fmla="*/ 5514059 w 6005794"/>
              <a:gd name="connsiteY983" fmla="*/ 2170674 h 3094037"/>
              <a:gd name="connsiteX984" fmla="*/ 5506948 w 6005794"/>
              <a:gd name="connsiteY984" fmla="*/ 2167310 h 3094037"/>
              <a:gd name="connsiteX985" fmla="*/ 5499836 w 6005794"/>
              <a:gd name="connsiteY985" fmla="*/ 2163526 h 3094037"/>
              <a:gd name="connsiteX986" fmla="*/ 5492385 w 6005794"/>
              <a:gd name="connsiteY986" fmla="*/ 2158479 h 3094037"/>
              <a:gd name="connsiteX987" fmla="*/ 5486967 w 6005794"/>
              <a:gd name="connsiteY987" fmla="*/ 2155116 h 3094037"/>
              <a:gd name="connsiteX988" fmla="*/ 5482225 w 6005794"/>
              <a:gd name="connsiteY988" fmla="*/ 2152593 h 3094037"/>
              <a:gd name="connsiteX989" fmla="*/ 5477823 w 6005794"/>
              <a:gd name="connsiteY989" fmla="*/ 2150912 h 3094037"/>
              <a:gd name="connsiteX990" fmla="*/ 5473759 w 6005794"/>
              <a:gd name="connsiteY990" fmla="*/ 2150492 h 3094037"/>
              <a:gd name="connsiteX991" fmla="*/ 5470373 w 6005794"/>
              <a:gd name="connsiteY991" fmla="*/ 2150492 h 3094037"/>
              <a:gd name="connsiteX992" fmla="*/ 5467664 w 6005794"/>
              <a:gd name="connsiteY992" fmla="*/ 2151752 h 3094037"/>
              <a:gd name="connsiteX993" fmla="*/ 5465631 w 6005794"/>
              <a:gd name="connsiteY993" fmla="*/ 2153434 h 3094037"/>
              <a:gd name="connsiteX994" fmla="*/ 5463261 w 6005794"/>
              <a:gd name="connsiteY994" fmla="*/ 2155536 h 3094037"/>
              <a:gd name="connsiteX995" fmla="*/ 5461906 w 6005794"/>
              <a:gd name="connsiteY995" fmla="*/ 2158900 h 3094037"/>
              <a:gd name="connsiteX996" fmla="*/ 5460551 w 6005794"/>
              <a:gd name="connsiteY996" fmla="*/ 2162264 h 3094037"/>
              <a:gd name="connsiteX997" fmla="*/ 5459873 w 6005794"/>
              <a:gd name="connsiteY997" fmla="*/ 2166048 h 3094037"/>
              <a:gd name="connsiteX998" fmla="*/ 5458858 w 6005794"/>
              <a:gd name="connsiteY998" fmla="*/ 2170674 h 3094037"/>
              <a:gd name="connsiteX999" fmla="*/ 5457842 w 6005794"/>
              <a:gd name="connsiteY999" fmla="*/ 2180765 h 3094037"/>
              <a:gd name="connsiteX1000" fmla="*/ 5457842 w 6005794"/>
              <a:gd name="connsiteY1000" fmla="*/ 2191276 h 3094037"/>
              <a:gd name="connsiteX1001" fmla="*/ 5459197 w 6005794"/>
              <a:gd name="connsiteY1001" fmla="*/ 2197163 h 3094037"/>
              <a:gd name="connsiteX1002" fmla="*/ 5460551 w 6005794"/>
              <a:gd name="connsiteY1002" fmla="*/ 2203470 h 3094037"/>
              <a:gd name="connsiteX1003" fmla="*/ 5460889 w 6005794"/>
              <a:gd name="connsiteY1003" fmla="*/ 2208936 h 3094037"/>
              <a:gd name="connsiteX1004" fmla="*/ 5460889 w 6005794"/>
              <a:gd name="connsiteY1004" fmla="*/ 2214823 h 3094037"/>
              <a:gd name="connsiteX1005" fmla="*/ 5460551 w 6005794"/>
              <a:gd name="connsiteY1005" fmla="*/ 2216925 h 3094037"/>
              <a:gd name="connsiteX1006" fmla="*/ 5459873 w 6005794"/>
              <a:gd name="connsiteY1006" fmla="*/ 2218607 h 3094037"/>
              <a:gd name="connsiteX1007" fmla="*/ 5458519 w 6005794"/>
              <a:gd name="connsiteY1007" fmla="*/ 2220288 h 3094037"/>
              <a:gd name="connsiteX1008" fmla="*/ 5457165 w 6005794"/>
              <a:gd name="connsiteY1008" fmla="*/ 2221550 h 3094037"/>
              <a:gd name="connsiteX1009" fmla="*/ 5454794 w 6005794"/>
              <a:gd name="connsiteY1009" fmla="*/ 2222390 h 3094037"/>
              <a:gd name="connsiteX1010" fmla="*/ 5452423 w 6005794"/>
              <a:gd name="connsiteY1010" fmla="*/ 2222390 h 3094037"/>
              <a:gd name="connsiteX1011" fmla="*/ 5449375 w 6005794"/>
              <a:gd name="connsiteY1011" fmla="*/ 2222390 h 3094037"/>
              <a:gd name="connsiteX1012" fmla="*/ 5445651 w 6005794"/>
              <a:gd name="connsiteY1012" fmla="*/ 2221550 h 3094037"/>
              <a:gd name="connsiteX1013" fmla="*/ 5437184 w 6005794"/>
              <a:gd name="connsiteY1013" fmla="*/ 2218607 h 3094037"/>
              <a:gd name="connsiteX1014" fmla="*/ 5428717 w 6005794"/>
              <a:gd name="connsiteY1014" fmla="*/ 2216925 h 3094037"/>
              <a:gd name="connsiteX1015" fmla="*/ 5419573 w 6005794"/>
              <a:gd name="connsiteY1015" fmla="*/ 2215244 h 3094037"/>
              <a:gd name="connsiteX1016" fmla="*/ 5411106 w 6005794"/>
              <a:gd name="connsiteY1016" fmla="*/ 2213982 h 3094037"/>
              <a:gd name="connsiteX1017" fmla="*/ 5393835 w 6005794"/>
              <a:gd name="connsiteY1017" fmla="*/ 2212299 h 3094037"/>
              <a:gd name="connsiteX1018" fmla="*/ 5375887 w 6005794"/>
              <a:gd name="connsiteY1018" fmla="*/ 2210618 h 3094037"/>
              <a:gd name="connsiteX1019" fmla="*/ 5358276 w 6005794"/>
              <a:gd name="connsiteY1019" fmla="*/ 2208936 h 3094037"/>
              <a:gd name="connsiteX1020" fmla="*/ 5349809 w 6005794"/>
              <a:gd name="connsiteY1020" fmla="*/ 2207254 h 3094037"/>
              <a:gd name="connsiteX1021" fmla="*/ 5341004 w 6005794"/>
              <a:gd name="connsiteY1021" fmla="*/ 2205572 h 3094037"/>
              <a:gd name="connsiteX1022" fmla="*/ 5332539 w 6005794"/>
              <a:gd name="connsiteY1022" fmla="*/ 2203470 h 3094037"/>
              <a:gd name="connsiteX1023" fmla="*/ 5324071 w 6005794"/>
              <a:gd name="connsiteY1023" fmla="*/ 2200106 h 3094037"/>
              <a:gd name="connsiteX1024" fmla="*/ 5315605 w 6005794"/>
              <a:gd name="connsiteY1024" fmla="*/ 2196322 h 3094037"/>
              <a:gd name="connsiteX1025" fmla="*/ 5307477 w 6005794"/>
              <a:gd name="connsiteY1025" fmla="*/ 2191698 h 3094037"/>
              <a:gd name="connsiteX1026" fmla="*/ 5133067 w 6005794"/>
              <a:gd name="connsiteY1026" fmla="*/ 2192538 h 3094037"/>
              <a:gd name="connsiteX1027" fmla="*/ 5130696 w 6005794"/>
              <a:gd name="connsiteY1027" fmla="*/ 2195901 h 3094037"/>
              <a:gd name="connsiteX1028" fmla="*/ 5127987 w 6005794"/>
              <a:gd name="connsiteY1028" fmla="*/ 2198425 h 3094037"/>
              <a:gd name="connsiteX1029" fmla="*/ 5125277 w 6005794"/>
              <a:gd name="connsiteY1029" fmla="*/ 2200526 h 3094037"/>
              <a:gd name="connsiteX1030" fmla="*/ 5122907 w 6005794"/>
              <a:gd name="connsiteY1030" fmla="*/ 2201788 h 3094037"/>
              <a:gd name="connsiteX1031" fmla="*/ 5120537 w 6005794"/>
              <a:gd name="connsiteY1031" fmla="*/ 2203050 h 3094037"/>
              <a:gd name="connsiteX1032" fmla="*/ 5118504 w 6005794"/>
              <a:gd name="connsiteY1032" fmla="*/ 2203050 h 3094037"/>
              <a:gd name="connsiteX1033" fmla="*/ 5116472 w 6005794"/>
              <a:gd name="connsiteY1033" fmla="*/ 2202208 h 3094037"/>
              <a:gd name="connsiteX1034" fmla="*/ 5114780 w 6005794"/>
              <a:gd name="connsiteY1034" fmla="*/ 2201368 h 3094037"/>
              <a:gd name="connsiteX1035" fmla="*/ 5113424 w 6005794"/>
              <a:gd name="connsiteY1035" fmla="*/ 2199685 h 3094037"/>
              <a:gd name="connsiteX1036" fmla="*/ 5112070 w 6005794"/>
              <a:gd name="connsiteY1036" fmla="*/ 2198004 h 3094037"/>
              <a:gd name="connsiteX1037" fmla="*/ 5109360 w 6005794"/>
              <a:gd name="connsiteY1037" fmla="*/ 2192958 h 3094037"/>
              <a:gd name="connsiteX1038" fmla="*/ 5107329 w 6005794"/>
              <a:gd name="connsiteY1038" fmla="*/ 2186651 h 3094037"/>
              <a:gd name="connsiteX1039" fmla="*/ 5104958 w 6005794"/>
              <a:gd name="connsiteY1039" fmla="*/ 2179923 h 3094037"/>
              <a:gd name="connsiteX1040" fmla="*/ 5032146 w 6005794"/>
              <a:gd name="connsiteY1040" fmla="*/ 2194220 h 3094037"/>
              <a:gd name="connsiteX1041" fmla="*/ 5033162 w 6005794"/>
              <a:gd name="connsiteY1041" fmla="*/ 2198844 h 3094037"/>
              <a:gd name="connsiteX1042" fmla="*/ 5033840 w 6005794"/>
              <a:gd name="connsiteY1042" fmla="*/ 2203891 h 3094037"/>
              <a:gd name="connsiteX1043" fmla="*/ 5034855 w 6005794"/>
              <a:gd name="connsiteY1043" fmla="*/ 2208095 h 3094037"/>
              <a:gd name="connsiteX1044" fmla="*/ 5036549 w 6005794"/>
              <a:gd name="connsiteY1044" fmla="*/ 2211879 h 3094037"/>
              <a:gd name="connsiteX1045" fmla="*/ 5038919 w 6005794"/>
              <a:gd name="connsiteY1045" fmla="*/ 2215244 h 3094037"/>
              <a:gd name="connsiteX1046" fmla="*/ 5041290 w 6005794"/>
              <a:gd name="connsiteY1046" fmla="*/ 2218187 h 3094037"/>
              <a:gd name="connsiteX1047" fmla="*/ 5043322 w 6005794"/>
              <a:gd name="connsiteY1047" fmla="*/ 2220709 h 3094037"/>
              <a:gd name="connsiteX1048" fmla="*/ 5046031 w 6005794"/>
              <a:gd name="connsiteY1048" fmla="*/ 2222811 h 3094037"/>
              <a:gd name="connsiteX1049" fmla="*/ 5051788 w 6005794"/>
              <a:gd name="connsiteY1049" fmla="*/ 2227437 h 3094037"/>
              <a:gd name="connsiteX1050" fmla="*/ 5058223 w 6005794"/>
              <a:gd name="connsiteY1050" fmla="*/ 2230800 h 3094037"/>
              <a:gd name="connsiteX1051" fmla="*/ 5064658 w 6005794"/>
              <a:gd name="connsiteY1051" fmla="*/ 2234585 h 3094037"/>
              <a:gd name="connsiteX1052" fmla="*/ 5070415 w 6005794"/>
              <a:gd name="connsiteY1052" fmla="*/ 2238790 h 3094037"/>
              <a:gd name="connsiteX1053" fmla="*/ 5081590 w 6005794"/>
              <a:gd name="connsiteY1053" fmla="*/ 2238790 h 3094037"/>
              <a:gd name="connsiteX1054" fmla="*/ 5085992 w 6005794"/>
              <a:gd name="connsiteY1054" fmla="*/ 2237108 h 3094037"/>
              <a:gd name="connsiteX1055" fmla="*/ 5090057 w 6005794"/>
              <a:gd name="connsiteY1055" fmla="*/ 2236267 h 3094037"/>
              <a:gd name="connsiteX1056" fmla="*/ 5094122 w 6005794"/>
              <a:gd name="connsiteY1056" fmla="*/ 2235846 h 3094037"/>
              <a:gd name="connsiteX1057" fmla="*/ 5097846 w 6005794"/>
              <a:gd name="connsiteY1057" fmla="*/ 2235846 h 3094037"/>
              <a:gd name="connsiteX1058" fmla="*/ 5101233 w 6005794"/>
              <a:gd name="connsiteY1058" fmla="*/ 2236267 h 3094037"/>
              <a:gd name="connsiteX1059" fmla="*/ 5104619 w 6005794"/>
              <a:gd name="connsiteY1059" fmla="*/ 2237528 h 3094037"/>
              <a:gd name="connsiteX1060" fmla="*/ 5108005 w 6005794"/>
              <a:gd name="connsiteY1060" fmla="*/ 2239209 h 3094037"/>
              <a:gd name="connsiteX1061" fmla="*/ 5110715 w 6005794"/>
              <a:gd name="connsiteY1061" fmla="*/ 2240892 h 3094037"/>
              <a:gd name="connsiteX1062" fmla="*/ 5116472 w 6005794"/>
              <a:gd name="connsiteY1062" fmla="*/ 2244676 h 3094037"/>
              <a:gd name="connsiteX1063" fmla="*/ 5121891 w 6005794"/>
              <a:gd name="connsiteY1063" fmla="*/ 2250142 h 3094037"/>
              <a:gd name="connsiteX1064" fmla="*/ 5126970 w 6005794"/>
              <a:gd name="connsiteY1064" fmla="*/ 2256449 h 3094037"/>
              <a:gd name="connsiteX1065" fmla="*/ 5131712 w 6005794"/>
              <a:gd name="connsiteY1065" fmla="*/ 2262755 h 3094037"/>
              <a:gd name="connsiteX1066" fmla="*/ 5136793 w 6005794"/>
              <a:gd name="connsiteY1066" fmla="*/ 2269483 h 3094037"/>
              <a:gd name="connsiteX1067" fmla="*/ 5142211 w 6005794"/>
              <a:gd name="connsiteY1067" fmla="*/ 2275791 h 3094037"/>
              <a:gd name="connsiteX1068" fmla="*/ 5147629 w 6005794"/>
              <a:gd name="connsiteY1068" fmla="*/ 2282098 h 3094037"/>
              <a:gd name="connsiteX1069" fmla="*/ 5153386 w 6005794"/>
              <a:gd name="connsiteY1069" fmla="*/ 2288405 h 3094037"/>
              <a:gd name="connsiteX1070" fmla="*/ 5156434 w 6005794"/>
              <a:gd name="connsiteY1070" fmla="*/ 2290507 h 3094037"/>
              <a:gd name="connsiteX1071" fmla="*/ 5160160 w 6005794"/>
              <a:gd name="connsiteY1071" fmla="*/ 2292610 h 3094037"/>
              <a:gd name="connsiteX1072" fmla="*/ 5163885 w 6005794"/>
              <a:gd name="connsiteY1072" fmla="*/ 2295132 h 3094037"/>
              <a:gd name="connsiteX1073" fmla="*/ 5167948 w 6005794"/>
              <a:gd name="connsiteY1073" fmla="*/ 2296813 h 3094037"/>
              <a:gd name="connsiteX1074" fmla="*/ 5172013 w 6005794"/>
              <a:gd name="connsiteY1074" fmla="*/ 2297654 h 3094037"/>
              <a:gd name="connsiteX1075" fmla="*/ 5175738 w 6005794"/>
              <a:gd name="connsiteY1075" fmla="*/ 2298916 h 3094037"/>
              <a:gd name="connsiteX1076" fmla="*/ 5180480 w 6005794"/>
              <a:gd name="connsiteY1076" fmla="*/ 2299338 h 3094037"/>
              <a:gd name="connsiteX1077" fmla="*/ 5185221 w 6005794"/>
              <a:gd name="connsiteY1077" fmla="*/ 2299338 h 3094037"/>
              <a:gd name="connsiteX1078" fmla="*/ 5132728 w 6005794"/>
              <a:gd name="connsiteY1078" fmla="*/ 2329610 h 3094037"/>
              <a:gd name="connsiteX1079" fmla="*/ 5156096 w 6005794"/>
              <a:gd name="connsiteY1079" fmla="*/ 2332134 h 3094037"/>
              <a:gd name="connsiteX1080" fmla="*/ 5162869 w 6005794"/>
              <a:gd name="connsiteY1080" fmla="*/ 2336338 h 3094037"/>
              <a:gd name="connsiteX1081" fmla="*/ 5169642 w 6005794"/>
              <a:gd name="connsiteY1081" fmla="*/ 2340542 h 3094037"/>
              <a:gd name="connsiteX1082" fmla="*/ 5175399 w 6005794"/>
              <a:gd name="connsiteY1082" fmla="*/ 2345168 h 3094037"/>
              <a:gd name="connsiteX1083" fmla="*/ 5180480 w 6005794"/>
              <a:gd name="connsiteY1083" fmla="*/ 2349793 h 3094037"/>
              <a:gd name="connsiteX1084" fmla="*/ 5184543 w 6005794"/>
              <a:gd name="connsiteY1084" fmla="*/ 2353998 h 3094037"/>
              <a:gd name="connsiteX1085" fmla="*/ 5187930 w 6005794"/>
              <a:gd name="connsiteY1085" fmla="*/ 2359043 h 3094037"/>
              <a:gd name="connsiteX1086" fmla="*/ 5190639 w 6005794"/>
              <a:gd name="connsiteY1086" fmla="*/ 2364089 h 3094037"/>
              <a:gd name="connsiteX1087" fmla="*/ 5192671 w 6005794"/>
              <a:gd name="connsiteY1087" fmla="*/ 2369134 h 3094037"/>
              <a:gd name="connsiteX1088" fmla="*/ 5193348 w 6005794"/>
              <a:gd name="connsiteY1088" fmla="*/ 2374600 h 3094037"/>
              <a:gd name="connsiteX1089" fmla="*/ 5193348 w 6005794"/>
              <a:gd name="connsiteY1089" fmla="*/ 2380067 h 3094037"/>
              <a:gd name="connsiteX1090" fmla="*/ 5191993 w 6005794"/>
              <a:gd name="connsiteY1090" fmla="*/ 2385954 h 3094037"/>
              <a:gd name="connsiteX1091" fmla="*/ 5189962 w 6005794"/>
              <a:gd name="connsiteY1091" fmla="*/ 2391839 h 3094037"/>
              <a:gd name="connsiteX1092" fmla="*/ 5186237 w 6005794"/>
              <a:gd name="connsiteY1092" fmla="*/ 2398567 h 3094037"/>
              <a:gd name="connsiteX1093" fmla="*/ 5181834 w 6005794"/>
              <a:gd name="connsiteY1093" fmla="*/ 2405294 h 3094037"/>
              <a:gd name="connsiteX1094" fmla="*/ 5175399 w 6005794"/>
              <a:gd name="connsiteY1094" fmla="*/ 2412022 h 3094037"/>
              <a:gd name="connsiteX1095" fmla="*/ 5168287 w 6005794"/>
              <a:gd name="connsiteY1095" fmla="*/ 2419170 h 3094037"/>
              <a:gd name="connsiteX1096" fmla="*/ 5162869 w 6005794"/>
              <a:gd name="connsiteY1096" fmla="*/ 2424215 h 3094037"/>
              <a:gd name="connsiteX1097" fmla="*/ 5157789 w 6005794"/>
              <a:gd name="connsiteY1097" fmla="*/ 2430523 h 3094037"/>
              <a:gd name="connsiteX1098" fmla="*/ 5155758 w 6005794"/>
              <a:gd name="connsiteY1098" fmla="*/ 2433046 h 3094037"/>
              <a:gd name="connsiteX1099" fmla="*/ 5153725 w 6005794"/>
              <a:gd name="connsiteY1099" fmla="*/ 2436409 h 3094037"/>
              <a:gd name="connsiteX1100" fmla="*/ 5152370 w 6005794"/>
              <a:gd name="connsiteY1100" fmla="*/ 2439353 h 3094037"/>
              <a:gd name="connsiteX1101" fmla="*/ 5152370 w 6005794"/>
              <a:gd name="connsiteY1101" fmla="*/ 2442296 h 3094037"/>
              <a:gd name="connsiteX1102" fmla="*/ 5152370 w 6005794"/>
              <a:gd name="connsiteY1102" fmla="*/ 2451125 h 3094037"/>
              <a:gd name="connsiteX1103" fmla="*/ 5152370 w 6005794"/>
              <a:gd name="connsiteY1103" fmla="*/ 2458693 h 3094037"/>
              <a:gd name="connsiteX1104" fmla="*/ 5152031 w 6005794"/>
              <a:gd name="connsiteY1104" fmla="*/ 2466262 h 3094037"/>
              <a:gd name="connsiteX1105" fmla="*/ 5151354 w 6005794"/>
              <a:gd name="connsiteY1105" fmla="*/ 2472990 h 3094037"/>
              <a:gd name="connsiteX1106" fmla="*/ 5150338 w 6005794"/>
              <a:gd name="connsiteY1106" fmla="*/ 2478876 h 3094037"/>
              <a:gd name="connsiteX1107" fmla="*/ 5148983 w 6005794"/>
              <a:gd name="connsiteY1107" fmla="*/ 2483923 h 3094037"/>
              <a:gd name="connsiteX1108" fmla="*/ 5147290 w 6005794"/>
              <a:gd name="connsiteY1108" fmla="*/ 2488967 h 3094037"/>
              <a:gd name="connsiteX1109" fmla="*/ 5144920 w 6005794"/>
              <a:gd name="connsiteY1109" fmla="*/ 2492752 h 3094037"/>
              <a:gd name="connsiteX1110" fmla="*/ 5142550 w 6005794"/>
              <a:gd name="connsiteY1110" fmla="*/ 2496116 h 3094037"/>
              <a:gd name="connsiteX1111" fmla="*/ 5140517 w 6005794"/>
              <a:gd name="connsiteY1111" fmla="*/ 2499479 h 3094037"/>
              <a:gd name="connsiteX1112" fmla="*/ 5137808 w 6005794"/>
              <a:gd name="connsiteY1112" fmla="*/ 2502422 h 3094037"/>
              <a:gd name="connsiteX1113" fmla="*/ 5135099 w 6005794"/>
              <a:gd name="connsiteY1113" fmla="*/ 2504526 h 3094037"/>
              <a:gd name="connsiteX1114" fmla="*/ 5131712 w 6005794"/>
              <a:gd name="connsiteY1114" fmla="*/ 2506207 h 3094037"/>
              <a:gd name="connsiteX1115" fmla="*/ 5128664 w 6005794"/>
              <a:gd name="connsiteY1115" fmla="*/ 2507889 h 3094037"/>
              <a:gd name="connsiteX1116" fmla="*/ 5121552 w 6005794"/>
              <a:gd name="connsiteY1116" fmla="*/ 2509570 h 3094037"/>
              <a:gd name="connsiteX1117" fmla="*/ 5114441 w 6005794"/>
              <a:gd name="connsiteY1117" fmla="*/ 2510832 h 3094037"/>
              <a:gd name="connsiteX1118" fmla="*/ 5106312 w 6005794"/>
              <a:gd name="connsiteY1118" fmla="*/ 2511253 h 3094037"/>
              <a:gd name="connsiteX1119" fmla="*/ 5090396 w 6005794"/>
              <a:gd name="connsiteY1119" fmla="*/ 2509991 h 3094037"/>
              <a:gd name="connsiteX1120" fmla="*/ 5082606 w 6005794"/>
              <a:gd name="connsiteY1120" fmla="*/ 2509991 h 3094037"/>
              <a:gd name="connsiteX1121" fmla="*/ 5074479 w 6005794"/>
              <a:gd name="connsiteY1121" fmla="*/ 2509570 h 3094037"/>
              <a:gd name="connsiteX1122" fmla="*/ 5067367 w 6005794"/>
              <a:gd name="connsiteY1122" fmla="*/ 2509991 h 3094037"/>
              <a:gd name="connsiteX1123" fmla="*/ 5059916 w 6005794"/>
              <a:gd name="connsiteY1123" fmla="*/ 2511672 h 3094037"/>
              <a:gd name="connsiteX1124" fmla="*/ 5052805 w 6005794"/>
              <a:gd name="connsiteY1124" fmla="*/ 2512934 h 3094037"/>
              <a:gd name="connsiteX1125" fmla="*/ 5045355 w 6005794"/>
              <a:gd name="connsiteY1125" fmla="*/ 2514197 h 3094037"/>
              <a:gd name="connsiteX1126" fmla="*/ 5037903 w 6005794"/>
              <a:gd name="connsiteY1126" fmla="*/ 2514617 h 3094037"/>
              <a:gd name="connsiteX1127" fmla="*/ 5030792 w 6005794"/>
              <a:gd name="connsiteY1127" fmla="*/ 2514617 h 3094037"/>
              <a:gd name="connsiteX1128" fmla="*/ 5015890 w 6005794"/>
              <a:gd name="connsiteY1128" fmla="*/ 2514617 h 3094037"/>
              <a:gd name="connsiteX1129" fmla="*/ 5001329 w 6005794"/>
              <a:gd name="connsiteY1129" fmla="*/ 2514617 h 3094037"/>
              <a:gd name="connsiteX1130" fmla="*/ 4993539 w 6005794"/>
              <a:gd name="connsiteY1130" fmla="*/ 2514617 h 3094037"/>
              <a:gd name="connsiteX1131" fmla="*/ 4986427 w 6005794"/>
              <a:gd name="connsiteY1131" fmla="*/ 2515037 h 3094037"/>
              <a:gd name="connsiteX1132" fmla="*/ 4979316 w 6005794"/>
              <a:gd name="connsiteY1132" fmla="*/ 2516298 h 3094037"/>
              <a:gd name="connsiteX1133" fmla="*/ 4971865 w 6005794"/>
              <a:gd name="connsiteY1133" fmla="*/ 2517981 h 3094037"/>
              <a:gd name="connsiteX1134" fmla="*/ 4964752 w 6005794"/>
              <a:gd name="connsiteY1134" fmla="*/ 2520923 h 3094037"/>
              <a:gd name="connsiteX1135" fmla="*/ 4957641 w 6005794"/>
              <a:gd name="connsiteY1135" fmla="*/ 2524288 h 3094037"/>
              <a:gd name="connsiteX1136" fmla="*/ 4950867 w 6005794"/>
              <a:gd name="connsiteY1136" fmla="*/ 2528072 h 3094037"/>
              <a:gd name="connsiteX1137" fmla="*/ 4944095 w 6005794"/>
              <a:gd name="connsiteY1137" fmla="*/ 2533537 h 3094037"/>
              <a:gd name="connsiteX1138" fmla="*/ 4937999 w 6005794"/>
              <a:gd name="connsiteY1138" fmla="*/ 2530594 h 3094037"/>
              <a:gd name="connsiteX1139" fmla="*/ 4931225 w 6005794"/>
              <a:gd name="connsiteY1139" fmla="*/ 2528491 h 3094037"/>
              <a:gd name="connsiteX1140" fmla="*/ 4924791 w 6005794"/>
              <a:gd name="connsiteY1140" fmla="*/ 2526390 h 3094037"/>
              <a:gd name="connsiteX1141" fmla="*/ 4918695 w 6005794"/>
              <a:gd name="connsiteY1141" fmla="*/ 2525128 h 3094037"/>
              <a:gd name="connsiteX1142" fmla="*/ 4905487 w 6005794"/>
              <a:gd name="connsiteY1142" fmla="*/ 2523025 h 3094037"/>
              <a:gd name="connsiteX1143" fmla="*/ 4892618 w 6005794"/>
              <a:gd name="connsiteY1143" fmla="*/ 2521764 h 3094037"/>
              <a:gd name="connsiteX1144" fmla="*/ 4879072 w 6005794"/>
              <a:gd name="connsiteY1144" fmla="*/ 2521764 h 3094037"/>
              <a:gd name="connsiteX1145" fmla="*/ 4865864 w 6005794"/>
              <a:gd name="connsiteY1145" fmla="*/ 2521344 h 3094037"/>
              <a:gd name="connsiteX1146" fmla="*/ 4852657 w 6005794"/>
              <a:gd name="connsiteY1146" fmla="*/ 2521344 h 3094037"/>
              <a:gd name="connsiteX1147" fmla="*/ 4839110 w 6005794"/>
              <a:gd name="connsiteY1147" fmla="*/ 2520923 h 3094037"/>
              <a:gd name="connsiteX1148" fmla="*/ 4840464 w 6005794"/>
              <a:gd name="connsiteY1148" fmla="*/ 2526810 h 3094037"/>
              <a:gd name="connsiteX1149" fmla="*/ 4842157 w 6005794"/>
              <a:gd name="connsiteY1149" fmla="*/ 2531855 h 3094037"/>
              <a:gd name="connsiteX1150" fmla="*/ 4844528 w 6005794"/>
              <a:gd name="connsiteY1150" fmla="*/ 2535640 h 3094037"/>
              <a:gd name="connsiteX1151" fmla="*/ 4847238 w 6005794"/>
              <a:gd name="connsiteY1151" fmla="*/ 2539003 h 3094037"/>
              <a:gd name="connsiteX1152" fmla="*/ 4849947 w 6005794"/>
              <a:gd name="connsiteY1152" fmla="*/ 2541946 h 3094037"/>
              <a:gd name="connsiteX1153" fmla="*/ 4852994 w 6005794"/>
              <a:gd name="connsiteY1153" fmla="*/ 2544049 h 3094037"/>
              <a:gd name="connsiteX1154" fmla="*/ 4856042 w 6005794"/>
              <a:gd name="connsiteY1154" fmla="*/ 2545731 h 3094037"/>
              <a:gd name="connsiteX1155" fmla="*/ 4859768 w 6005794"/>
              <a:gd name="connsiteY1155" fmla="*/ 2547413 h 3094037"/>
              <a:gd name="connsiteX1156" fmla="*/ 4865864 w 6005794"/>
              <a:gd name="connsiteY1156" fmla="*/ 2550356 h 3094037"/>
              <a:gd name="connsiteX1157" fmla="*/ 4869589 w 6005794"/>
              <a:gd name="connsiteY1157" fmla="*/ 2551618 h 3094037"/>
              <a:gd name="connsiteX1158" fmla="*/ 4872298 w 6005794"/>
              <a:gd name="connsiteY1158" fmla="*/ 2553299 h 3094037"/>
              <a:gd name="connsiteX1159" fmla="*/ 4875346 w 6005794"/>
              <a:gd name="connsiteY1159" fmla="*/ 2555401 h 3094037"/>
              <a:gd name="connsiteX1160" fmla="*/ 4877717 w 6005794"/>
              <a:gd name="connsiteY1160" fmla="*/ 2557925 h 3094037"/>
              <a:gd name="connsiteX1161" fmla="*/ 4880087 w 6005794"/>
              <a:gd name="connsiteY1161" fmla="*/ 2560868 h 3094037"/>
              <a:gd name="connsiteX1162" fmla="*/ 4881781 w 6005794"/>
              <a:gd name="connsiteY1162" fmla="*/ 2564652 h 3094037"/>
              <a:gd name="connsiteX1163" fmla="*/ 4904809 w 6005794"/>
              <a:gd name="connsiteY1163" fmla="*/ 2581471 h 3094037"/>
              <a:gd name="connsiteX1164" fmla="*/ 4909890 w 6005794"/>
              <a:gd name="connsiteY1164" fmla="*/ 2580630 h 3094037"/>
              <a:gd name="connsiteX1165" fmla="*/ 4915986 w 6005794"/>
              <a:gd name="connsiteY1165" fmla="*/ 2578948 h 3094037"/>
              <a:gd name="connsiteX1166" fmla="*/ 4927161 w 6005794"/>
              <a:gd name="connsiteY1166" fmla="*/ 2574743 h 3094037"/>
              <a:gd name="connsiteX1167" fmla="*/ 4938337 w 6005794"/>
              <a:gd name="connsiteY1167" fmla="*/ 2569698 h 3094037"/>
              <a:gd name="connsiteX1168" fmla="*/ 4943756 w 6005794"/>
              <a:gd name="connsiteY1168" fmla="*/ 2567596 h 3094037"/>
              <a:gd name="connsiteX1169" fmla="*/ 4949513 w 6005794"/>
              <a:gd name="connsiteY1169" fmla="*/ 2565913 h 3094037"/>
              <a:gd name="connsiteX1170" fmla="*/ 4954931 w 6005794"/>
              <a:gd name="connsiteY1170" fmla="*/ 2564231 h 3094037"/>
              <a:gd name="connsiteX1171" fmla="*/ 4960689 w 6005794"/>
              <a:gd name="connsiteY1171" fmla="*/ 2563811 h 3094037"/>
              <a:gd name="connsiteX1172" fmla="*/ 4966108 w 6005794"/>
              <a:gd name="connsiteY1172" fmla="*/ 2563811 h 3094037"/>
              <a:gd name="connsiteX1173" fmla="*/ 4971865 w 6005794"/>
              <a:gd name="connsiteY1173" fmla="*/ 2564231 h 3094037"/>
              <a:gd name="connsiteX1174" fmla="*/ 4977283 w 6005794"/>
              <a:gd name="connsiteY1174" fmla="*/ 2566333 h 3094037"/>
              <a:gd name="connsiteX1175" fmla="*/ 4983379 w 6005794"/>
              <a:gd name="connsiteY1175" fmla="*/ 2569277 h 3094037"/>
              <a:gd name="connsiteX1176" fmla="*/ 4988458 w 6005794"/>
              <a:gd name="connsiteY1176" fmla="*/ 2574323 h 3094037"/>
              <a:gd name="connsiteX1177" fmla="*/ 4994554 w 6005794"/>
              <a:gd name="connsiteY1177" fmla="*/ 2580630 h 3094037"/>
              <a:gd name="connsiteX1178" fmla="*/ 4995232 w 6005794"/>
              <a:gd name="connsiteY1178" fmla="*/ 2588198 h 3094037"/>
              <a:gd name="connsiteX1179" fmla="*/ 4996587 w 6005794"/>
              <a:gd name="connsiteY1179" fmla="*/ 2596607 h 3094037"/>
              <a:gd name="connsiteX1180" fmla="*/ 4997602 w 6005794"/>
              <a:gd name="connsiteY1180" fmla="*/ 2605017 h 3094037"/>
              <a:gd name="connsiteX1181" fmla="*/ 4997941 w 6005794"/>
              <a:gd name="connsiteY1181" fmla="*/ 2612585 h 3094037"/>
              <a:gd name="connsiteX1182" fmla="*/ 4997602 w 6005794"/>
              <a:gd name="connsiteY1182" fmla="*/ 2616790 h 3094037"/>
              <a:gd name="connsiteX1183" fmla="*/ 4997263 w 6005794"/>
              <a:gd name="connsiteY1183" fmla="*/ 2620153 h 3094037"/>
              <a:gd name="connsiteX1184" fmla="*/ 4996248 w 6005794"/>
              <a:gd name="connsiteY1184" fmla="*/ 2623938 h 3094037"/>
              <a:gd name="connsiteX1185" fmla="*/ 4994554 w 6005794"/>
              <a:gd name="connsiteY1185" fmla="*/ 2627302 h 3094037"/>
              <a:gd name="connsiteX1186" fmla="*/ 4992523 w 6005794"/>
              <a:gd name="connsiteY1186" fmla="*/ 2630665 h 3094037"/>
              <a:gd name="connsiteX1187" fmla="*/ 4989813 w 6005794"/>
              <a:gd name="connsiteY1187" fmla="*/ 2633188 h 3094037"/>
              <a:gd name="connsiteX1188" fmla="*/ 4986766 w 6005794"/>
              <a:gd name="connsiteY1188" fmla="*/ 2636552 h 3094037"/>
              <a:gd name="connsiteX1189" fmla="*/ 4982702 w 6005794"/>
              <a:gd name="connsiteY1189" fmla="*/ 2639075 h 3094037"/>
              <a:gd name="connsiteX1190" fmla="*/ 4990491 w 6005794"/>
              <a:gd name="connsiteY1190" fmla="*/ 2641597 h 3094037"/>
              <a:gd name="connsiteX1191" fmla="*/ 4998618 w 6005794"/>
              <a:gd name="connsiteY1191" fmla="*/ 2643280 h 3094037"/>
              <a:gd name="connsiteX1192" fmla="*/ 5006747 w 6005794"/>
              <a:gd name="connsiteY1192" fmla="*/ 2644541 h 3094037"/>
              <a:gd name="connsiteX1193" fmla="*/ 5014197 w 6005794"/>
              <a:gd name="connsiteY1193" fmla="*/ 2644541 h 3094037"/>
              <a:gd name="connsiteX1194" fmla="*/ 5022325 w 6005794"/>
              <a:gd name="connsiteY1194" fmla="*/ 2644541 h 3094037"/>
              <a:gd name="connsiteX1195" fmla="*/ 5030453 w 6005794"/>
              <a:gd name="connsiteY1195" fmla="*/ 2644121 h 3094037"/>
              <a:gd name="connsiteX1196" fmla="*/ 5047048 w 6005794"/>
              <a:gd name="connsiteY1196" fmla="*/ 2642439 h 3094037"/>
              <a:gd name="connsiteX1197" fmla="*/ 5055175 w 6005794"/>
              <a:gd name="connsiteY1197" fmla="*/ 2641597 h 3094037"/>
              <a:gd name="connsiteX1198" fmla="*/ 5063303 w 6005794"/>
              <a:gd name="connsiteY1198" fmla="*/ 2641597 h 3094037"/>
              <a:gd name="connsiteX1199" fmla="*/ 5070753 w 6005794"/>
              <a:gd name="connsiteY1199" fmla="*/ 2641597 h 3094037"/>
              <a:gd name="connsiteX1200" fmla="*/ 5078881 w 6005794"/>
              <a:gd name="connsiteY1200" fmla="*/ 2642439 h 3094037"/>
              <a:gd name="connsiteX1201" fmla="*/ 5087008 w 6005794"/>
              <a:gd name="connsiteY1201" fmla="*/ 2644121 h 3094037"/>
              <a:gd name="connsiteX1202" fmla="*/ 5094459 w 6005794"/>
              <a:gd name="connsiteY1202" fmla="*/ 2646643 h 3094037"/>
              <a:gd name="connsiteX1203" fmla="*/ 5102587 w 6005794"/>
              <a:gd name="connsiteY1203" fmla="*/ 2650006 h 3094037"/>
              <a:gd name="connsiteX1204" fmla="*/ 5110377 w 6005794"/>
              <a:gd name="connsiteY1204" fmla="*/ 2655053 h 3094037"/>
              <a:gd name="connsiteX1205" fmla="*/ 5181834 w 6005794"/>
              <a:gd name="connsiteY1205" fmla="*/ 2674815 h 3094037"/>
              <a:gd name="connsiteX1206" fmla="*/ 5187591 w 6005794"/>
              <a:gd name="connsiteY1206" fmla="*/ 2673973 h 3094037"/>
              <a:gd name="connsiteX1207" fmla="*/ 5190639 w 6005794"/>
              <a:gd name="connsiteY1207" fmla="*/ 2674815 h 3094037"/>
              <a:gd name="connsiteX1208" fmla="*/ 5193348 w 6005794"/>
              <a:gd name="connsiteY1208" fmla="*/ 2675236 h 3094037"/>
              <a:gd name="connsiteX1209" fmla="*/ 5196057 w 6005794"/>
              <a:gd name="connsiteY1209" fmla="*/ 2676496 h 3094037"/>
              <a:gd name="connsiteX1210" fmla="*/ 5197751 w 6005794"/>
              <a:gd name="connsiteY1210" fmla="*/ 2678179 h 3094037"/>
              <a:gd name="connsiteX1211" fmla="*/ 5199783 w 6005794"/>
              <a:gd name="connsiteY1211" fmla="*/ 2681542 h 3094037"/>
              <a:gd name="connsiteX1212" fmla="*/ 5201138 w 6005794"/>
              <a:gd name="connsiteY1212" fmla="*/ 2685327 h 3094037"/>
              <a:gd name="connsiteX1213" fmla="*/ 5201138 w 6005794"/>
              <a:gd name="connsiteY1213" fmla="*/ 2689111 h 3094037"/>
              <a:gd name="connsiteX1214" fmla="*/ 5200460 w 6005794"/>
              <a:gd name="connsiteY1214" fmla="*/ 2692895 h 3094037"/>
              <a:gd name="connsiteX1215" fmla="*/ 5199783 w 6005794"/>
              <a:gd name="connsiteY1215" fmla="*/ 2695838 h 3094037"/>
              <a:gd name="connsiteX1216" fmla="*/ 5197751 w 6005794"/>
              <a:gd name="connsiteY1216" fmla="*/ 2698782 h 3094037"/>
              <a:gd name="connsiteX1217" fmla="*/ 5196057 w 6005794"/>
              <a:gd name="connsiteY1217" fmla="*/ 2701304 h 3094037"/>
              <a:gd name="connsiteX1218" fmla="*/ 5193348 w 6005794"/>
              <a:gd name="connsiteY1218" fmla="*/ 2702986 h 3094037"/>
              <a:gd name="connsiteX1219" fmla="*/ 5190639 w 6005794"/>
              <a:gd name="connsiteY1219" fmla="*/ 2704247 h 3094037"/>
              <a:gd name="connsiteX1220" fmla="*/ 5187591 w 6005794"/>
              <a:gd name="connsiteY1220" fmla="*/ 2704667 h 3094037"/>
              <a:gd name="connsiteX1221" fmla="*/ 5177093 w 6005794"/>
              <a:gd name="connsiteY1221" fmla="*/ 2705508 h 3094037"/>
              <a:gd name="connsiteX1222" fmla="*/ 5166933 w 6005794"/>
              <a:gd name="connsiteY1222" fmla="*/ 2704667 h 3094037"/>
              <a:gd name="connsiteX1223" fmla="*/ 5146274 w 6005794"/>
              <a:gd name="connsiteY1223" fmla="*/ 2703826 h 3094037"/>
              <a:gd name="connsiteX1224" fmla="*/ 5143904 w 6005794"/>
              <a:gd name="connsiteY1224" fmla="*/ 2703826 h 3094037"/>
              <a:gd name="connsiteX1225" fmla="*/ 5141872 w 6005794"/>
              <a:gd name="connsiteY1225" fmla="*/ 2704247 h 3094037"/>
              <a:gd name="connsiteX1226" fmla="*/ 5139841 w 6005794"/>
              <a:gd name="connsiteY1226" fmla="*/ 2706350 h 3094037"/>
              <a:gd name="connsiteX1227" fmla="*/ 5138485 w 6005794"/>
              <a:gd name="connsiteY1227" fmla="*/ 2708873 h 3094037"/>
              <a:gd name="connsiteX1228" fmla="*/ 5135438 w 6005794"/>
              <a:gd name="connsiteY1228" fmla="*/ 2715179 h 3094037"/>
              <a:gd name="connsiteX1229" fmla="*/ 5132728 w 6005794"/>
              <a:gd name="connsiteY1229" fmla="*/ 2721487 h 3094037"/>
              <a:gd name="connsiteX1230" fmla="*/ 5131035 w 6005794"/>
              <a:gd name="connsiteY1230" fmla="*/ 2724850 h 3094037"/>
              <a:gd name="connsiteX1231" fmla="*/ 5129341 w 6005794"/>
              <a:gd name="connsiteY1231" fmla="*/ 2726952 h 3094037"/>
              <a:gd name="connsiteX1232" fmla="*/ 5127309 w 6005794"/>
              <a:gd name="connsiteY1232" fmla="*/ 2728213 h 3094037"/>
              <a:gd name="connsiteX1233" fmla="*/ 5125277 w 6005794"/>
              <a:gd name="connsiteY1233" fmla="*/ 2728635 h 3094037"/>
              <a:gd name="connsiteX1234" fmla="*/ 5122568 w 6005794"/>
              <a:gd name="connsiteY1234" fmla="*/ 2728213 h 3094037"/>
              <a:gd name="connsiteX1235" fmla="*/ 5119182 w 6005794"/>
              <a:gd name="connsiteY1235" fmla="*/ 2726112 h 3094037"/>
              <a:gd name="connsiteX1236" fmla="*/ 5115796 w 6005794"/>
              <a:gd name="connsiteY1236" fmla="*/ 2721907 h 3094037"/>
              <a:gd name="connsiteX1237" fmla="*/ 5111732 w 6005794"/>
              <a:gd name="connsiteY1237" fmla="*/ 2716441 h 3094037"/>
              <a:gd name="connsiteX1238" fmla="*/ 5109022 w 6005794"/>
              <a:gd name="connsiteY1238" fmla="*/ 2712657 h 3094037"/>
              <a:gd name="connsiteX1239" fmla="*/ 5105974 w 6005794"/>
              <a:gd name="connsiteY1239" fmla="*/ 2709293 h 3094037"/>
              <a:gd name="connsiteX1240" fmla="*/ 5102248 w 6005794"/>
              <a:gd name="connsiteY1240" fmla="*/ 2706350 h 3094037"/>
              <a:gd name="connsiteX1241" fmla="*/ 5099201 w 6005794"/>
              <a:gd name="connsiteY1241" fmla="*/ 2704247 h 3094037"/>
              <a:gd name="connsiteX1242" fmla="*/ 5095476 w 6005794"/>
              <a:gd name="connsiteY1242" fmla="*/ 2702986 h 3094037"/>
              <a:gd name="connsiteX1243" fmla="*/ 5092428 w 6005794"/>
              <a:gd name="connsiteY1243" fmla="*/ 2702566 h 3094037"/>
              <a:gd name="connsiteX1244" fmla="*/ 5088703 w 6005794"/>
              <a:gd name="connsiteY1244" fmla="*/ 2702145 h 3094037"/>
              <a:gd name="connsiteX1245" fmla="*/ 5085316 w 6005794"/>
              <a:gd name="connsiteY1245" fmla="*/ 2702566 h 3094037"/>
              <a:gd name="connsiteX1246" fmla="*/ 5081590 w 6005794"/>
              <a:gd name="connsiteY1246" fmla="*/ 2702986 h 3094037"/>
              <a:gd name="connsiteX1247" fmla="*/ 5077866 w 6005794"/>
              <a:gd name="connsiteY1247" fmla="*/ 2704247 h 3094037"/>
              <a:gd name="connsiteX1248" fmla="*/ 5070415 w 6005794"/>
              <a:gd name="connsiteY1248" fmla="*/ 2707611 h 3094037"/>
              <a:gd name="connsiteX1249" fmla="*/ 5063303 w 6005794"/>
              <a:gd name="connsiteY1249" fmla="*/ 2711395 h 3094037"/>
              <a:gd name="connsiteX1250" fmla="*/ 5055853 w 6005794"/>
              <a:gd name="connsiteY1250" fmla="*/ 2715179 h 3094037"/>
              <a:gd name="connsiteX1251" fmla="*/ 5045355 w 6005794"/>
              <a:gd name="connsiteY1251" fmla="*/ 2722748 h 3094037"/>
              <a:gd name="connsiteX1252" fmla="*/ 5036549 w 6005794"/>
              <a:gd name="connsiteY1252" fmla="*/ 2726952 h 3094037"/>
              <a:gd name="connsiteX1253" fmla="*/ 5033162 w 6005794"/>
              <a:gd name="connsiteY1253" fmla="*/ 2728213 h 3094037"/>
              <a:gd name="connsiteX1254" fmla="*/ 5029437 w 6005794"/>
              <a:gd name="connsiteY1254" fmla="*/ 2729476 h 3094037"/>
              <a:gd name="connsiteX1255" fmla="*/ 5026389 w 6005794"/>
              <a:gd name="connsiteY1255" fmla="*/ 2729476 h 3094037"/>
              <a:gd name="connsiteX1256" fmla="*/ 5023680 w 6005794"/>
              <a:gd name="connsiteY1256" fmla="*/ 2728635 h 3094037"/>
              <a:gd name="connsiteX1257" fmla="*/ 5020632 w 6005794"/>
              <a:gd name="connsiteY1257" fmla="*/ 2727793 h 3094037"/>
              <a:gd name="connsiteX1258" fmla="*/ 5017922 w 6005794"/>
              <a:gd name="connsiteY1258" fmla="*/ 2725271 h 3094037"/>
              <a:gd name="connsiteX1259" fmla="*/ 5014536 w 6005794"/>
              <a:gd name="connsiteY1259" fmla="*/ 2722748 h 3094037"/>
              <a:gd name="connsiteX1260" fmla="*/ 5011488 w 6005794"/>
              <a:gd name="connsiteY1260" fmla="*/ 2718544 h 3094037"/>
              <a:gd name="connsiteX1261" fmla="*/ 5003360 w 6005794"/>
              <a:gd name="connsiteY1261" fmla="*/ 2709293 h 3094037"/>
              <a:gd name="connsiteX1262" fmla="*/ 4993539 w 6005794"/>
              <a:gd name="connsiteY1262" fmla="*/ 2695838 h 3094037"/>
              <a:gd name="connsiteX1263" fmla="*/ 4991169 w 6005794"/>
              <a:gd name="connsiteY1263" fmla="*/ 2693735 h 3094037"/>
              <a:gd name="connsiteX1264" fmla="*/ 4988458 w 6005794"/>
              <a:gd name="connsiteY1264" fmla="*/ 2692054 h 3094037"/>
              <a:gd name="connsiteX1265" fmla="*/ 4985073 w 6005794"/>
              <a:gd name="connsiteY1265" fmla="*/ 2690792 h 3094037"/>
              <a:gd name="connsiteX1266" fmla="*/ 4981347 w 6005794"/>
              <a:gd name="connsiteY1266" fmla="*/ 2690372 h 3094037"/>
              <a:gd name="connsiteX1267" fmla="*/ 4973896 w 6005794"/>
              <a:gd name="connsiteY1267" fmla="*/ 2689531 h 3094037"/>
              <a:gd name="connsiteX1268" fmla="*/ 4966108 w 6005794"/>
              <a:gd name="connsiteY1268" fmla="*/ 2689111 h 3094037"/>
              <a:gd name="connsiteX1269" fmla="*/ 4899391 w 6005794"/>
              <a:gd name="connsiteY1269" fmla="*/ 2681542 h 3094037"/>
              <a:gd name="connsiteX1270" fmla="*/ 4832336 w 6005794"/>
              <a:gd name="connsiteY1270" fmla="*/ 2673973 h 3094037"/>
              <a:gd name="connsiteX1271" fmla="*/ 4831998 w 6005794"/>
              <a:gd name="connsiteY1271" fmla="*/ 2674815 h 3094037"/>
              <a:gd name="connsiteX1272" fmla="*/ 4831998 w 6005794"/>
              <a:gd name="connsiteY1272" fmla="*/ 2705508 h 3094037"/>
              <a:gd name="connsiteX1273" fmla="*/ 4843173 w 6005794"/>
              <a:gd name="connsiteY1273" fmla="*/ 2705508 h 3094037"/>
              <a:gd name="connsiteX1274" fmla="*/ 4847576 w 6005794"/>
              <a:gd name="connsiteY1274" fmla="*/ 2704667 h 3094037"/>
              <a:gd name="connsiteX1275" fmla="*/ 4851979 w 6005794"/>
              <a:gd name="connsiteY1275" fmla="*/ 2705508 h 3094037"/>
              <a:gd name="connsiteX1276" fmla="*/ 4856042 w 6005794"/>
              <a:gd name="connsiteY1276" fmla="*/ 2705929 h 3094037"/>
              <a:gd name="connsiteX1277" fmla="*/ 4860107 w 6005794"/>
              <a:gd name="connsiteY1277" fmla="*/ 2707191 h 3094037"/>
              <a:gd name="connsiteX1278" fmla="*/ 4868235 w 6005794"/>
              <a:gd name="connsiteY1278" fmla="*/ 2709714 h 3094037"/>
              <a:gd name="connsiteX1279" fmla="*/ 4876024 w 6005794"/>
              <a:gd name="connsiteY1279" fmla="*/ 2713077 h 3094037"/>
              <a:gd name="connsiteX1280" fmla="*/ 4884151 w 6005794"/>
              <a:gd name="connsiteY1280" fmla="*/ 2717702 h 3094037"/>
              <a:gd name="connsiteX1281" fmla="*/ 4891602 w 6005794"/>
              <a:gd name="connsiteY1281" fmla="*/ 2722748 h 3094037"/>
              <a:gd name="connsiteX1282" fmla="*/ 4906842 w 6005794"/>
              <a:gd name="connsiteY1282" fmla="*/ 2732839 h 3094037"/>
              <a:gd name="connsiteX1283" fmla="*/ 4914970 w 6005794"/>
              <a:gd name="connsiteY1283" fmla="*/ 2737464 h 3094037"/>
              <a:gd name="connsiteX1284" fmla="*/ 4922759 w 6005794"/>
              <a:gd name="connsiteY1284" fmla="*/ 2741669 h 3094037"/>
              <a:gd name="connsiteX1285" fmla="*/ 4930548 w 6005794"/>
              <a:gd name="connsiteY1285" fmla="*/ 2745033 h 3094037"/>
              <a:gd name="connsiteX1286" fmla="*/ 4939354 w 6005794"/>
              <a:gd name="connsiteY1286" fmla="*/ 2747134 h 3094037"/>
              <a:gd name="connsiteX1287" fmla="*/ 4943756 w 6005794"/>
              <a:gd name="connsiteY1287" fmla="*/ 2747555 h 3094037"/>
              <a:gd name="connsiteX1288" fmla="*/ 4947820 w 6005794"/>
              <a:gd name="connsiteY1288" fmla="*/ 2747555 h 3094037"/>
              <a:gd name="connsiteX1289" fmla="*/ 4952222 w 6005794"/>
              <a:gd name="connsiteY1289" fmla="*/ 2747134 h 3094037"/>
              <a:gd name="connsiteX1290" fmla="*/ 4957303 w 6005794"/>
              <a:gd name="connsiteY1290" fmla="*/ 2746715 h 3094037"/>
              <a:gd name="connsiteX1291" fmla="*/ 4961705 w 6005794"/>
              <a:gd name="connsiteY1291" fmla="*/ 2745453 h 3094037"/>
              <a:gd name="connsiteX1292" fmla="*/ 4966446 w 6005794"/>
              <a:gd name="connsiteY1292" fmla="*/ 2743771 h 3094037"/>
              <a:gd name="connsiteX1293" fmla="*/ 4971187 w 6005794"/>
              <a:gd name="connsiteY1293" fmla="*/ 2741669 h 3094037"/>
              <a:gd name="connsiteX1294" fmla="*/ 4976605 w 6005794"/>
              <a:gd name="connsiteY1294" fmla="*/ 2738725 h 3094037"/>
              <a:gd name="connsiteX1295" fmla="*/ 4981008 w 6005794"/>
              <a:gd name="connsiteY1295" fmla="*/ 2736623 h 3094037"/>
              <a:gd name="connsiteX1296" fmla="*/ 4985411 w 6005794"/>
              <a:gd name="connsiteY1296" fmla="*/ 2735782 h 3094037"/>
              <a:gd name="connsiteX1297" fmla="*/ 4989475 w 6005794"/>
              <a:gd name="connsiteY1297" fmla="*/ 2736623 h 3094037"/>
              <a:gd name="connsiteX1298" fmla="*/ 4993877 w 6005794"/>
              <a:gd name="connsiteY1298" fmla="*/ 2738305 h 3094037"/>
              <a:gd name="connsiteX1299" fmla="*/ 4997941 w 6005794"/>
              <a:gd name="connsiteY1299" fmla="*/ 2740407 h 3094037"/>
              <a:gd name="connsiteX1300" fmla="*/ 5002006 w 6005794"/>
              <a:gd name="connsiteY1300" fmla="*/ 2743351 h 3094037"/>
              <a:gd name="connsiteX1301" fmla="*/ 5010471 w 6005794"/>
              <a:gd name="connsiteY1301" fmla="*/ 2750499 h 3094037"/>
              <a:gd name="connsiteX1302" fmla="*/ 5019276 w 6005794"/>
              <a:gd name="connsiteY1302" fmla="*/ 2758487 h 3094037"/>
              <a:gd name="connsiteX1303" fmla="*/ 5023680 w 6005794"/>
              <a:gd name="connsiteY1303" fmla="*/ 2761431 h 3094037"/>
              <a:gd name="connsiteX1304" fmla="*/ 5028421 w 6005794"/>
              <a:gd name="connsiteY1304" fmla="*/ 2764795 h 3094037"/>
              <a:gd name="connsiteX1305" fmla="*/ 5033501 w 6005794"/>
              <a:gd name="connsiteY1305" fmla="*/ 2767317 h 3094037"/>
              <a:gd name="connsiteX1306" fmla="*/ 5038580 w 6005794"/>
              <a:gd name="connsiteY1306" fmla="*/ 2768999 h 3094037"/>
              <a:gd name="connsiteX1307" fmla="*/ 5044000 w 6005794"/>
              <a:gd name="connsiteY1307" fmla="*/ 2769420 h 3094037"/>
              <a:gd name="connsiteX1308" fmla="*/ 5049757 w 6005794"/>
              <a:gd name="connsiteY1308" fmla="*/ 2768999 h 3094037"/>
              <a:gd name="connsiteX1309" fmla="*/ 5054159 w 6005794"/>
              <a:gd name="connsiteY1309" fmla="*/ 2768999 h 3094037"/>
              <a:gd name="connsiteX1310" fmla="*/ 5055514 w 6005794"/>
              <a:gd name="connsiteY1310" fmla="*/ 2768999 h 3094037"/>
              <a:gd name="connsiteX1311" fmla="*/ 5055853 w 6005794"/>
              <a:gd name="connsiteY1311" fmla="*/ 2769420 h 3094037"/>
              <a:gd name="connsiteX1312" fmla="*/ 5056529 w 6005794"/>
              <a:gd name="connsiteY1312" fmla="*/ 2769840 h 3094037"/>
              <a:gd name="connsiteX1313" fmla="*/ 5056529 w 6005794"/>
              <a:gd name="connsiteY1313" fmla="*/ 2771101 h 3094037"/>
              <a:gd name="connsiteX1314" fmla="*/ 5055175 w 6005794"/>
              <a:gd name="connsiteY1314" fmla="*/ 2773205 h 3094037"/>
              <a:gd name="connsiteX1315" fmla="*/ 5051111 w 6005794"/>
              <a:gd name="connsiteY1315" fmla="*/ 2779091 h 3094037"/>
              <a:gd name="connsiteX1316" fmla="*/ 5049079 w 6005794"/>
              <a:gd name="connsiteY1316" fmla="*/ 2781613 h 3094037"/>
              <a:gd name="connsiteX1317" fmla="*/ 5048402 w 6005794"/>
              <a:gd name="connsiteY1317" fmla="*/ 2784136 h 3094037"/>
              <a:gd name="connsiteX1318" fmla="*/ 5044677 w 6005794"/>
              <a:gd name="connsiteY1318" fmla="*/ 2798432 h 3094037"/>
              <a:gd name="connsiteX1319" fmla="*/ 5040612 w 6005794"/>
              <a:gd name="connsiteY1319" fmla="*/ 2811466 h 3094037"/>
              <a:gd name="connsiteX1320" fmla="*/ 5036549 w 6005794"/>
              <a:gd name="connsiteY1320" fmla="*/ 2822399 h 3094037"/>
              <a:gd name="connsiteX1321" fmla="*/ 5031807 w 6005794"/>
              <a:gd name="connsiteY1321" fmla="*/ 2832910 h 3094037"/>
              <a:gd name="connsiteX1322" fmla="*/ 5026727 w 6005794"/>
              <a:gd name="connsiteY1322" fmla="*/ 2842581 h 3094037"/>
              <a:gd name="connsiteX1323" fmla="*/ 5020970 w 6005794"/>
              <a:gd name="connsiteY1323" fmla="*/ 2850150 h 3094037"/>
              <a:gd name="connsiteX1324" fmla="*/ 5015213 w 6005794"/>
              <a:gd name="connsiteY1324" fmla="*/ 2857719 h 3094037"/>
              <a:gd name="connsiteX1325" fmla="*/ 5008440 w 6005794"/>
              <a:gd name="connsiteY1325" fmla="*/ 2863184 h 3094037"/>
              <a:gd name="connsiteX1326" fmla="*/ 5001329 w 6005794"/>
              <a:gd name="connsiteY1326" fmla="*/ 2868229 h 3094037"/>
              <a:gd name="connsiteX1327" fmla="*/ 4993877 w 6005794"/>
              <a:gd name="connsiteY1327" fmla="*/ 2871593 h 3094037"/>
              <a:gd name="connsiteX1328" fmla="*/ 4986088 w 6005794"/>
              <a:gd name="connsiteY1328" fmla="*/ 2873696 h 3094037"/>
              <a:gd name="connsiteX1329" fmla="*/ 4977961 w 6005794"/>
              <a:gd name="connsiteY1329" fmla="*/ 2874117 h 3094037"/>
              <a:gd name="connsiteX1330" fmla="*/ 4968817 w 6005794"/>
              <a:gd name="connsiteY1330" fmla="*/ 2874117 h 3094037"/>
              <a:gd name="connsiteX1331" fmla="*/ 4960012 w 6005794"/>
              <a:gd name="connsiteY1331" fmla="*/ 2873276 h 3094037"/>
              <a:gd name="connsiteX1332" fmla="*/ 4949852 w 6005794"/>
              <a:gd name="connsiteY1332" fmla="*/ 2870333 h 3094037"/>
              <a:gd name="connsiteX1333" fmla="*/ 4940030 w 6005794"/>
              <a:gd name="connsiteY1333" fmla="*/ 2866548 h 3094037"/>
              <a:gd name="connsiteX1334" fmla="*/ 4936983 w 6005794"/>
              <a:gd name="connsiteY1334" fmla="*/ 2865286 h 3094037"/>
              <a:gd name="connsiteX1335" fmla="*/ 4933257 w 6005794"/>
              <a:gd name="connsiteY1335" fmla="*/ 2864865 h 3094037"/>
              <a:gd name="connsiteX1336" fmla="*/ 4930548 w 6005794"/>
              <a:gd name="connsiteY1336" fmla="*/ 2864865 h 3094037"/>
              <a:gd name="connsiteX1337" fmla="*/ 4927500 w 6005794"/>
              <a:gd name="connsiteY1337" fmla="*/ 2865286 h 3094037"/>
              <a:gd name="connsiteX1338" fmla="*/ 4924791 w 6005794"/>
              <a:gd name="connsiteY1338" fmla="*/ 2865707 h 3094037"/>
              <a:gd name="connsiteX1339" fmla="*/ 4922081 w 6005794"/>
              <a:gd name="connsiteY1339" fmla="*/ 2867389 h 3094037"/>
              <a:gd name="connsiteX1340" fmla="*/ 4920050 w 6005794"/>
              <a:gd name="connsiteY1340" fmla="*/ 2869912 h 3094037"/>
              <a:gd name="connsiteX1341" fmla="*/ 4917679 w 6005794"/>
              <a:gd name="connsiteY1341" fmla="*/ 2873276 h 3094037"/>
              <a:gd name="connsiteX1342" fmla="*/ 4916663 w 6005794"/>
              <a:gd name="connsiteY1342" fmla="*/ 2875798 h 3094037"/>
              <a:gd name="connsiteX1343" fmla="*/ 4915986 w 6005794"/>
              <a:gd name="connsiteY1343" fmla="*/ 2878320 h 3094037"/>
              <a:gd name="connsiteX1344" fmla="*/ 4915986 w 6005794"/>
              <a:gd name="connsiteY1344" fmla="*/ 2880424 h 3094037"/>
              <a:gd name="connsiteX1345" fmla="*/ 4915986 w 6005794"/>
              <a:gd name="connsiteY1345" fmla="*/ 2882105 h 3094037"/>
              <a:gd name="connsiteX1346" fmla="*/ 4916663 w 6005794"/>
              <a:gd name="connsiteY1346" fmla="*/ 2883787 h 3094037"/>
              <a:gd name="connsiteX1347" fmla="*/ 4917679 w 6005794"/>
              <a:gd name="connsiteY1347" fmla="*/ 2885048 h 3094037"/>
              <a:gd name="connsiteX1348" fmla="*/ 4920050 w 6005794"/>
              <a:gd name="connsiteY1348" fmla="*/ 2887151 h 3094037"/>
              <a:gd name="connsiteX1349" fmla="*/ 4922759 w 6005794"/>
              <a:gd name="connsiteY1349" fmla="*/ 2888832 h 3094037"/>
              <a:gd name="connsiteX1350" fmla="*/ 4925468 w 6005794"/>
              <a:gd name="connsiteY1350" fmla="*/ 2889673 h 3094037"/>
              <a:gd name="connsiteX1351" fmla="*/ 4927161 w 6005794"/>
              <a:gd name="connsiteY1351" fmla="*/ 2890936 h 3094037"/>
              <a:gd name="connsiteX1352" fmla="*/ 4927500 w 6005794"/>
              <a:gd name="connsiteY1352" fmla="*/ 2891356 h 3094037"/>
              <a:gd name="connsiteX1353" fmla="*/ 4927839 w 6005794"/>
              <a:gd name="connsiteY1353" fmla="*/ 2892196 h 3094037"/>
              <a:gd name="connsiteX1354" fmla="*/ 4927839 w 6005794"/>
              <a:gd name="connsiteY1354" fmla="*/ 2904391 h 3094037"/>
              <a:gd name="connsiteX1355" fmla="*/ 4928854 w 6005794"/>
              <a:gd name="connsiteY1355" fmla="*/ 2915322 h 3094037"/>
              <a:gd name="connsiteX1356" fmla="*/ 4931225 w 6005794"/>
              <a:gd name="connsiteY1356" fmla="*/ 2926254 h 3094037"/>
              <a:gd name="connsiteX1357" fmla="*/ 4933934 w 6005794"/>
              <a:gd name="connsiteY1357" fmla="*/ 2935085 h 3094037"/>
              <a:gd name="connsiteX1358" fmla="*/ 4937321 w 6005794"/>
              <a:gd name="connsiteY1358" fmla="*/ 2943493 h 3094037"/>
              <a:gd name="connsiteX1359" fmla="*/ 4941385 w 6005794"/>
              <a:gd name="connsiteY1359" fmla="*/ 2951062 h 3094037"/>
              <a:gd name="connsiteX1360" fmla="*/ 4946465 w 6005794"/>
              <a:gd name="connsiteY1360" fmla="*/ 2957790 h 3094037"/>
              <a:gd name="connsiteX1361" fmla="*/ 4951883 w 6005794"/>
              <a:gd name="connsiteY1361" fmla="*/ 2964096 h 3094037"/>
              <a:gd name="connsiteX1362" fmla="*/ 4957980 w 6005794"/>
              <a:gd name="connsiteY1362" fmla="*/ 2969562 h 3094037"/>
              <a:gd name="connsiteX1363" fmla="*/ 4964414 w 6005794"/>
              <a:gd name="connsiteY1363" fmla="*/ 2975029 h 3094037"/>
              <a:gd name="connsiteX1364" fmla="*/ 4971187 w 6005794"/>
              <a:gd name="connsiteY1364" fmla="*/ 2979654 h 3094037"/>
              <a:gd name="connsiteX1365" fmla="*/ 4977961 w 6005794"/>
              <a:gd name="connsiteY1365" fmla="*/ 2984699 h 3094037"/>
              <a:gd name="connsiteX1366" fmla="*/ 4992184 w 6005794"/>
              <a:gd name="connsiteY1366" fmla="*/ 2993108 h 3094037"/>
              <a:gd name="connsiteX1367" fmla="*/ 5006747 w 6005794"/>
              <a:gd name="connsiteY1367" fmla="*/ 3001518 h 3094037"/>
              <a:gd name="connsiteX1368" fmla="*/ 5010133 w 6005794"/>
              <a:gd name="connsiteY1368" fmla="*/ 3005302 h 3094037"/>
              <a:gd name="connsiteX1369" fmla="*/ 5013858 w 6005794"/>
              <a:gd name="connsiteY1369" fmla="*/ 3008667 h 3094037"/>
              <a:gd name="connsiteX1370" fmla="*/ 5017245 w 6005794"/>
              <a:gd name="connsiteY1370" fmla="*/ 3011610 h 3094037"/>
              <a:gd name="connsiteX1371" fmla="*/ 5020970 w 6005794"/>
              <a:gd name="connsiteY1371" fmla="*/ 3013291 h 3094037"/>
              <a:gd name="connsiteX1372" fmla="*/ 5025035 w 6005794"/>
              <a:gd name="connsiteY1372" fmla="*/ 3014132 h 3094037"/>
              <a:gd name="connsiteX1373" fmla="*/ 5029099 w 6005794"/>
              <a:gd name="connsiteY1373" fmla="*/ 3015394 h 3094037"/>
              <a:gd name="connsiteX1374" fmla="*/ 5037564 w 6005794"/>
              <a:gd name="connsiteY1374" fmla="*/ 3015814 h 3094037"/>
              <a:gd name="connsiteX1375" fmla="*/ 5046709 w 6005794"/>
              <a:gd name="connsiteY1375" fmla="*/ 3015814 h 3094037"/>
              <a:gd name="connsiteX1376" fmla="*/ 5055514 w 6005794"/>
              <a:gd name="connsiteY1376" fmla="*/ 3016234 h 3094037"/>
              <a:gd name="connsiteX1377" fmla="*/ 5059916 w 6005794"/>
              <a:gd name="connsiteY1377" fmla="*/ 3016234 h 3094037"/>
              <a:gd name="connsiteX1378" fmla="*/ 5064658 w 6005794"/>
              <a:gd name="connsiteY1378" fmla="*/ 3017496 h 3094037"/>
              <a:gd name="connsiteX1379" fmla="*/ 5069061 w 6005794"/>
              <a:gd name="connsiteY1379" fmla="*/ 3018757 h 3094037"/>
              <a:gd name="connsiteX1380" fmla="*/ 5073463 w 6005794"/>
              <a:gd name="connsiteY1380" fmla="*/ 3020439 h 3094037"/>
              <a:gd name="connsiteX1381" fmla="*/ 5069399 w 6005794"/>
              <a:gd name="connsiteY1381" fmla="*/ 3023803 h 3094037"/>
              <a:gd name="connsiteX1382" fmla="*/ 5065335 w 6005794"/>
              <a:gd name="connsiteY1382" fmla="*/ 3026325 h 3094037"/>
              <a:gd name="connsiteX1383" fmla="*/ 5061271 w 6005794"/>
              <a:gd name="connsiteY1383" fmla="*/ 3028848 h 3094037"/>
              <a:gd name="connsiteX1384" fmla="*/ 5057207 w 6005794"/>
              <a:gd name="connsiteY1384" fmla="*/ 3029689 h 3094037"/>
              <a:gd name="connsiteX1385" fmla="*/ 5052805 w 6005794"/>
              <a:gd name="connsiteY1385" fmla="*/ 3030531 h 3094037"/>
              <a:gd name="connsiteX1386" fmla="*/ 5048740 w 6005794"/>
              <a:gd name="connsiteY1386" fmla="*/ 3030951 h 3094037"/>
              <a:gd name="connsiteX1387" fmla="*/ 5040273 w 6005794"/>
              <a:gd name="connsiteY1387" fmla="*/ 3030951 h 3094037"/>
              <a:gd name="connsiteX1388" fmla="*/ 5031807 w 6005794"/>
              <a:gd name="connsiteY1388" fmla="*/ 3030951 h 3094037"/>
              <a:gd name="connsiteX1389" fmla="*/ 5028082 w 6005794"/>
              <a:gd name="connsiteY1389" fmla="*/ 3031372 h 3094037"/>
              <a:gd name="connsiteX1390" fmla="*/ 5024018 w 6005794"/>
              <a:gd name="connsiteY1390" fmla="*/ 3032633 h 3094037"/>
              <a:gd name="connsiteX1391" fmla="*/ 5020632 w 6005794"/>
              <a:gd name="connsiteY1391" fmla="*/ 3034315 h 3094037"/>
              <a:gd name="connsiteX1392" fmla="*/ 5017245 w 6005794"/>
              <a:gd name="connsiteY1392" fmla="*/ 3036416 h 3094037"/>
              <a:gd name="connsiteX1393" fmla="*/ 5014197 w 6005794"/>
              <a:gd name="connsiteY1393" fmla="*/ 3039780 h 3094037"/>
              <a:gd name="connsiteX1394" fmla="*/ 5011488 w 6005794"/>
              <a:gd name="connsiteY1394" fmla="*/ 3044406 h 3094037"/>
              <a:gd name="connsiteX1395" fmla="*/ 5009117 w 6005794"/>
              <a:gd name="connsiteY1395" fmla="*/ 3049871 h 3094037"/>
              <a:gd name="connsiteX1396" fmla="*/ 5007762 w 6005794"/>
              <a:gd name="connsiteY1396" fmla="*/ 3054918 h 3094037"/>
              <a:gd name="connsiteX1397" fmla="*/ 5007424 w 6005794"/>
              <a:gd name="connsiteY1397" fmla="*/ 3059543 h 3094037"/>
              <a:gd name="connsiteX1398" fmla="*/ 5007762 w 6005794"/>
              <a:gd name="connsiteY1398" fmla="*/ 3063747 h 3094037"/>
              <a:gd name="connsiteX1399" fmla="*/ 5009117 w 6005794"/>
              <a:gd name="connsiteY1399" fmla="*/ 3067531 h 3094037"/>
              <a:gd name="connsiteX1400" fmla="*/ 5011149 w 6005794"/>
              <a:gd name="connsiteY1400" fmla="*/ 3070895 h 3094037"/>
              <a:gd name="connsiteX1401" fmla="*/ 5013181 w 6005794"/>
              <a:gd name="connsiteY1401" fmla="*/ 3075100 h 3094037"/>
              <a:gd name="connsiteX1402" fmla="*/ 5015890 w 6005794"/>
              <a:gd name="connsiteY1402" fmla="*/ 3077623 h 3094037"/>
              <a:gd name="connsiteX1403" fmla="*/ 5021987 w 6005794"/>
              <a:gd name="connsiteY1403" fmla="*/ 3084351 h 3094037"/>
              <a:gd name="connsiteX1404" fmla="*/ 5027405 w 6005794"/>
              <a:gd name="connsiteY1404" fmla="*/ 3091077 h 3094037"/>
              <a:gd name="connsiteX1405" fmla="*/ 5029491 w 6005794"/>
              <a:gd name="connsiteY1405" fmla="*/ 3094037 h 3094037"/>
              <a:gd name="connsiteX1406" fmla="*/ 0 w 6005794"/>
              <a:gd name="connsiteY1406" fmla="*/ 3094037 h 3094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Lst>
            <a:rect l="l" t="t" r="r" b="b"/>
            <a:pathLst>
              <a:path w="6005794" h="3094037">
                <a:moveTo>
                  <a:pt x="5388987" y="45210"/>
                </a:moveTo>
                <a:lnTo>
                  <a:pt x="5396519" y="45210"/>
                </a:lnTo>
                <a:lnTo>
                  <a:pt x="5404051" y="46006"/>
                </a:lnTo>
                <a:lnTo>
                  <a:pt x="5412269" y="48397"/>
                </a:lnTo>
                <a:lnTo>
                  <a:pt x="5420828" y="51982"/>
                </a:lnTo>
                <a:lnTo>
                  <a:pt x="5430072" y="57558"/>
                </a:lnTo>
                <a:lnTo>
                  <a:pt x="5419459" y="58356"/>
                </a:lnTo>
                <a:lnTo>
                  <a:pt x="5409871" y="59152"/>
                </a:lnTo>
                <a:lnTo>
                  <a:pt x="5401654" y="59948"/>
                </a:lnTo>
                <a:lnTo>
                  <a:pt x="5394122" y="60348"/>
                </a:lnTo>
                <a:lnTo>
                  <a:pt x="5386932" y="59948"/>
                </a:lnTo>
                <a:lnTo>
                  <a:pt x="5383509" y="59152"/>
                </a:lnTo>
                <a:lnTo>
                  <a:pt x="5380085" y="58753"/>
                </a:lnTo>
                <a:lnTo>
                  <a:pt x="5377003" y="57161"/>
                </a:lnTo>
                <a:lnTo>
                  <a:pt x="5374264" y="55568"/>
                </a:lnTo>
                <a:lnTo>
                  <a:pt x="5370840" y="53973"/>
                </a:lnTo>
                <a:lnTo>
                  <a:pt x="5367759" y="51185"/>
                </a:lnTo>
                <a:lnTo>
                  <a:pt x="5374949" y="48397"/>
                </a:lnTo>
                <a:lnTo>
                  <a:pt x="5381797" y="46006"/>
                </a:lnTo>
                <a:close/>
                <a:moveTo>
                  <a:pt x="0" y="0"/>
                </a:moveTo>
                <a:lnTo>
                  <a:pt x="4904900" y="0"/>
                </a:lnTo>
                <a:lnTo>
                  <a:pt x="5026389" y="9890"/>
                </a:lnTo>
                <a:lnTo>
                  <a:pt x="5037903" y="10732"/>
                </a:lnTo>
                <a:lnTo>
                  <a:pt x="5049757" y="11573"/>
                </a:lnTo>
                <a:lnTo>
                  <a:pt x="5091411" y="26288"/>
                </a:lnTo>
                <a:lnTo>
                  <a:pt x="5095137" y="21664"/>
                </a:lnTo>
                <a:lnTo>
                  <a:pt x="5098524" y="17880"/>
                </a:lnTo>
                <a:lnTo>
                  <a:pt x="5102248" y="14936"/>
                </a:lnTo>
                <a:lnTo>
                  <a:pt x="5106312" y="13254"/>
                </a:lnTo>
                <a:lnTo>
                  <a:pt x="5110038" y="12413"/>
                </a:lnTo>
                <a:lnTo>
                  <a:pt x="5113763" y="11152"/>
                </a:lnTo>
                <a:lnTo>
                  <a:pt x="5117827" y="11152"/>
                </a:lnTo>
                <a:lnTo>
                  <a:pt x="5121891" y="11573"/>
                </a:lnTo>
                <a:lnTo>
                  <a:pt x="5130018" y="12833"/>
                </a:lnTo>
                <a:lnTo>
                  <a:pt x="5138147" y="14515"/>
                </a:lnTo>
                <a:lnTo>
                  <a:pt x="5146613" y="15776"/>
                </a:lnTo>
                <a:lnTo>
                  <a:pt x="5150338" y="15776"/>
                </a:lnTo>
                <a:lnTo>
                  <a:pt x="5154403" y="15776"/>
                </a:lnTo>
                <a:lnTo>
                  <a:pt x="5257016" y="13254"/>
                </a:lnTo>
                <a:lnTo>
                  <a:pt x="5267177" y="13254"/>
                </a:lnTo>
                <a:lnTo>
                  <a:pt x="5271918" y="14095"/>
                </a:lnTo>
                <a:lnTo>
                  <a:pt x="5276320" y="14936"/>
                </a:lnTo>
                <a:lnTo>
                  <a:pt x="5280384" y="16198"/>
                </a:lnTo>
                <a:lnTo>
                  <a:pt x="5284447" y="17459"/>
                </a:lnTo>
                <a:lnTo>
                  <a:pt x="5288513" y="19561"/>
                </a:lnTo>
                <a:lnTo>
                  <a:pt x="5291898" y="21664"/>
                </a:lnTo>
                <a:lnTo>
                  <a:pt x="5295285" y="24607"/>
                </a:lnTo>
                <a:lnTo>
                  <a:pt x="5297994" y="27971"/>
                </a:lnTo>
                <a:lnTo>
                  <a:pt x="5300703" y="31755"/>
                </a:lnTo>
                <a:lnTo>
                  <a:pt x="5302397" y="36379"/>
                </a:lnTo>
                <a:lnTo>
                  <a:pt x="5304429" y="41847"/>
                </a:lnTo>
                <a:lnTo>
                  <a:pt x="5305783" y="47312"/>
                </a:lnTo>
                <a:lnTo>
                  <a:pt x="5307138" y="54040"/>
                </a:lnTo>
                <a:lnTo>
                  <a:pt x="5307477" y="61188"/>
                </a:lnTo>
                <a:lnTo>
                  <a:pt x="5309848" y="65393"/>
                </a:lnTo>
                <a:lnTo>
                  <a:pt x="5311880" y="68756"/>
                </a:lnTo>
                <a:lnTo>
                  <a:pt x="5315266" y="71279"/>
                </a:lnTo>
                <a:lnTo>
                  <a:pt x="5318314" y="72960"/>
                </a:lnTo>
                <a:lnTo>
                  <a:pt x="5321362" y="74222"/>
                </a:lnTo>
                <a:lnTo>
                  <a:pt x="5325087" y="75063"/>
                </a:lnTo>
                <a:lnTo>
                  <a:pt x="5332539" y="75903"/>
                </a:lnTo>
                <a:lnTo>
                  <a:pt x="5337618" y="76324"/>
                </a:lnTo>
                <a:lnTo>
                  <a:pt x="5342359" y="76324"/>
                </a:lnTo>
                <a:lnTo>
                  <a:pt x="5352858" y="76324"/>
                </a:lnTo>
                <a:lnTo>
                  <a:pt x="5363017" y="75903"/>
                </a:lnTo>
                <a:lnTo>
                  <a:pt x="5373855" y="76324"/>
                </a:lnTo>
                <a:lnTo>
                  <a:pt x="5379273" y="76744"/>
                </a:lnTo>
                <a:lnTo>
                  <a:pt x="5385030" y="78006"/>
                </a:lnTo>
                <a:lnTo>
                  <a:pt x="5390448" y="79687"/>
                </a:lnTo>
                <a:lnTo>
                  <a:pt x="5396545" y="82632"/>
                </a:lnTo>
                <a:lnTo>
                  <a:pt x="5402302" y="85155"/>
                </a:lnTo>
                <a:lnTo>
                  <a:pt x="5407721" y="89359"/>
                </a:lnTo>
                <a:lnTo>
                  <a:pt x="5413816" y="94405"/>
                </a:lnTo>
                <a:lnTo>
                  <a:pt x="5419573" y="100290"/>
                </a:lnTo>
                <a:lnTo>
                  <a:pt x="5388417" y="105337"/>
                </a:lnTo>
                <a:lnTo>
                  <a:pt x="5373516" y="107439"/>
                </a:lnTo>
                <a:lnTo>
                  <a:pt x="5359631" y="108701"/>
                </a:lnTo>
                <a:lnTo>
                  <a:pt x="5352858" y="108701"/>
                </a:lnTo>
                <a:lnTo>
                  <a:pt x="5346083" y="108280"/>
                </a:lnTo>
                <a:lnTo>
                  <a:pt x="5339650" y="107018"/>
                </a:lnTo>
                <a:lnTo>
                  <a:pt x="5333215" y="105758"/>
                </a:lnTo>
                <a:lnTo>
                  <a:pt x="5326781" y="103655"/>
                </a:lnTo>
                <a:lnTo>
                  <a:pt x="5320346" y="100711"/>
                </a:lnTo>
                <a:lnTo>
                  <a:pt x="5314250" y="97768"/>
                </a:lnTo>
                <a:lnTo>
                  <a:pt x="5307815" y="93564"/>
                </a:lnTo>
                <a:lnTo>
                  <a:pt x="5283093" y="92724"/>
                </a:lnTo>
                <a:lnTo>
                  <a:pt x="5284447" y="96086"/>
                </a:lnTo>
                <a:lnTo>
                  <a:pt x="5285802" y="99870"/>
                </a:lnTo>
                <a:lnTo>
                  <a:pt x="5289867" y="105758"/>
                </a:lnTo>
                <a:lnTo>
                  <a:pt x="5293931" y="112485"/>
                </a:lnTo>
                <a:lnTo>
                  <a:pt x="5297655" y="119212"/>
                </a:lnTo>
                <a:lnTo>
                  <a:pt x="5299010" y="122576"/>
                </a:lnTo>
                <a:lnTo>
                  <a:pt x="5300365" y="125940"/>
                </a:lnTo>
                <a:lnTo>
                  <a:pt x="5301042" y="129724"/>
                </a:lnTo>
                <a:lnTo>
                  <a:pt x="5301720" y="133928"/>
                </a:lnTo>
                <a:lnTo>
                  <a:pt x="5301042" y="137713"/>
                </a:lnTo>
                <a:lnTo>
                  <a:pt x="5300365" y="142338"/>
                </a:lnTo>
                <a:lnTo>
                  <a:pt x="5299010" y="146543"/>
                </a:lnTo>
                <a:lnTo>
                  <a:pt x="5296640" y="151167"/>
                </a:lnTo>
                <a:lnTo>
                  <a:pt x="5311202" y="152009"/>
                </a:lnTo>
                <a:lnTo>
                  <a:pt x="5325764" y="153270"/>
                </a:lnTo>
                <a:lnTo>
                  <a:pt x="5340327" y="153690"/>
                </a:lnTo>
                <a:lnTo>
                  <a:pt x="5347439" y="154951"/>
                </a:lnTo>
                <a:lnTo>
                  <a:pt x="5354551" y="155372"/>
                </a:lnTo>
                <a:lnTo>
                  <a:pt x="5361663" y="157054"/>
                </a:lnTo>
                <a:lnTo>
                  <a:pt x="5368435" y="159578"/>
                </a:lnTo>
                <a:lnTo>
                  <a:pt x="5375210" y="161679"/>
                </a:lnTo>
                <a:lnTo>
                  <a:pt x="5381982" y="165043"/>
                </a:lnTo>
                <a:lnTo>
                  <a:pt x="5388755" y="168828"/>
                </a:lnTo>
                <a:lnTo>
                  <a:pt x="5395190" y="173872"/>
                </a:lnTo>
                <a:lnTo>
                  <a:pt x="5400947" y="180180"/>
                </a:lnTo>
                <a:lnTo>
                  <a:pt x="5407043" y="186908"/>
                </a:lnTo>
                <a:lnTo>
                  <a:pt x="5405688" y="211715"/>
                </a:lnTo>
                <a:lnTo>
                  <a:pt x="5405688" y="220965"/>
                </a:lnTo>
                <a:lnTo>
                  <a:pt x="5405350" y="228533"/>
                </a:lnTo>
                <a:lnTo>
                  <a:pt x="5404334" y="235682"/>
                </a:lnTo>
                <a:lnTo>
                  <a:pt x="5402980" y="241988"/>
                </a:lnTo>
                <a:lnTo>
                  <a:pt x="5401625" y="248295"/>
                </a:lnTo>
                <a:lnTo>
                  <a:pt x="5399932" y="252922"/>
                </a:lnTo>
                <a:lnTo>
                  <a:pt x="5398238" y="257966"/>
                </a:lnTo>
                <a:lnTo>
                  <a:pt x="5395868" y="262171"/>
                </a:lnTo>
                <a:lnTo>
                  <a:pt x="5393835" y="265535"/>
                </a:lnTo>
                <a:lnTo>
                  <a:pt x="5391126" y="268899"/>
                </a:lnTo>
                <a:lnTo>
                  <a:pt x="5388417" y="271421"/>
                </a:lnTo>
                <a:lnTo>
                  <a:pt x="5385030" y="273103"/>
                </a:lnTo>
                <a:lnTo>
                  <a:pt x="5381982" y="275626"/>
                </a:lnTo>
                <a:lnTo>
                  <a:pt x="5378934" y="276468"/>
                </a:lnTo>
                <a:lnTo>
                  <a:pt x="5375210" y="277729"/>
                </a:lnTo>
                <a:lnTo>
                  <a:pt x="5371822" y="278569"/>
                </a:lnTo>
                <a:lnTo>
                  <a:pt x="5364033" y="279410"/>
                </a:lnTo>
                <a:lnTo>
                  <a:pt x="5356583" y="279831"/>
                </a:lnTo>
                <a:lnTo>
                  <a:pt x="5347777" y="279410"/>
                </a:lnTo>
                <a:lnTo>
                  <a:pt x="5339650" y="278569"/>
                </a:lnTo>
                <a:lnTo>
                  <a:pt x="5323055" y="277729"/>
                </a:lnTo>
                <a:lnTo>
                  <a:pt x="5315605" y="277729"/>
                </a:lnTo>
                <a:lnTo>
                  <a:pt x="5307815" y="278149"/>
                </a:lnTo>
                <a:lnTo>
                  <a:pt x="5306460" y="282774"/>
                </a:lnTo>
                <a:lnTo>
                  <a:pt x="5306122" y="286559"/>
                </a:lnTo>
                <a:lnTo>
                  <a:pt x="5306122" y="291183"/>
                </a:lnTo>
                <a:lnTo>
                  <a:pt x="5306460" y="294968"/>
                </a:lnTo>
                <a:lnTo>
                  <a:pt x="5307477" y="298331"/>
                </a:lnTo>
                <a:lnTo>
                  <a:pt x="5308832" y="302115"/>
                </a:lnTo>
                <a:lnTo>
                  <a:pt x="5311880" y="309264"/>
                </a:lnTo>
                <a:lnTo>
                  <a:pt x="5315605" y="317253"/>
                </a:lnTo>
                <a:lnTo>
                  <a:pt x="5318314" y="325661"/>
                </a:lnTo>
                <a:lnTo>
                  <a:pt x="5319668" y="329867"/>
                </a:lnTo>
                <a:lnTo>
                  <a:pt x="5320007" y="334492"/>
                </a:lnTo>
                <a:lnTo>
                  <a:pt x="5320346" y="339538"/>
                </a:lnTo>
                <a:lnTo>
                  <a:pt x="5320346" y="345004"/>
                </a:lnTo>
                <a:lnTo>
                  <a:pt x="5320007" y="350049"/>
                </a:lnTo>
                <a:lnTo>
                  <a:pt x="5320346" y="353413"/>
                </a:lnTo>
                <a:lnTo>
                  <a:pt x="5321701" y="355515"/>
                </a:lnTo>
                <a:lnTo>
                  <a:pt x="5323055" y="356776"/>
                </a:lnTo>
                <a:lnTo>
                  <a:pt x="5325087" y="356776"/>
                </a:lnTo>
                <a:lnTo>
                  <a:pt x="5327119" y="356356"/>
                </a:lnTo>
                <a:lnTo>
                  <a:pt x="5329828" y="355094"/>
                </a:lnTo>
                <a:lnTo>
                  <a:pt x="5333215" y="353413"/>
                </a:lnTo>
                <a:lnTo>
                  <a:pt x="5339311" y="349208"/>
                </a:lnTo>
                <a:lnTo>
                  <a:pt x="5345746" y="344583"/>
                </a:lnTo>
                <a:lnTo>
                  <a:pt x="5349131" y="342480"/>
                </a:lnTo>
                <a:lnTo>
                  <a:pt x="5352519" y="341219"/>
                </a:lnTo>
                <a:lnTo>
                  <a:pt x="5355228" y="340799"/>
                </a:lnTo>
                <a:lnTo>
                  <a:pt x="5358276" y="340799"/>
                </a:lnTo>
                <a:lnTo>
                  <a:pt x="5364372" y="340799"/>
                </a:lnTo>
                <a:lnTo>
                  <a:pt x="5370468" y="342480"/>
                </a:lnTo>
                <a:lnTo>
                  <a:pt x="5376225" y="344583"/>
                </a:lnTo>
                <a:lnTo>
                  <a:pt x="5380967" y="347948"/>
                </a:lnTo>
                <a:lnTo>
                  <a:pt x="5385030" y="352572"/>
                </a:lnTo>
                <a:lnTo>
                  <a:pt x="5389094" y="358038"/>
                </a:lnTo>
                <a:lnTo>
                  <a:pt x="5392819" y="363925"/>
                </a:lnTo>
                <a:lnTo>
                  <a:pt x="5395529" y="371494"/>
                </a:lnTo>
                <a:lnTo>
                  <a:pt x="5545894" y="433722"/>
                </a:lnTo>
                <a:lnTo>
                  <a:pt x="5550297" y="437086"/>
                </a:lnTo>
                <a:lnTo>
                  <a:pt x="5555037" y="439189"/>
                </a:lnTo>
                <a:lnTo>
                  <a:pt x="5559779" y="440870"/>
                </a:lnTo>
                <a:lnTo>
                  <a:pt x="5565198" y="442551"/>
                </a:lnTo>
                <a:lnTo>
                  <a:pt x="5575696" y="444233"/>
                </a:lnTo>
                <a:lnTo>
                  <a:pt x="5585856" y="445916"/>
                </a:lnTo>
                <a:lnTo>
                  <a:pt x="5596354" y="447598"/>
                </a:lnTo>
                <a:lnTo>
                  <a:pt x="5601095" y="448859"/>
                </a:lnTo>
                <a:lnTo>
                  <a:pt x="5606175" y="450541"/>
                </a:lnTo>
                <a:lnTo>
                  <a:pt x="5610917" y="452222"/>
                </a:lnTo>
                <a:lnTo>
                  <a:pt x="5615658" y="455165"/>
                </a:lnTo>
                <a:lnTo>
                  <a:pt x="5620399" y="458110"/>
                </a:lnTo>
                <a:lnTo>
                  <a:pt x="5624463" y="462735"/>
                </a:lnTo>
                <a:lnTo>
                  <a:pt x="5683390" y="463995"/>
                </a:lnTo>
                <a:lnTo>
                  <a:pt x="5690501" y="462314"/>
                </a:lnTo>
                <a:lnTo>
                  <a:pt x="5697275" y="461053"/>
                </a:lnTo>
                <a:lnTo>
                  <a:pt x="5704048" y="461473"/>
                </a:lnTo>
                <a:lnTo>
                  <a:pt x="5709805" y="462735"/>
                </a:lnTo>
                <a:lnTo>
                  <a:pt x="5715562" y="464416"/>
                </a:lnTo>
                <a:lnTo>
                  <a:pt x="5721658" y="467360"/>
                </a:lnTo>
                <a:lnTo>
                  <a:pt x="5727078" y="470722"/>
                </a:lnTo>
                <a:lnTo>
                  <a:pt x="5732157" y="474087"/>
                </a:lnTo>
                <a:lnTo>
                  <a:pt x="5737575" y="478292"/>
                </a:lnTo>
                <a:lnTo>
                  <a:pt x="5742655" y="482497"/>
                </a:lnTo>
                <a:lnTo>
                  <a:pt x="5752476" y="491747"/>
                </a:lnTo>
                <a:lnTo>
                  <a:pt x="5762298" y="501418"/>
                </a:lnTo>
                <a:lnTo>
                  <a:pt x="5767716" y="505202"/>
                </a:lnTo>
                <a:lnTo>
                  <a:pt x="5772797" y="508985"/>
                </a:lnTo>
                <a:lnTo>
                  <a:pt x="5773135" y="508985"/>
                </a:lnTo>
                <a:lnTo>
                  <a:pt x="5776861" y="508985"/>
                </a:lnTo>
                <a:lnTo>
                  <a:pt x="5780246" y="509405"/>
                </a:lnTo>
                <a:lnTo>
                  <a:pt x="5783972" y="511089"/>
                </a:lnTo>
                <a:lnTo>
                  <a:pt x="5786681" y="513611"/>
                </a:lnTo>
                <a:lnTo>
                  <a:pt x="5789390" y="516133"/>
                </a:lnTo>
                <a:lnTo>
                  <a:pt x="5792100" y="519076"/>
                </a:lnTo>
                <a:lnTo>
                  <a:pt x="5796841" y="525804"/>
                </a:lnTo>
                <a:lnTo>
                  <a:pt x="5845947" y="543465"/>
                </a:lnTo>
                <a:lnTo>
                  <a:pt x="5858477" y="543045"/>
                </a:lnTo>
                <a:lnTo>
                  <a:pt x="5908938" y="558181"/>
                </a:lnTo>
                <a:lnTo>
                  <a:pt x="5914695" y="558601"/>
                </a:lnTo>
                <a:lnTo>
                  <a:pt x="5920451" y="558601"/>
                </a:lnTo>
                <a:lnTo>
                  <a:pt x="5926209" y="558601"/>
                </a:lnTo>
                <a:lnTo>
                  <a:pt x="5932305" y="559862"/>
                </a:lnTo>
                <a:lnTo>
                  <a:pt x="5934676" y="560703"/>
                </a:lnTo>
                <a:lnTo>
                  <a:pt x="5937385" y="562385"/>
                </a:lnTo>
                <a:lnTo>
                  <a:pt x="5940094" y="564068"/>
                </a:lnTo>
                <a:lnTo>
                  <a:pt x="5942464" y="567010"/>
                </a:lnTo>
                <a:lnTo>
                  <a:pt x="5945174" y="570375"/>
                </a:lnTo>
                <a:lnTo>
                  <a:pt x="5946868" y="574159"/>
                </a:lnTo>
                <a:lnTo>
                  <a:pt x="5949239" y="578783"/>
                </a:lnTo>
                <a:lnTo>
                  <a:pt x="5950932" y="584248"/>
                </a:lnTo>
                <a:lnTo>
                  <a:pt x="5929935" y="588033"/>
                </a:lnTo>
                <a:lnTo>
                  <a:pt x="5919436" y="589715"/>
                </a:lnTo>
                <a:lnTo>
                  <a:pt x="5909615" y="590556"/>
                </a:lnTo>
                <a:lnTo>
                  <a:pt x="5904196" y="590556"/>
                </a:lnTo>
                <a:lnTo>
                  <a:pt x="5899455" y="589715"/>
                </a:lnTo>
                <a:lnTo>
                  <a:pt x="5894375" y="588874"/>
                </a:lnTo>
                <a:lnTo>
                  <a:pt x="5889973" y="587193"/>
                </a:lnTo>
                <a:lnTo>
                  <a:pt x="5884893" y="585512"/>
                </a:lnTo>
                <a:lnTo>
                  <a:pt x="5880152" y="582567"/>
                </a:lnTo>
                <a:lnTo>
                  <a:pt x="5875071" y="579204"/>
                </a:lnTo>
                <a:lnTo>
                  <a:pt x="5870669" y="575419"/>
                </a:lnTo>
                <a:lnTo>
                  <a:pt x="5864234" y="574159"/>
                </a:lnTo>
                <a:lnTo>
                  <a:pt x="5858477" y="572475"/>
                </a:lnTo>
                <a:lnTo>
                  <a:pt x="5786342" y="572056"/>
                </a:lnTo>
                <a:lnTo>
                  <a:pt x="5776183" y="573739"/>
                </a:lnTo>
                <a:lnTo>
                  <a:pt x="5766023" y="575000"/>
                </a:lnTo>
                <a:lnTo>
                  <a:pt x="5756202" y="575419"/>
                </a:lnTo>
                <a:lnTo>
                  <a:pt x="5746380" y="577101"/>
                </a:lnTo>
                <a:lnTo>
                  <a:pt x="5741301" y="578783"/>
                </a:lnTo>
                <a:lnTo>
                  <a:pt x="5736220" y="580044"/>
                </a:lnTo>
                <a:lnTo>
                  <a:pt x="5731480" y="582147"/>
                </a:lnTo>
                <a:lnTo>
                  <a:pt x="5726400" y="584248"/>
                </a:lnTo>
                <a:lnTo>
                  <a:pt x="5721658" y="587614"/>
                </a:lnTo>
                <a:lnTo>
                  <a:pt x="5716579" y="590977"/>
                </a:lnTo>
                <a:lnTo>
                  <a:pt x="5711499" y="595604"/>
                </a:lnTo>
                <a:lnTo>
                  <a:pt x="5706757" y="600647"/>
                </a:lnTo>
                <a:lnTo>
                  <a:pt x="5704048" y="603170"/>
                </a:lnTo>
                <a:lnTo>
                  <a:pt x="5701000" y="605693"/>
                </a:lnTo>
                <a:lnTo>
                  <a:pt x="5697614" y="607796"/>
                </a:lnTo>
                <a:lnTo>
                  <a:pt x="5694566" y="609478"/>
                </a:lnTo>
                <a:lnTo>
                  <a:pt x="5690840" y="610739"/>
                </a:lnTo>
                <a:lnTo>
                  <a:pt x="5687454" y="611580"/>
                </a:lnTo>
                <a:lnTo>
                  <a:pt x="5680341" y="612842"/>
                </a:lnTo>
                <a:lnTo>
                  <a:pt x="5672553" y="612842"/>
                </a:lnTo>
                <a:lnTo>
                  <a:pt x="5665103" y="611580"/>
                </a:lnTo>
                <a:lnTo>
                  <a:pt x="5657313" y="609898"/>
                </a:lnTo>
                <a:lnTo>
                  <a:pt x="5649523" y="607796"/>
                </a:lnTo>
                <a:lnTo>
                  <a:pt x="5642412" y="604853"/>
                </a:lnTo>
                <a:lnTo>
                  <a:pt x="5635300" y="601488"/>
                </a:lnTo>
                <a:lnTo>
                  <a:pt x="5628865" y="598125"/>
                </a:lnTo>
                <a:lnTo>
                  <a:pt x="5623108" y="594761"/>
                </a:lnTo>
                <a:lnTo>
                  <a:pt x="5613626" y="588033"/>
                </a:lnTo>
                <a:lnTo>
                  <a:pt x="5610239" y="585512"/>
                </a:lnTo>
                <a:lnTo>
                  <a:pt x="5607869" y="583408"/>
                </a:lnTo>
                <a:lnTo>
                  <a:pt x="5603804" y="578783"/>
                </a:lnTo>
                <a:lnTo>
                  <a:pt x="5599402" y="574159"/>
                </a:lnTo>
                <a:lnTo>
                  <a:pt x="5595338" y="570793"/>
                </a:lnTo>
                <a:lnTo>
                  <a:pt x="5590935" y="567432"/>
                </a:lnTo>
                <a:lnTo>
                  <a:pt x="5586872" y="564908"/>
                </a:lnTo>
                <a:lnTo>
                  <a:pt x="5582808" y="562385"/>
                </a:lnTo>
                <a:lnTo>
                  <a:pt x="5578744" y="560703"/>
                </a:lnTo>
                <a:lnTo>
                  <a:pt x="5574680" y="559862"/>
                </a:lnTo>
                <a:lnTo>
                  <a:pt x="5570616" y="558601"/>
                </a:lnTo>
                <a:lnTo>
                  <a:pt x="5566552" y="558181"/>
                </a:lnTo>
                <a:lnTo>
                  <a:pt x="5558424" y="558181"/>
                </a:lnTo>
                <a:lnTo>
                  <a:pt x="5550974" y="558601"/>
                </a:lnTo>
                <a:lnTo>
                  <a:pt x="5543185" y="560703"/>
                </a:lnTo>
                <a:lnTo>
                  <a:pt x="5535057" y="563227"/>
                </a:lnTo>
                <a:lnTo>
                  <a:pt x="5527606" y="566591"/>
                </a:lnTo>
                <a:lnTo>
                  <a:pt x="5512366" y="573739"/>
                </a:lnTo>
                <a:lnTo>
                  <a:pt x="5497127" y="580466"/>
                </a:lnTo>
                <a:lnTo>
                  <a:pt x="5489338" y="583408"/>
                </a:lnTo>
                <a:lnTo>
                  <a:pt x="5481210" y="585512"/>
                </a:lnTo>
                <a:lnTo>
                  <a:pt x="5521171" y="602750"/>
                </a:lnTo>
                <a:lnTo>
                  <a:pt x="5561811" y="619990"/>
                </a:lnTo>
                <a:lnTo>
                  <a:pt x="5563504" y="620409"/>
                </a:lnTo>
                <a:lnTo>
                  <a:pt x="5565198" y="621251"/>
                </a:lnTo>
                <a:lnTo>
                  <a:pt x="5569600" y="620409"/>
                </a:lnTo>
                <a:lnTo>
                  <a:pt x="5574680" y="620409"/>
                </a:lnTo>
                <a:lnTo>
                  <a:pt x="5578744" y="620409"/>
                </a:lnTo>
                <a:lnTo>
                  <a:pt x="5580437" y="621251"/>
                </a:lnTo>
                <a:lnTo>
                  <a:pt x="5582469" y="621670"/>
                </a:lnTo>
                <a:lnTo>
                  <a:pt x="5583824" y="623352"/>
                </a:lnTo>
                <a:lnTo>
                  <a:pt x="5584500" y="625035"/>
                </a:lnTo>
                <a:lnTo>
                  <a:pt x="5584839" y="627136"/>
                </a:lnTo>
                <a:lnTo>
                  <a:pt x="5584839" y="630501"/>
                </a:lnTo>
                <a:lnTo>
                  <a:pt x="5584500" y="634706"/>
                </a:lnTo>
                <a:lnTo>
                  <a:pt x="5583146" y="639332"/>
                </a:lnTo>
                <a:lnTo>
                  <a:pt x="5581792" y="644377"/>
                </a:lnTo>
                <a:lnTo>
                  <a:pt x="5579760" y="648580"/>
                </a:lnTo>
                <a:lnTo>
                  <a:pt x="5577051" y="651104"/>
                </a:lnTo>
                <a:lnTo>
                  <a:pt x="5575019" y="652366"/>
                </a:lnTo>
                <a:lnTo>
                  <a:pt x="5573326" y="653627"/>
                </a:lnTo>
                <a:lnTo>
                  <a:pt x="5571632" y="654047"/>
                </a:lnTo>
                <a:lnTo>
                  <a:pt x="5569600" y="654047"/>
                </a:lnTo>
                <a:lnTo>
                  <a:pt x="5565198" y="653627"/>
                </a:lnTo>
                <a:lnTo>
                  <a:pt x="5559779" y="651946"/>
                </a:lnTo>
                <a:lnTo>
                  <a:pt x="5554361" y="647739"/>
                </a:lnTo>
                <a:lnTo>
                  <a:pt x="5549619" y="645217"/>
                </a:lnTo>
                <a:lnTo>
                  <a:pt x="5545555" y="642695"/>
                </a:lnTo>
                <a:lnTo>
                  <a:pt x="5541829" y="642273"/>
                </a:lnTo>
                <a:lnTo>
                  <a:pt x="5538782" y="641854"/>
                </a:lnTo>
                <a:lnTo>
                  <a:pt x="5535734" y="642695"/>
                </a:lnTo>
                <a:lnTo>
                  <a:pt x="5533363" y="643955"/>
                </a:lnTo>
                <a:lnTo>
                  <a:pt x="5530993" y="646058"/>
                </a:lnTo>
                <a:lnTo>
                  <a:pt x="5529300" y="648580"/>
                </a:lnTo>
                <a:lnTo>
                  <a:pt x="5527606" y="651946"/>
                </a:lnTo>
                <a:lnTo>
                  <a:pt x="5526251" y="655308"/>
                </a:lnTo>
                <a:lnTo>
                  <a:pt x="5523881" y="663298"/>
                </a:lnTo>
                <a:lnTo>
                  <a:pt x="5522188" y="672548"/>
                </a:lnTo>
                <a:lnTo>
                  <a:pt x="5520833" y="681377"/>
                </a:lnTo>
                <a:lnTo>
                  <a:pt x="5518124" y="684322"/>
                </a:lnTo>
                <a:lnTo>
                  <a:pt x="5519140" y="684741"/>
                </a:lnTo>
                <a:lnTo>
                  <a:pt x="5520833" y="681377"/>
                </a:lnTo>
                <a:lnTo>
                  <a:pt x="5570616" y="682640"/>
                </a:lnTo>
                <a:lnTo>
                  <a:pt x="5593984" y="690628"/>
                </a:lnTo>
                <a:lnTo>
                  <a:pt x="5617351" y="698616"/>
                </a:lnTo>
                <a:lnTo>
                  <a:pt x="5641058" y="704923"/>
                </a:lnTo>
                <a:lnTo>
                  <a:pt x="5665441" y="710810"/>
                </a:lnTo>
                <a:lnTo>
                  <a:pt x="5689486" y="715855"/>
                </a:lnTo>
                <a:lnTo>
                  <a:pt x="5714885" y="719640"/>
                </a:lnTo>
                <a:lnTo>
                  <a:pt x="5740285" y="723844"/>
                </a:lnTo>
                <a:lnTo>
                  <a:pt x="5766361" y="727209"/>
                </a:lnTo>
                <a:lnTo>
                  <a:pt x="5759589" y="732675"/>
                </a:lnTo>
                <a:lnTo>
                  <a:pt x="5752815" y="737719"/>
                </a:lnTo>
                <a:lnTo>
                  <a:pt x="5746719" y="741504"/>
                </a:lnTo>
                <a:lnTo>
                  <a:pt x="5739946" y="744867"/>
                </a:lnTo>
                <a:lnTo>
                  <a:pt x="5733512" y="747811"/>
                </a:lnTo>
                <a:lnTo>
                  <a:pt x="5727416" y="749913"/>
                </a:lnTo>
                <a:lnTo>
                  <a:pt x="5720642" y="751596"/>
                </a:lnTo>
                <a:lnTo>
                  <a:pt x="5714208" y="752857"/>
                </a:lnTo>
                <a:lnTo>
                  <a:pt x="5708112" y="753278"/>
                </a:lnTo>
                <a:lnTo>
                  <a:pt x="5702354" y="753278"/>
                </a:lnTo>
                <a:lnTo>
                  <a:pt x="5695920" y="753278"/>
                </a:lnTo>
                <a:lnTo>
                  <a:pt x="5689486" y="752017"/>
                </a:lnTo>
                <a:lnTo>
                  <a:pt x="5677632" y="750335"/>
                </a:lnTo>
                <a:lnTo>
                  <a:pt x="5665441" y="746971"/>
                </a:lnTo>
                <a:lnTo>
                  <a:pt x="5653249" y="743606"/>
                </a:lnTo>
                <a:lnTo>
                  <a:pt x="5641735" y="739823"/>
                </a:lnTo>
                <a:lnTo>
                  <a:pt x="5629882" y="736039"/>
                </a:lnTo>
                <a:lnTo>
                  <a:pt x="5617690" y="732675"/>
                </a:lnTo>
                <a:lnTo>
                  <a:pt x="5606175" y="729732"/>
                </a:lnTo>
                <a:lnTo>
                  <a:pt x="5594323" y="728049"/>
                </a:lnTo>
                <a:lnTo>
                  <a:pt x="5588565" y="727630"/>
                </a:lnTo>
                <a:lnTo>
                  <a:pt x="5582808" y="727630"/>
                </a:lnTo>
                <a:lnTo>
                  <a:pt x="5577051" y="728049"/>
                </a:lnTo>
                <a:lnTo>
                  <a:pt x="5570616" y="729311"/>
                </a:lnTo>
                <a:lnTo>
                  <a:pt x="5571632" y="734776"/>
                </a:lnTo>
                <a:lnTo>
                  <a:pt x="5572310" y="739823"/>
                </a:lnTo>
                <a:lnTo>
                  <a:pt x="5573326" y="744448"/>
                </a:lnTo>
                <a:lnTo>
                  <a:pt x="5574680" y="746971"/>
                </a:lnTo>
                <a:lnTo>
                  <a:pt x="5576374" y="749913"/>
                </a:lnTo>
                <a:lnTo>
                  <a:pt x="5578406" y="751596"/>
                </a:lnTo>
                <a:lnTo>
                  <a:pt x="5580437" y="752857"/>
                </a:lnTo>
                <a:lnTo>
                  <a:pt x="5582808" y="753278"/>
                </a:lnTo>
                <a:lnTo>
                  <a:pt x="5585517" y="753278"/>
                </a:lnTo>
                <a:lnTo>
                  <a:pt x="5588226" y="753278"/>
                </a:lnTo>
                <a:lnTo>
                  <a:pt x="5593645" y="752017"/>
                </a:lnTo>
                <a:lnTo>
                  <a:pt x="5606175" y="748233"/>
                </a:lnTo>
                <a:lnTo>
                  <a:pt x="5613287" y="746971"/>
                </a:lnTo>
                <a:lnTo>
                  <a:pt x="5616336" y="746551"/>
                </a:lnTo>
                <a:lnTo>
                  <a:pt x="5619045" y="746971"/>
                </a:lnTo>
                <a:lnTo>
                  <a:pt x="5621415" y="746971"/>
                </a:lnTo>
                <a:lnTo>
                  <a:pt x="5623786" y="748233"/>
                </a:lnTo>
                <a:lnTo>
                  <a:pt x="5625479" y="749494"/>
                </a:lnTo>
                <a:lnTo>
                  <a:pt x="5627172" y="751175"/>
                </a:lnTo>
                <a:lnTo>
                  <a:pt x="5628865" y="753278"/>
                </a:lnTo>
                <a:lnTo>
                  <a:pt x="5629882" y="756219"/>
                </a:lnTo>
                <a:lnTo>
                  <a:pt x="5631236" y="759585"/>
                </a:lnTo>
                <a:lnTo>
                  <a:pt x="5632252" y="763369"/>
                </a:lnTo>
                <a:lnTo>
                  <a:pt x="5633606" y="772200"/>
                </a:lnTo>
                <a:lnTo>
                  <a:pt x="5634284" y="783972"/>
                </a:lnTo>
                <a:lnTo>
                  <a:pt x="5634961" y="794903"/>
                </a:lnTo>
                <a:lnTo>
                  <a:pt x="5634961" y="803313"/>
                </a:lnTo>
                <a:lnTo>
                  <a:pt x="5634284" y="806677"/>
                </a:lnTo>
                <a:lnTo>
                  <a:pt x="5633606" y="809621"/>
                </a:lnTo>
                <a:lnTo>
                  <a:pt x="5632591" y="811722"/>
                </a:lnTo>
                <a:lnTo>
                  <a:pt x="5631574" y="813405"/>
                </a:lnTo>
                <a:lnTo>
                  <a:pt x="5630220" y="815086"/>
                </a:lnTo>
                <a:lnTo>
                  <a:pt x="5628527" y="816769"/>
                </a:lnTo>
                <a:lnTo>
                  <a:pt x="5624463" y="818870"/>
                </a:lnTo>
                <a:lnTo>
                  <a:pt x="5611932" y="823916"/>
                </a:lnTo>
                <a:lnTo>
                  <a:pt x="5604821" y="826439"/>
                </a:lnTo>
                <a:lnTo>
                  <a:pt x="5597032" y="828120"/>
                </a:lnTo>
                <a:lnTo>
                  <a:pt x="5588903" y="828542"/>
                </a:lnTo>
                <a:lnTo>
                  <a:pt x="5581454" y="829802"/>
                </a:lnTo>
                <a:lnTo>
                  <a:pt x="5565536" y="830223"/>
                </a:lnTo>
                <a:lnTo>
                  <a:pt x="5557747" y="830223"/>
                </a:lnTo>
                <a:lnTo>
                  <a:pt x="5549958" y="830643"/>
                </a:lnTo>
                <a:lnTo>
                  <a:pt x="5542507" y="832327"/>
                </a:lnTo>
                <a:lnTo>
                  <a:pt x="5534718" y="834008"/>
                </a:lnTo>
                <a:lnTo>
                  <a:pt x="5527606" y="836531"/>
                </a:lnTo>
                <a:lnTo>
                  <a:pt x="5520494" y="840314"/>
                </a:lnTo>
                <a:lnTo>
                  <a:pt x="5516769" y="842417"/>
                </a:lnTo>
                <a:lnTo>
                  <a:pt x="5513722" y="845359"/>
                </a:lnTo>
                <a:lnTo>
                  <a:pt x="5510335" y="847884"/>
                </a:lnTo>
                <a:lnTo>
                  <a:pt x="5507287" y="851246"/>
                </a:lnTo>
                <a:lnTo>
                  <a:pt x="5504238" y="854612"/>
                </a:lnTo>
                <a:lnTo>
                  <a:pt x="5501190" y="859235"/>
                </a:lnTo>
                <a:lnTo>
                  <a:pt x="5498481" y="863860"/>
                </a:lnTo>
                <a:lnTo>
                  <a:pt x="5495772" y="868486"/>
                </a:lnTo>
                <a:lnTo>
                  <a:pt x="5520494" y="869326"/>
                </a:lnTo>
                <a:lnTo>
                  <a:pt x="5537089" y="876055"/>
                </a:lnTo>
                <a:lnTo>
                  <a:pt x="5553683" y="881522"/>
                </a:lnTo>
                <a:lnTo>
                  <a:pt x="5570277" y="886565"/>
                </a:lnTo>
                <a:lnTo>
                  <a:pt x="5587211" y="891191"/>
                </a:lnTo>
                <a:lnTo>
                  <a:pt x="5604482" y="894975"/>
                </a:lnTo>
                <a:lnTo>
                  <a:pt x="5621415" y="898340"/>
                </a:lnTo>
                <a:lnTo>
                  <a:pt x="5655619" y="903805"/>
                </a:lnTo>
                <a:lnTo>
                  <a:pt x="5689486" y="909271"/>
                </a:lnTo>
                <a:lnTo>
                  <a:pt x="5723690" y="915578"/>
                </a:lnTo>
                <a:lnTo>
                  <a:pt x="5740962" y="918942"/>
                </a:lnTo>
                <a:lnTo>
                  <a:pt x="5757895" y="922727"/>
                </a:lnTo>
                <a:lnTo>
                  <a:pt x="5774489" y="927352"/>
                </a:lnTo>
                <a:lnTo>
                  <a:pt x="5791423" y="932397"/>
                </a:lnTo>
                <a:lnTo>
                  <a:pt x="5799212" y="934920"/>
                </a:lnTo>
                <a:lnTo>
                  <a:pt x="5802937" y="937442"/>
                </a:lnTo>
                <a:lnTo>
                  <a:pt x="5805985" y="939545"/>
                </a:lnTo>
                <a:lnTo>
                  <a:pt x="5809033" y="942489"/>
                </a:lnTo>
                <a:lnTo>
                  <a:pt x="5810726" y="945432"/>
                </a:lnTo>
                <a:lnTo>
                  <a:pt x="5811742" y="947954"/>
                </a:lnTo>
                <a:lnTo>
                  <a:pt x="5812080" y="950057"/>
                </a:lnTo>
                <a:lnTo>
                  <a:pt x="5812758" y="952159"/>
                </a:lnTo>
                <a:lnTo>
                  <a:pt x="5812758" y="955102"/>
                </a:lnTo>
                <a:lnTo>
                  <a:pt x="5811742" y="960569"/>
                </a:lnTo>
                <a:lnTo>
                  <a:pt x="5810048" y="965194"/>
                </a:lnTo>
                <a:lnTo>
                  <a:pt x="5807678" y="968557"/>
                </a:lnTo>
                <a:lnTo>
                  <a:pt x="5804969" y="970659"/>
                </a:lnTo>
                <a:lnTo>
                  <a:pt x="5801582" y="972341"/>
                </a:lnTo>
                <a:lnTo>
                  <a:pt x="5797857" y="972762"/>
                </a:lnTo>
                <a:lnTo>
                  <a:pt x="5793454" y="972762"/>
                </a:lnTo>
                <a:lnTo>
                  <a:pt x="5789390" y="972341"/>
                </a:lnTo>
                <a:lnTo>
                  <a:pt x="5508303" y="900442"/>
                </a:lnTo>
                <a:lnTo>
                  <a:pt x="5433119" y="903805"/>
                </a:lnTo>
                <a:lnTo>
                  <a:pt x="5431765" y="900022"/>
                </a:lnTo>
                <a:lnTo>
                  <a:pt x="5430410" y="895816"/>
                </a:lnTo>
                <a:lnTo>
                  <a:pt x="5429734" y="896656"/>
                </a:lnTo>
                <a:lnTo>
                  <a:pt x="5431426" y="900022"/>
                </a:lnTo>
                <a:lnTo>
                  <a:pt x="5433119" y="903805"/>
                </a:lnTo>
                <a:lnTo>
                  <a:pt x="5437184" y="910534"/>
                </a:lnTo>
                <a:lnTo>
                  <a:pt x="5441248" y="915999"/>
                </a:lnTo>
                <a:lnTo>
                  <a:pt x="5445312" y="920625"/>
                </a:lnTo>
                <a:lnTo>
                  <a:pt x="5449714" y="924408"/>
                </a:lnTo>
                <a:lnTo>
                  <a:pt x="5454455" y="927352"/>
                </a:lnTo>
                <a:lnTo>
                  <a:pt x="5459197" y="929454"/>
                </a:lnTo>
                <a:lnTo>
                  <a:pt x="5464277" y="930715"/>
                </a:lnTo>
                <a:lnTo>
                  <a:pt x="5469695" y="931555"/>
                </a:lnTo>
                <a:lnTo>
                  <a:pt x="5474436" y="932397"/>
                </a:lnTo>
                <a:lnTo>
                  <a:pt x="5479855" y="932397"/>
                </a:lnTo>
                <a:lnTo>
                  <a:pt x="5490692" y="931555"/>
                </a:lnTo>
                <a:lnTo>
                  <a:pt x="5501529" y="931136"/>
                </a:lnTo>
                <a:lnTo>
                  <a:pt x="5511689" y="931136"/>
                </a:lnTo>
                <a:lnTo>
                  <a:pt x="5534379" y="931555"/>
                </a:lnTo>
                <a:lnTo>
                  <a:pt x="5556731" y="931555"/>
                </a:lnTo>
                <a:lnTo>
                  <a:pt x="5601095" y="931136"/>
                </a:lnTo>
                <a:lnTo>
                  <a:pt x="5601095" y="950477"/>
                </a:lnTo>
                <a:lnTo>
                  <a:pt x="5408059" y="962251"/>
                </a:lnTo>
                <a:lnTo>
                  <a:pt x="5410430" y="969398"/>
                </a:lnTo>
                <a:lnTo>
                  <a:pt x="5413139" y="976966"/>
                </a:lnTo>
                <a:lnTo>
                  <a:pt x="5416187" y="982853"/>
                </a:lnTo>
                <a:lnTo>
                  <a:pt x="5419236" y="989160"/>
                </a:lnTo>
                <a:lnTo>
                  <a:pt x="5422960" y="994206"/>
                </a:lnTo>
                <a:lnTo>
                  <a:pt x="5426347" y="999251"/>
                </a:lnTo>
                <a:lnTo>
                  <a:pt x="5430410" y="1003455"/>
                </a:lnTo>
                <a:lnTo>
                  <a:pt x="5434474" y="1008081"/>
                </a:lnTo>
                <a:lnTo>
                  <a:pt x="5439216" y="1011445"/>
                </a:lnTo>
                <a:lnTo>
                  <a:pt x="5443957" y="1014808"/>
                </a:lnTo>
                <a:lnTo>
                  <a:pt x="5449037" y="1017753"/>
                </a:lnTo>
                <a:lnTo>
                  <a:pt x="5454455" y="1019853"/>
                </a:lnTo>
                <a:lnTo>
                  <a:pt x="5459873" y="1021536"/>
                </a:lnTo>
                <a:lnTo>
                  <a:pt x="5465970" y="1023218"/>
                </a:lnTo>
                <a:lnTo>
                  <a:pt x="5471727" y="1024059"/>
                </a:lnTo>
                <a:lnTo>
                  <a:pt x="5478500" y="1024899"/>
                </a:lnTo>
                <a:lnTo>
                  <a:pt x="5531670" y="1029105"/>
                </a:lnTo>
                <a:lnTo>
                  <a:pt x="5558085" y="1030365"/>
                </a:lnTo>
                <a:lnTo>
                  <a:pt x="5584500" y="1032048"/>
                </a:lnTo>
                <a:lnTo>
                  <a:pt x="5610917" y="1032468"/>
                </a:lnTo>
                <a:lnTo>
                  <a:pt x="5637671" y="1032468"/>
                </a:lnTo>
                <a:lnTo>
                  <a:pt x="5664425" y="1032048"/>
                </a:lnTo>
                <a:lnTo>
                  <a:pt x="5690840" y="1030365"/>
                </a:lnTo>
                <a:lnTo>
                  <a:pt x="5699645" y="1029946"/>
                </a:lnTo>
                <a:lnTo>
                  <a:pt x="5707435" y="1030786"/>
                </a:lnTo>
                <a:lnTo>
                  <a:pt x="5715224" y="1033308"/>
                </a:lnTo>
                <a:lnTo>
                  <a:pt x="5722336" y="1035832"/>
                </a:lnTo>
                <a:lnTo>
                  <a:pt x="5728770" y="1039195"/>
                </a:lnTo>
                <a:lnTo>
                  <a:pt x="5734528" y="1044241"/>
                </a:lnTo>
                <a:lnTo>
                  <a:pt x="5739607" y="1049287"/>
                </a:lnTo>
                <a:lnTo>
                  <a:pt x="5743671" y="1055594"/>
                </a:lnTo>
                <a:lnTo>
                  <a:pt x="5747058" y="1061481"/>
                </a:lnTo>
                <a:lnTo>
                  <a:pt x="5749768" y="1069048"/>
                </a:lnTo>
                <a:lnTo>
                  <a:pt x="5751461" y="1076197"/>
                </a:lnTo>
                <a:lnTo>
                  <a:pt x="5752476" y="1083766"/>
                </a:lnTo>
                <a:lnTo>
                  <a:pt x="5752476" y="1092174"/>
                </a:lnTo>
                <a:lnTo>
                  <a:pt x="5751122" y="1100584"/>
                </a:lnTo>
                <a:lnTo>
                  <a:pt x="5749429" y="1109413"/>
                </a:lnTo>
                <a:lnTo>
                  <a:pt x="5746380" y="1117823"/>
                </a:lnTo>
                <a:lnTo>
                  <a:pt x="5749768" y="1121186"/>
                </a:lnTo>
                <a:lnTo>
                  <a:pt x="5753493" y="1123290"/>
                </a:lnTo>
                <a:lnTo>
                  <a:pt x="5756879" y="1125812"/>
                </a:lnTo>
                <a:lnTo>
                  <a:pt x="5760943" y="1127914"/>
                </a:lnTo>
                <a:lnTo>
                  <a:pt x="5768732" y="1130858"/>
                </a:lnTo>
                <a:lnTo>
                  <a:pt x="5776183" y="1132539"/>
                </a:lnTo>
                <a:lnTo>
                  <a:pt x="5784311" y="1133380"/>
                </a:lnTo>
                <a:lnTo>
                  <a:pt x="5792439" y="1133380"/>
                </a:lnTo>
                <a:lnTo>
                  <a:pt x="5809033" y="1132959"/>
                </a:lnTo>
                <a:lnTo>
                  <a:pt x="5825289" y="1132539"/>
                </a:lnTo>
                <a:lnTo>
                  <a:pt x="5833416" y="1132959"/>
                </a:lnTo>
                <a:lnTo>
                  <a:pt x="5841545" y="1133380"/>
                </a:lnTo>
                <a:lnTo>
                  <a:pt x="5848995" y="1135902"/>
                </a:lnTo>
                <a:lnTo>
                  <a:pt x="5856783" y="1138426"/>
                </a:lnTo>
                <a:lnTo>
                  <a:pt x="5860848" y="1140949"/>
                </a:lnTo>
                <a:lnTo>
                  <a:pt x="5864234" y="1143051"/>
                </a:lnTo>
                <a:lnTo>
                  <a:pt x="5867960" y="1145995"/>
                </a:lnTo>
                <a:lnTo>
                  <a:pt x="5871684" y="1148939"/>
                </a:lnTo>
                <a:lnTo>
                  <a:pt x="5885570" y="1150620"/>
                </a:lnTo>
                <a:lnTo>
                  <a:pt x="5898777" y="1153983"/>
                </a:lnTo>
                <a:lnTo>
                  <a:pt x="5926209" y="1160711"/>
                </a:lnTo>
                <a:lnTo>
                  <a:pt x="5939755" y="1163654"/>
                </a:lnTo>
                <a:lnTo>
                  <a:pt x="5953641" y="1165757"/>
                </a:lnTo>
                <a:lnTo>
                  <a:pt x="5960753" y="1166598"/>
                </a:lnTo>
                <a:lnTo>
                  <a:pt x="5967526" y="1166598"/>
                </a:lnTo>
                <a:lnTo>
                  <a:pt x="5974976" y="1166598"/>
                </a:lnTo>
                <a:lnTo>
                  <a:pt x="5982088" y="1165757"/>
                </a:lnTo>
                <a:lnTo>
                  <a:pt x="5986490" y="1165336"/>
                </a:lnTo>
                <a:lnTo>
                  <a:pt x="5991571" y="1165757"/>
                </a:lnTo>
                <a:lnTo>
                  <a:pt x="5995635" y="1167438"/>
                </a:lnTo>
                <a:lnTo>
                  <a:pt x="5999022" y="1170382"/>
                </a:lnTo>
                <a:lnTo>
                  <a:pt x="6000715" y="1171643"/>
                </a:lnTo>
                <a:lnTo>
                  <a:pt x="6002069" y="1173745"/>
                </a:lnTo>
                <a:lnTo>
                  <a:pt x="6003424" y="1175847"/>
                </a:lnTo>
                <a:lnTo>
                  <a:pt x="6004440" y="1177949"/>
                </a:lnTo>
                <a:lnTo>
                  <a:pt x="6004778" y="1180894"/>
                </a:lnTo>
                <a:lnTo>
                  <a:pt x="6005455" y="1184257"/>
                </a:lnTo>
                <a:lnTo>
                  <a:pt x="6005794" y="1187621"/>
                </a:lnTo>
                <a:lnTo>
                  <a:pt x="6005455" y="1191405"/>
                </a:lnTo>
                <a:lnTo>
                  <a:pt x="6004778" y="1194348"/>
                </a:lnTo>
                <a:lnTo>
                  <a:pt x="6004440" y="1197291"/>
                </a:lnTo>
                <a:lnTo>
                  <a:pt x="6003424" y="1199393"/>
                </a:lnTo>
                <a:lnTo>
                  <a:pt x="6002746" y="1201076"/>
                </a:lnTo>
                <a:lnTo>
                  <a:pt x="6000376" y="1204440"/>
                </a:lnTo>
                <a:lnTo>
                  <a:pt x="5997328" y="1206542"/>
                </a:lnTo>
                <a:lnTo>
                  <a:pt x="5993603" y="1208224"/>
                </a:lnTo>
                <a:lnTo>
                  <a:pt x="5990217" y="1209485"/>
                </a:lnTo>
                <a:lnTo>
                  <a:pt x="5982427" y="1210326"/>
                </a:lnTo>
                <a:lnTo>
                  <a:pt x="5975992" y="1211588"/>
                </a:lnTo>
                <a:lnTo>
                  <a:pt x="5972945" y="1211588"/>
                </a:lnTo>
                <a:lnTo>
                  <a:pt x="5969897" y="1211166"/>
                </a:lnTo>
                <a:lnTo>
                  <a:pt x="5947545" y="1205281"/>
                </a:lnTo>
                <a:lnTo>
                  <a:pt x="5936031" y="1202758"/>
                </a:lnTo>
                <a:lnTo>
                  <a:pt x="5924855" y="1200234"/>
                </a:lnTo>
                <a:lnTo>
                  <a:pt x="5913679" y="1198974"/>
                </a:lnTo>
                <a:lnTo>
                  <a:pt x="5902503" y="1197291"/>
                </a:lnTo>
                <a:lnTo>
                  <a:pt x="5891327" y="1196450"/>
                </a:lnTo>
                <a:lnTo>
                  <a:pt x="5880152" y="1196450"/>
                </a:lnTo>
                <a:lnTo>
                  <a:pt x="5869314" y="1197291"/>
                </a:lnTo>
                <a:lnTo>
                  <a:pt x="5858139" y="1198974"/>
                </a:lnTo>
                <a:lnTo>
                  <a:pt x="5846963" y="1201497"/>
                </a:lnTo>
                <a:lnTo>
                  <a:pt x="5836126" y="1204860"/>
                </a:lnTo>
                <a:lnTo>
                  <a:pt x="5824950" y="1209485"/>
                </a:lnTo>
                <a:lnTo>
                  <a:pt x="5814113" y="1215371"/>
                </a:lnTo>
                <a:lnTo>
                  <a:pt x="5803276" y="1222940"/>
                </a:lnTo>
                <a:lnTo>
                  <a:pt x="5792100" y="1230928"/>
                </a:lnTo>
                <a:lnTo>
                  <a:pt x="5791423" y="1221258"/>
                </a:lnTo>
                <a:lnTo>
                  <a:pt x="5791423" y="1212849"/>
                </a:lnTo>
                <a:lnTo>
                  <a:pt x="5792439" y="1205281"/>
                </a:lnTo>
                <a:lnTo>
                  <a:pt x="5794132" y="1199813"/>
                </a:lnTo>
                <a:lnTo>
                  <a:pt x="5796841" y="1194769"/>
                </a:lnTo>
                <a:lnTo>
                  <a:pt x="5799550" y="1190985"/>
                </a:lnTo>
                <a:lnTo>
                  <a:pt x="5803276" y="1188041"/>
                </a:lnTo>
                <a:lnTo>
                  <a:pt x="5807000" y="1185518"/>
                </a:lnTo>
                <a:lnTo>
                  <a:pt x="5814791" y="1181314"/>
                </a:lnTo>
                <a:lnTo>
                  <a:pt x="5822580" y="1177109"/>
                </a:lnTo>
                <a:lnTo>
                  <a:pt x="5826304" y="1174586"/>
                </a:lnTo>
                <a:lnTo>
                  <a:pt x="5829352" y="1172064"/>
                </a:lnTo>
                <a:lnTo>
                  <a:pt x="5832061" y="1168699"/>
                </a:lnTo>
                <a:lnTo>
                  <a:pt x="5833754" y="1164915"/>
                </a:lnTo>
                <a:lnTo>
                  <a:pt x="5809033" y="1164915"/>
                </a:lnTo>
                <a:lnTo>
                  <a:pt x="5804969" y="1164075"/>
                </a:lnTo>
                <a:lnTo>
                  <a:pt x="5800905" y="1164075"/>
                </a:lnTo>
                <a:lnTo>
                  <a:pt x="5792439" y="1164075"/>
                </a:lnTo>
                <a:lnTo>
                  <a:pt x="5784311" y="1164915"/>
                </a:lnTo>
                <a:lnTo>
                  <a:pt x="5776183" y="1165336"/>
                </a:lnTo>
                <a:lnTo>
                  <a:pt x="5772119" y="1164915"/>
                </a:lnTo>
                <a:lnTo>
                  <a:pt x="5768394" y="1164075"/>
                </a:lnTo>
                <a:lnTo>
                  <a:pt x="5764329" y="1163654"/>
                </a:lnTo>
                <a:lnTo>
                  <a:pt x="5760605" y="1161972"/>
                </a:lnTo>
                <a:lnTo>
                  <a:pt x="5756541" y="1159870"/>
                </a:lnTo>
                <a:lnTo>
                  <a:pt x="5752815" y="1156927"/>
                </a:lnTo>
                <a:lnTo>
                  <a:pt x="5749429" y="1153563"/>
                </a:lnTo>
                <a:lnTo>
                  <a:pt x="5746380" y="1148939"/>
                </a:lnTo>
                <a:lnTo>
                  <a:pt x="5739607" y="1149779"/>
                </a:lnTo>
                <a:lnTo>
                  <a:pt x="5732835" y="1148939"/>
                </a:lnTo>
                <a:lnTo>
                  <a:pt x="5726400" y="1148096"/>
                </a:lnTo>
                <a:lnTo>
                  <a:pt x="5720303" y="1146415"/>
                </a:lnTo>
                <a:lnTo>
                  <a:pt x="5713870" y="1143472"/>
                </a:lnTo>
                <a:lnTo>
                  <a:pt x="5708112" y="1140949"/>
                </a:lnTo>
                <a:lnTo>
                  <a:pt x="5701677" y="1137586"/>
                </a:lnTo>
                <a:lnTo>
                  <a:pt x="5695920" y="1133380"/>
                </a:lnTo>
                <a:lnTo>
                  <a:pt x="5691857" y="1130017"/>
                </a:lnTo>
                <a:lnTo>
                  <a:pt x="5687454" y="1128334"/>
                </a:lnTo>
                <a:lnTo>
                  <a:pt x="5682374" y="1127494"/>
                </a:lnTo>
                <a:lnTo>
                  <a:pt x="5677971" y="1126653"/>
                </a:lnTo>
                <a:lnTo>
                  <a:pt x="5672891" y="1127494"/>
                </a:lnTo>
                <a:lnTo>
                  <a:pt x="5668151" y="1127914"/>
                </a:lnTo>
                <a:lnTo>
                  <a:pt x="5658328" y="1129596"/>
                </a:lnTo>
                <a:lnTo>
                  <a:pt x="5653249" y="1130858"/>
                </a:lnTo>
                <a:lnTo>
                  <a:pt x="5648169" y="1131277"/>
                </a:lnTo>
                <a:lnTo>
                  <a:pt x="5643428" y="1131277"/>
                </a:lnTo>
                <a:lnTo>
                  <a:pt x="5639025" y="1130858"/>
                </a:lnTo>
                <a:lnTo>
                  <a:pt x="5634284" y="1129175"/>
                </a:lnTo>
                <a:lnTo>
                  <a:pt x="5629882" y="1126233"/>
                </a:lnTo>
                <a:lnTo>
                  <a:pt x="5625479" y="1122448"/>
                </a:lnTo>
                <a:lnTo>
                  <a:pt x="5621415" y="1116983"/>
                </a:lnTo>
                <a:lnTo>
                  <a:pt x="5621415" y="1117403"/>
                </a:lnTo>
                <a:lnTo>
                  <a:pt x="5604482" y="1120767"/>
                </a:lnTo>
                <a:lnTo>
                  <a:pt x="5586872" y="1123290"/>
                </a:lnTo>
                <a:lnTo>
                  <a:pt x="5569600" y="1124970"/>
                </a:lnTo>
                <a:lnTo>
                  <a:pt x="5552328" y="1125812"/>
                </a:lnTo>
                <a:lnTo>
                  <a:pt x="5535057" y="1124970"/>
                </a:lnTo>
                <a:lnTo>
                  <a:pt x="5517785" y="1124131"/>
                </a:lnTo>
                <a:lnTo>
                  <a:pt x="5500514" y="1121186"/>
                </a:lnTo>
                <a:lnTo>
                  <a:pt x="5482902" y="1117823"/>
                </a:lnTo>
                <a:lnTo>
                  <a:pt x="5472405" y="1114039"/>
                </a:lnTo>
                <a:lnTo>
                  <a:pt x="5462922" y="1111938"/>
                </a:lnTo>
                <a:lnTo>
                  <a:pt x="5454455" y="1110675"/>
                </a:lnTo>
                <a:lnTo>
                  <a:pt x="5450392" y="1111095"/>
                </a:lnTo>
                <a:lnTo>
                  <a:pt x="5447005" y="1111095"/>
                </a:lnTo>
                <a:lnTo>
                  <a:pt x="5443618" y="1111938"/>
                </a:lnTo>
                <a:lnTo>
                  <a:pt x="5440232" y="1112777"/>
                </a:lnTo>
                <a:lnTo>
                  <a:pt x="5437861" y="1114458"/>
                </a:lnTo>
                <a:lnTo>
                  <a:pt x="5435152" y="1115721"/>
                </a:lnTo>
                <a:lnTo>
                  <a:pt x="5432781" y="1117823"/>
                </a:lnTo>
                <a:lnTo>
                  <a:pt x="5430410" y="1120346"/>
                </a:lnTo>
                <a:lnTo>
                  <a:pt x="5428717" y="1122448"/>
                </a:lnTo>
                <a:lnTo>
                  <a:pt x="5427024" y="1124970"/>
                </a:lnTo>
                <a:lnTo>
                  <a:pt x="5424315" y="1131277"/>
                </a:lnTo>
                <a:lnTo>
                  <a:pt x="5421944" y="1138006"/>
                </a:lnTo>
                <a:lnTo>
                  <a:pt x="5420590" y="1145995"/>
                </a:lnTo>
                <a:lnTo>
                  <a:pt x="5419573" y="1153983"/>
                </a:lnTo>
                <a:lnTo>
                  <a:pt x="5419236" y="1163654"/>
                </a:lnTo>
                <a:lnTo>
                  <a:pt x="5419236" y="1173745"/>
                </a:lnTo>
                <a:lnTo>
                  <a:pt x="5419573" y="1183837"/>
                </a:lnTo>
                <a:lnTo>
                  <a:pt x="5420590" y="1194348"/>
                </a:lnTo>
                <a:lnTo>
                  <a:pt x="5508303" y="1211166"/>
                </a:lnTo>
                <a:lnTo>
                  <a:pt x="5520833" y="1211166"/>
                </a:lnTo>
                <a:lnTo>
                  <a:pt x="5525574" y="1200234"/>
                </a:lnTo>
                <a:lnTo>
                  <a:pt x="5528284" y="1195609"/>
                </a:lnTo>
                <a:lnTo>
                  <a:pt x="5531670" y="1190985"/>
                </a:lnTo>
                <a:lnTo>
                  <a:pt x="5535057" y="1187621"/>
                </a:lnTo>
                <a:lnTo>
                  <a:pt x="5537089" y="1185938"/>
                </a:lnTo>
                <a:lnTo>
                  <a:pt x="5538782" y="1185518"/>
                </a:lnTo>
                <a:lnTo>
                  <a:pt x="5541152" y="1184678"/>
                </a:lnTo>
                <a:lnTo>
                  <a:pt x="5542846" y="1185518"/>
                </a:lnTo>
                <a:lnTo>
                  <a:pt x="5545555" y="1185938"/>
                </a:lnTo>
                <a:lnTo>
                  <a:pt x="5547587" y="1187200"/>
                </a:lnTo>
                <a:lnTo>
                  <a:pt x="5550297" y="1188882"/>
                </a:lnTo>
                <a:lnTo>
                  <a:pt x="5552328" y="1190985"/>
                </a:lnTo>
                <a:lnTo>
                  <a:pt x="5553683" y="1193087"/>
                </a:lnTo>
                <a:lnTo>
                  <a:pt x="5554361" y="1195609"/>
                </a:lnTo>
                <a:lnTo>
                  <a:pt x="5555037" y="1197712"/>
                </a:lnTo>
                <a:lnTo>
                  <a:pt x="5555037" y="1200234"/>
                </a:lnTo>
                <a:lnTo>
                  <a:pt x="5554361" y="1202758"/>
                </a:lnTo>
                <a:lnTo>
                  <a:pt x="5553683" y="1205281"/>
                </a:lnTo>
                <a:lnTo>
                  <a:pt x="5551652" y="1210326"/>
                </a:lnTo>
                <a:lnTo>
                  <a:pt x="5549619" y="1216212"/>
                </a:lnTo>
                <a:lnTo>
                  <a:pt x="5547248" y="1221678"/>
                </a:lnTo>
                <a:lnTo>
                  <a:pt x="5545894" y="1226724"/>
                </a:lnTo>
                <a:lnTo>
                  <a:pt x="5551652" y="1230508"/>
                </a:lnTo>
                <a:lnTo>
                  <a:pt x="5556731" y="1234293"/>
                </a:lnTo>
                <a:lnTo>
                  <a:pt x="5561133" y="1239339"/>
                </a:lnTo>
                <a:lnTo>
                  <a:pt x="5564181" y="1245226"/>
                </a:lnTo>
                <a:lnTo>
                  <a:pt x="5567568" y="1251111"/>
                </a:lnTo>
                <a:lnTo>
                  <a:pt x="5569261" y="1257839"/>
                </a:lnTo>
                <a:lnTo>
                  <a:pt x="5570616" y="1264986"/>
                </a:lnTo>
                <a:lnTo>
                  <a:pt x="5570955" y="1273396"/>
                </a:lnTo>
                <a:lnTo>
                  <a:pt x="5577051" y="1276761"/>
                </a:lnTo>
                <a:lnTo>
                  <a:pt x="5583146" y="1278863"/>
                </a:lnTo>
                <a:lnTo>
                  <a:pt x="5589581" y="1281385"/>
                </a:lnTo>
                <a:lnTo>
                  <a:pt x="5595677" y="1283067"/>
                </a:lnTo>
                <a:lnTo>
                  <a:pt x="5608885" y="1284748"/>
                </a:lnTo>
                <a:lnTo>
                  <a:pt x="5621754" y="1286430"/>
                </a:lnTo>
                <a:lnTo>
                  <a:pt x="5634284" y="1288113"/>
                </a:lnTo>
                <a:lnTo>
                  <a:pt x="5641058" y="1288954"/>
                </a:lnTo>
                <a:lnTo>
                  <a:pt x="5647492" y="1291476"/>
                </a:lnTo>
                <a:lnTo>
                  <a:pt x="5653249" y="1293579"/>
                </a:lnTo>
                <a:lnTo>
                  <a:pt x="5659683" y="1296522"/>
                </a:lnTo>
                <a:lnTo>
                  <a:pt x="5665441" y="1300306"/>
                </a:lnTo>
                <a:lnTo>
                  <a:pt x="5671198" y="1304510"/>
                </a:lnTo>
                <a:lnTo>
                  <a:pt x="5682035" y="1305352"/>
                </a:lnTo>
                <a:lnTo>
                  <a:pt x="5687454" y="1305772"/>
                </a:lnTo>
                <a:lnTo>
                  <a:pt x="5692872" y="1307033"/>
                </a:lnTo>
                <a:lnTo>
                  <a:pt x="5695582" y="1307874"/>
                </a:lnTo>
                <a:lnTo>
                  <a:pt x="5698629" y="1309557"/>
                </a:lnTo>
                <a:lnTo>
                  <a:pt x="5701338" y="1311238"/>
                </a:lnTo>
                <a:lnTo>
                  <a:pt x="5704048" y="1313762"/>
                </a:lnTo>
                <a:lnTo>
                  <a:pt x="5706757" y="1316283"/>
                </a:lnTo>
                <a:lnTo>
                  <a:pt x="5709467" y="1319648"/>
                </a:lnTo>
                <a:lnTo>
                  <a:pt x="5712176" y="1323852"/>
                </a:lnTo>
                <a:lnTo>
                  <a:pt x="5714885" y="1328056"/>
                </a:lnTo>
                <a:lnTo>
                  <a:pt x="5686438" y="1333103"/>
                </a:lnTo>
                <a:lnTo>
                  <a:pt x="5658667" y="1337727"/>
                </a:lnTo>
                <a:lnTo>
                  <a:pt x="5644783" y="1338568"/>
                </a:lnTo>
                <a:lnTo>
                  <a:pt x="5630897" y="1340250"/>
                </a:lnTo>
                <a:lnTo>
                  <a:pt x="5617351" y="1341092"/>
                </a:lnTo>
                <a:lnTo>
                  <a:pt x="5603467" y="1341512"/>
                </a:lnTo>
                <a:lnTo>
                  <a:pt x="5589919" y="1341512"/>
                </a:lnTo>
                <a:lnTo>
                  <a:pt x="5576374" y="1341092"/>
                </a:lnTo>
                <a:lnTo>
                  <a:pt x="5562488" y="1339410"/>
                </a:lnTo>
                <a:lnTo>
                  <a:pt x="5548942" y="1337727"/>
                </a:lnTo>
                <a:lnTo>
                  <a:pt x="5535734" y="1334364"/>
                </a:lnTo>
                <a:lnTo>
                  <a:pt x="5522188" y="1331002"/>
                </a:lnTo>
                <a:lnTo>
                  <a:pt x="5508641" y="1326375"/>
                </a:lnTo>
                <a:lnTo>
                  <a:pt x="5495772" y="1320909"/>
                </a:lnTo>
                <a:lnTo>
                  <a:pt x="5496111" y="1319228"/>
                </a:lnTo>
                <a:lnTo>
                  <a:pt x="5496111" y="1318806"/>
                </a:lnTo>
                <a:lnTo>
                  <a:pt x="5495772" y="1320909"/>
                </a:lnTo>
                <a:lnTo>
                  <a:pt x="5484258" y="1328056"/>
                </a:lnTo>
                <a:lnTo>
                  <a:pt x="5473082" y="1334364"/>
                </a:lnTo>
                <a:lnTo>
                  <a:pt x="5467325" y="1336466"/>
                </a:lnTo>
                <a:lnTo>
                  <a:pt x="5461906" y="1338568"/>
                </a:lnTo>
                <a:lnTo>
                  <a:pt x="5456149" y="1341092"/>
                </a:lnTo>
                <a:lnTo>
                  <a:pt x="5450392" y="1341933"/>
                </a:lnTo>
                <a:lnTo>
                  <a:pt x="5444296" y="1343194"/>
                </a:lnTo>
                <a:lnTo>
                  <a:pt x="5438539" y="1344455"/>
                </a:lnTo>
                <a:lnTo>
                  <a:pt x="5432781" y="1344455"/>
                </a:lnTo>
                <a:lnTo>
                  <a:pt x="5426347" y="1344455"/>
                </a:lnTo>
                <a:lnTo>
                  <a:pt x="5420251" y="1343615"/>
                </a:lnTo>
                <a:lnTo>
                  <a:pt x="5413478" y="1343194"/>
                </a:lnTo>
                <a:lnTo>
                  <a:pt x="5406704" y="1341512"/>
                </a:lnTo>
                <a:lnTo>
                  <a:pt x="5399593" y="1339829"/>
                </a:lnTo>
                <a:lnTo>
                  <a:pt x="5390448" y="1336886"/>
                </a:lnTo>
                <a:lnTo>
                  <a:pt x="5381643" y="1335205"/>
                </a:lnTo>
                <a:lnTo>
                  <a:pt x="5372161" y="1333523"/>
                </a:lnTo>
                <a:lnTo>
                  <a:pt x="5362678" y="1333103"/>
                </a:lnTo>
                <a:lnTo>
                  <a:pt x="5353874" y="1333103"/>
                </a:lnTo>
                <a:lnTo>
                  <a:pt x="5344391" y="1333523"/>
                </a:lnTo>
                <a:lnTo>
                  <a:pt x="5335247" y="1334785"/>
                </a:lnTo>
                <a:lnTo>
                  <a:pt x="5326442" y="1336466"/>
                </a:lnTo>
                <a:lnTo>
                  <a:pt x="5316959" y="1339410"/>
                </a:lnTo>
                <a:lnTo>
                  <a:pt x="5308493" y="1341933"/>
                </a:lnTo>
                <a:lnTo>
                  <a:pt x="5299349" y="1346558"/>
                </a:lnTo>
                <a:lnTo>
                  <a:pt x="5290883" y="1351184"/>
                </a:lnTo>
                <a:lnTo>
                  <a:pt x="5282416" y="1356648"/>
                </a:lnTo>
                <a:lnTo>
                  <a:pt x="5273949" y="1362536"/>
                </a:lnTo>
                <a:lnTo>
                  <a:pt x="5265822" y="1370104"/>
                </a:lnTo>
                <a:lnTo>
                  <a:pt x="5257693" y="1377673"/>
                </a:lnTo>
                <a:lnTo>
                  <a:pt x="5293931" y="1383138"/>
                </a:lnTo>
                <a:lnTo>
                  <a:pt x="5297994" y="1383138"/>
                </a:lnTo>
                <a:lnTo>
                  <a:pt x="5302058" y="1383138"/>
                </a:lnTo>
                <a:lnTo>
                  <a:pt x="5310526" y="1382718"/>
                </a:lnTo>
                <a:lnTo>
                  <a:pt x="5318991" y="1382297"/>
                </a:lnTo>
                <a:lnTo>
                  <a:pt x="5327119" y="1381456"/>
                </a:lnTo>
                <a:lnTo>
                  <a:pt x="5331184" y="1381456"/>
                </a:lnTo>
                <a:lnTo>
                  <a:pt x="5335247" y="1382297"/>
                </a:lnTo>
                <a:lnTo>
                  <a:pt x="5339311" y="1383138"/>
                </a:lnTo>
                <a:lnTo>
                  <a:pt x="5343375" y="1384820"/>
                </a:lnTo>
                <a:lnTo>
                  <a:pt x="5347100" y="1387763"/>
                </a:lnTo>
                <a:lnTo>
                  <a:pt x="5350486" y="1390706"/>
                </a:lnTo>
                <a:lnTo>
                  <a:pt x="5354213" y="1394490"/>
                </a:lnTo>
                <a:lnTo>
                  <a:pt x="5357260" y="1399537"/>
                </a:lnTo>
                <a:lnTo>
                  <a:pt x="5367758" y="1406264"/>
                </a:lnTo>
                <a:lnTo>
                  <a:pt x="5378258" y="1412150"/>
                </a:lnTo>
                <a:lnTo>
                  <a:pt x="5388755" y="1417196"/>
                </a:lnTo>
                <a:lnTo>
                  <a:pt x="5399932" y="1421821"/>
                </a:lnTo>
                <a:lnTo>
                  <a:pt x="5410768" y="1425185"/>
                </a:lnTo>
                <a:lnTo>
                  <a:pt x="5422283" y="1427288"/>
                </a:lnTo>
                <a:lnTo>
                  <a:pt x="5433797" y="1428549"/>
                </a:lnTo>
                <a:lnTo>
                  <a:pt x="5445312" y="1428549"/>
                </a:lnTo>
                <a:lnTo>
                  <a:pt x="5458858" y="1429810"/>
                </a:lnTo>
                <a:lnTo>
                  <a:pt x="5471727" y="1430651"/>
                </a:lnTo>
                <a:lnTo>
                  <a:pt x="5484935" y="1432753"/>
                </a:lnTo>
                <a:lnTo>
                  <a:pt x="5497803" y="1435696"/>
                </a:lnTo>
                <a:lnTo>
                  <a:pt x="5510335" y="1438640"/>
                </a:lnTo>
                <a:lnTo>
                  <a:pt x="5523542" y="1442004"/>
                </a:lnTo>
                <a:lnTo>
                  <a:pt x="5548603" y="1450413"/>
                </a:lnTo>
                <a:lnTo>
                  <a:pt x="5573664" y="1459243"/>
                </a:lnTo>
                <a:lnTo>
                  <a:pt x="5599064" y="1468493"/>
                </a:lnTo>
                <a:lnTo>
                  <a:pt x="5623786" y="1478163"/>
                </a:lnTo>
                <a:lnTo>
                  <a:pt x="5648847" y="1486994"/>
                </a:lnTo>
                <a:lnTo>
                  <a:pt x="5654604" y="1489096"/>
                </a:lnTo>
                <a:lnTo>
                  <a:pt x="5660022" y="1492039"/>
                </a:lnTo>
                <a:lnTo>
                  <a:pt x="5665103" y="1494983"/>
                </a:lnTo>
                <a:lnTo>
                  <a:pt x="5670182" y="1498766"/>
                </a:lnTo>
                <a:lnTo>
                  <a:pt x="5674923" y="1502551"/>
                </a:lnTo>
                <a:lnTo>
                  <a:pt x="5679326" y="1506335"/>
                </a:lnTo>
                <a:lnTo>
                  <a:pt x="5683729" y="1511380"/>
                </a:lnTo>
                <a:lnTo>
                  <a:pt x="5687792" y="1516426"/>
                </a:lnTo>
                <a:lnTo>
                  <a:pt x="5691518" y="1521471"/>
                </a:lnTo>
                <a:lnTo>
                  <a:pt x="5694904" y="1527780"/>
                </a:lnTo>
                <a:lnTo>
                  <a:pt x="5698290" y="1533245"/>
                </a:lnTo>
                <a:lnTo>
                  <a:pt x="5701338" y="1539972"/>
                </a:lnTo>
                <a:lnTo>
                  <a:pt x="5704048" y="1546701"/>
                </a:lnTo>
                <a:lnTo>
                  <a:pt x="5706420" y="1553427"/>
                </a:lnTo>
                <a:lnTo>
                  <a:pt x="5708451" y="1560996"/>
                </a:lnTo>
                <a:lnTo>
                  <a:pt x="5710144" y="1568564"/>
                </a:lnTo>
                <a:lnTo>
                  <a:pt x="5721658" y="1568985"/>
                </a:lnTo>
                <a:lnTo>
                  <a:pt x="5801921" y="1568985"/>
                </a:lnTo>
                <a:lnTo>
                  <a:pt x="5796502" y="1574029"/>
                </a:lnTo>
                <a:lnTo>
                  <a:pt x="5791084" y="1579076"/>
                </a:lnTo>
                <a:lnTo>
                  <a:pt x="5786342" y="1582860"/>
                </a:lnTo>
                <a:lnTo>
                  <a:pt x="5781263" y="1586644"/>
                </a:lnTo>
                <a:lnTo>
                  <a:pt x="5775844" y="1589588"/>
                </a:lnTo>
                <a:lnTo>
                  <a:pt x="5770765" y="1592531"/>
                </a:lnTo>
                <a:lnTo>
                  <a:pt x="5766023" y="1594633"/>
                </a:lnTo>
                <a:lnTo>
                  <a:pt x="5760943" y="1596315"/>
                </a:lnTo>
                <a:lnTo>
                  <a:pt x="5755524" y="1597577"/>
                </a:lnTo>
                <a:lnTo>
                  <a:pt x="5750783" y="1598417"/>
                </a:lnTo>
                <a:lnTo>
                  <a:pt x="5740962" y="1599680"/>
                </a:lnTo>
                <a:lnTo>
                  <a:pt x="5730464" y="1600100"/>
                </a:lnTo>
                <a:lnTo>
                  <a:pt x="5720642" y="1599680"/>
                </a:lnTo>
                <a:lnTo>
                  <a:pt x="5715224" y="1600100"/>
                </a:lnTo>
                <a:lnTo>
                  <a:pt x="5709805" y="1600941"/>
                </a:lnTo>
                <a:lnTo>
                  <a:pt x="5709805" y="1608088"/>
                </a:lnTo>
                <a:lnTo>
                  <a:pt x="5710822" y="1613975"/>
                </a:lnTo>
                <a:lnTo>
                  <a:pt x="5712514" y="1619020"/>
                </a:lnTo>
                <a:lnTo>
                  <a:pt x="5715224" y="1623646"/>
                </a:lnTo>
                <a:lnTo>
                  <a:pt x="5718272" y="1627009"/>
                </a:lnTo>
                <a:lnTo>
                  <a:pt x="5722336" y="1629111"/>
                </a:lnTo>
                <a:lnTo>
                  <a:pt x="5727416" y="1630793"/>
                </a:lnTo>
                <a:lnTo>
                  <a:pt x="5732835" y="1632055"/>
                </a:lnTo>
                <a:lnTo>
                  <a:pt x="5740285" y="1632055"/>
                </a:lnTo>
                <a:lnTo>
                  <a:pt x="5747736" y="1632477"/>
                </a:lnTo>
                <a:lnTo>
                  <a:pt x="5754848" y="1633737"/>
                </a:lnTo>
                <a:lnTo>
                  <a:pt x="5761959" y="1635839"/>
                </a:lnTo>
                <a:lnTo>
                  <a:pt x="5769071" y="1637941"/>
                </a:lnTo>
                <a:lnTo>
                  <a:pt x="5775844" y="1640885"/>
                </a:lnTo>
                <a:lnTo>
                  <a:pt x="5789390" y="1647611"/>
                </a:lnTo>
                <a:lnTo>
                  <a:pt x="5802937" y="1654761"/>
                </a:lnTo>
                <a:lnTo>
                  <a:pt x="5816823" y="1662748"/>
                </a:lnTo>
                <a:lnTo>
                  <a:pt x="5830368" y="1670317"/>
                </a:lnTo>
                <a:lnTo>
                  <a:pt x="5844592" y="1677886"/>
                </a:lnTo>
                <a:lnTo>
                  <a:pt x="5683390" y="1677886"/>
                </a:lnTo>
                <a:lnTo>
                  <a:pt x="5672553" y="1679568"/>
                </a:lnTo>
                <a:lnTo>
                  <a:pt x="5671198" y="1686716"/>
                </a:lnTo>
                <a:lnTo>
                  <a:pt x="5670182" y="1693863"/>
                </a:lnTo>
                <a:lnTo>
                  <a:pt x="5670182" y="1700591"/>
                </a:lnTo>
                <a:lnTo>
                  <a:pt x="5670860" y="1706898"/>
                </a:lnTo>
                <a:lnTo>
                  <a:pt x="5671198" y="1712365"/>
                </a:lnTo>
                <a:lnTo>
                  <a:pt x="5672553" y="1717831"/>
                </a:lnTo>
                <a:lnTo>
                  <a:pt x="5674246" y="1722877"/>
                </a:lnTo>
                <a:lnTo>
                  <a:pt x="5676616" y="1727921"/>
                </a:lnTo>
                <a:lnTo>
                  <a:pt x="5679326" y="1732547"/>
                </a:lnTo>
                <a:lnTo>
                  <a:pt x="5682035" y="1736752"/>
                </a:lnTo>
                <a:lnTo>
                  <a:pt x="5685761" y="1740536"/>
                </a:lnTo>
                <a:lnTo>
                  <a:pt x="5689486" y="1743899"/>
                </a:lnTo>
                <a:lnTo>
                  <a:pt x="5693549" y="1747263"/>
                </a:lnTo>
                <a:lnTo>
                  <a:pt x="5698290" y="1750627"/>
                </a:lnTo>
                <a:lnTo>
                  <a:pt x="5703032" y="1753570"/>
                </a:lnTo>
                <a:lnTo>
                  <a:pt x="5708451" y="1755673"/>
                </a:lnTo>
                <a:lnTo>
                  <a:pt x="5714885" y="1764082"/>
                </a:lnTo>
                <a:lnTo>
                  <a:pt x="5720981" y="1771229"/>
                </a:lnTo>
                <a:lnTo>
                  <a:pt x="5727755" y="1778798"/>
                </a:lnTo>
                <a:lnTo>
                  <a:pt x="5734866" y="1785526"/>
                </a:lnTo>
                <a:lnTo>
                  <a:pt x="5741639" y="1791413"/>
                </a:lnTo>
                <a:lnTo>
                  <a:pt x="5749429" y="1797720"/>
                </a:lnTo>
                <a:lnTo>
                  <a:pt x="5763652" y="1809492"/>
                </a:lnTo>
                <a:lnTo>
                  <a:pt x="5778892" y="1820424"/>
                </a:lnTo>
                <a:lnTo>
                  <a:pt x="5794132" y="1830936"/>
                </a:lnTo>
                <a:lnTo>
                  <a:pt x="5809709" y="1841448"/>
                </a:lnTo>
                <a:lnTo>
                  <a:pt x="5824950" y="1852800"/>
                </a:lnTo>
                <a:lnTo>
                  <a:pt x="5826982" y="1854482"/>
                </a:lnTo>
                <a:lnTo>
                  <a:pt x="5829691" y="1855742"/>
                </a:lnTo>
                <a:lnTo>
                  <a:pt x="5836126" y="1857846"/>
                </a:lnTo>
                <a:lnTo>
                  <a:pt x="5842221" y="1860789"/>
                </a:lnTo>
                <a:lnTo>
                  <a:pt x="5845608" y="1861630"/>
                </a:lnTo>
                <a:lnTo>
                  <a:pt x="5848317" y="1863312"/>
                </a:lnTo>
                <a:lnTo>
                  <a:pt x="5851026" y="1865414"/>
                </a:lnTo>
                <a:lnTo>
                  <a:pt x="5852720" y="1867936"/>
                </a:lnTo>
                <a:lnTo>
                  <a:pt x="5854074" y="1870460"/>
                </a:lnTo>
                <a:lnTo>
                  <a:pt x="5854413" y="1874664"/>
                </a:lnTo>
                <a:lnTo>
                  <a:pt x="5854074" y="1878449"/>
                </a:lnTo>
                <a:lnTo>
                  <a:pt x="5852720" y="1883494"/>
                </a:lnTo>
                <a:lnTo>
                  <a:pt x="5850010" y="1888960"/>
                </a:lnTo>
                <a:lnTo>
                  <a:pt x="5846286" y="1895688"/>
                </a:lnTo>
                <a:lnTo>
                  <a:pt x="5842899" y="1900733"/>
                </a:lnTo>
                <a:lnTo>
                  <a:pt x="5839512" y="1904518"/>
                </a:lnTo>
                <a:lnTo>
                  <a:pt x="5836126" y="1907040"/>
                </a:lnTo>
                <a:lnTo>
                  <a:pt x="5832400" y="1908722"/>
                </a:lnTo>
                <a:lnTo>
                  <a:pt x="5829013" y="1909143"/>
                </a:lnTo>
                <a:lnTo>
                  <a:pt x="5825289" y="1909143"/>
                </a:lnTo>
                <a:lnTo>
                  <a:pt x="5821563" y="1908722"/>
                </a:lnTo>
                <a:lnTo>
                  <a:pt x="5818177" y="1907460"/>
                </a:lnTo>
                <a:lnTo>
                  <a:pt x="5811403" y="1904518"/>
                </a:lnTo>
                <a:lnTo>
                  <a:pt x="5804291" y="1901154"/>
                </a:lnTo>
                <a:lnTo>
                  <a:pt x="5796841" y="1898631"/>
                </a:lnTo>
                <a:lnTo>
                  <a:pt x="5793454" y="1897369"/>
                </a:lnTo>
                <a:lnTo>
                  <a:pt x="5789729" y="1897369"/>
                </a:lnTo>
                <a:lnTo>
                  <a:pt x="5780246" y="1897369"/>
                </a:lnTo>
                <a:lnTo>
                  <a:pt x="5770426" y="1897790"/>
                </a:lnTo>
                <a:lnTo>
                  <a:pt x="5766023" y="1899052"/>
                </a:lnTo>
                <a:lnTo>
                  <a:pt x="5761620" y="1900312"/>
                </a:lnTo>
                <a:lnTo>
                  <a:pt x="5757895" y="1902416"/>
                </a:lnTo>
                <a:lnTo>
                  <a:pt x="5755186" y="1905359"/>
                </a:lnTo>
                <a:lnTo>
                  <a:pt x="5753493" y="1907460"/>
                </a:lnTo>
                <a:lnTo>
                  <a:pt x="5752139" y="1910403"/>
                </a:lnTo>
                <a:lnTo>
                  <a:pt x="5751122" y="1912507"/>
                </a:lnTo>
                <a:lnTo>
                  <a:pt x="5751122" y="1915450"/>
                </a:lnTo>
                <a:lnTo>
                  <a:pt x="5751122" y="1917552"/>
                </a:lnTo>
                <a:lnTo>
                  <a:pt x="5752139" y="1920074"/>
                </a:lnTo>
                <a:lnTo>
                  <a:pt x="5753831" y="1924700"/>
                </a:lnTo>
                <a:lnTo>
                  <a:pt x="5756541" y="1929745"/>
                </a:lnTo>
                <a:lnTo>
                  <a:pt x="5759589" y="1934371"/>
                </a:lnTo>
                <a:lnTo>
                  <a:pt x="5762975" y="1938576"/>
                </a:lnTo>
                <a:lnTo>
                  <a:pt x="5765684" y="1943620"/>
                </a:lnTo>
                <a:lnTo>
                  <a:pt x="5772119" y="1958338"/>
                </a:lnTo>
                <a:lnTo>
                  <a:pt x="5778554" y="1973894"/>
                </a:lnTo>
                <a:lnTo>
                  <a:pt x="5784987" y="1989032"/>
                </a:lnTo>
                <a:lnTo>
                  <a:pt x="5791423" y="2003747"/>
                </a:lnTo>
                <a:lnTo>
                  <a:pt x="5793454" y="2007952"/>
                </a:lnTo>
                <a:lnTo>
                  <a:pt x="5796164" y="2011737"/>
                </a:lnTo>
                <a:lnTo>
                  <a:pt x="5801582" y="2018884"/>
                </a:lnTo>
                <a:lnTo>
                  <a:pt x="5807339" y="2026033"/>
                </a:lnTo>
                <a:lnTo>
                  <a:pt x="5812758" y="2033602"/>
                </a:lnTo>
                <a:lnTo>
                  <a:pt x="5815468" y="2037385"/>
                </a:lnTo>
                <a:lnTo>
                  <a:pt x="5817161" y="2041170"/>
                </a:lnTo>
                <a:lnTo>
                  <a:pt x="5818854" y="2044954"/>
                </a:lnTo>
                <a:lnTo>
                  <a:pt x="5819871" y="2049158"/>
                </a:lnTo>
                <a:lnTo>
                  <a:pt x="5820209" y="2053364"/>
                </a:lnTo>
                <a:lnTo>
                  <a:pt x="5819871" y="2057988"/>
                </a:lnTo>
                <a:lnTo>
                  <a:pt x="5818515" y="2062614"/>
                </a:lnTo>
                <a:lnTo>
                  <a:pt x="5816145" y="2067659"/>
                </a:lnTo>
                <a:lnTo>
                  <a:pt x="5813436" y="2071863"/>
                </a:lnTo>
                <a:lnTo>
                  <a:pt x="5810726" y="2074807"/>
                </a:lnTo>
                <a:lnTo>
                  <a:pt x="5807678" y="2076489"/>
                </a:lnTo>
                <a:lnTo>
                  <a:pt x="5804630" y="2076910"/>
                </a:lnTo>
                <a:lnTo>
                  <a:pt x="5800905" y="2076910"/>
                </a:lnTo>
                <a:lnTo>
                  <a:pt x="5797519" y="2076489"/>
                </a:lnTo>
                <a:lnTo>
                  <a:pt x="5793793" y="2075227"/>
                </a:lnTo>
                <a:lnTo>
                  <a:pt x="5790068" y="2073546"/>
                </a:lnTo>
                <a:lnTo>
                  <a:pt x="5782279" y="2070182"/>
                </a:lnTo>
                <a:lnTo>
                  <a:pt x="5774489" y="2066819"/>
                </a:lnTo>
                <a:lnTo>
                  <a:pt x="5770426" y="2066398"/>
                </a:lnTo>
                <a:lnTo>
                  <a:pt x="5766361" y="2065977"/>
                </a:lnTo>
                <a:lnTo>
                  <a:pt x="5762975" y="2066398"/>
                </a:lnTo>
                <a:lnTo>
                  <a:pt x="5758911" y="2067659"/>
                </a:lnTo>
                <a:lnTo>
                  <a:pt x="5758911" y="2066819"/>
                </a:lnTo>
                <a:lnTo>
                  <a:pt x="5758233" y="2066819"/>
                </a:lnTo>
                <a:lnTo>
                  <a:pt x="5758911" y="2067659"/>
                </a:lnTo>
                <a:lnTo>
                  <a:pt x="5757895" y="2073546"/>
                </a:lnTo>
                <a:lnTo>
                  <a:pt x="5757895" y="2079853"/>
                </a:lnTo>
                <a:lnTo>
                  <a:pt x="5758233" y="2085739"/>
                </a:lnTo>
                <a:lnTo>
                  <a:pt x="5759250" y="2091625"/>
                </a:lnTo>
                <a:lnTo>
                  <a:pt x="5760605" y="2097092"/>
                </a:lnTo>
                <a:lnTo>
                  <a:pt x="5762975" y="2102137"/>
                </a:lnTo>
                <a:lnTo>
                  <a:pt x="5765684" y="2107604"/>
                </a:lnTo>
                <a:lnTo>
                  <a:pt x="5768394" y="2112649"/>
                </a:lnTo>
                <a:lnTo>
                  <a:pt x="5771780" y="2118115"/>
                </a:lnTo>
                <a:lnTo>
                  <a:pt x="5775844" y="2123161"/>
                </a:lnTo>
                <a:lnTo>
                  <a:pt x="5784987" y="2134933"/>
                </a:lnTo>
                <a:lnTo>
                  <a:pt x="5795148" y="2147127"/>
                </a:lnTo>
                <a:lnTo>
                  <a:pt x="5807000" y="2161003"/>
                </a:lnTo>
                <a:lnTo>
                  <a:pt x="5788374" y="2155116"/>
                </a:lnTo>
                <a:lnTo>
                  <a:pt x="5770426" y="2150492"/>
                </a:lnTo>
                <a:lnTo>
                  <a:pt x="5752815" y="2147127"/>
                </a:lnTo>
                <a:lnTo>
                  <a:pt x="5736220" y="2145024"/>
                </a:lnTo>
                <a:lnTo>
                  <a:pt x="5719627" y="2143764"/>
                </a:lnTo>
                <a:lnTo>
                  <a:pt x="5703032" y="2143343"/>
                </a:lnTo>
                <a:lnTo>
                  <a:pt x="5687454" y="2143764"/>
                </a:lnTo>
                <a:lnTo>
                  <a:pt x="5671536" y="2145445"/>
                </a:lnTo>
                <a:lnTo>
                  <a:pt x="5655958" y="2147548"/>
                </a:lnTo>
                <a:lnTo>
                  <a:pt x="5640719" y="2150071"/>
                </a:lnTo>
                <a:lnTo>
                  <a:pt x="5625817" y="2153434"/>
                </a:lnTo>
                <a:lnTo>
                  <a:pt x="5610578" y="2156798"/>
                </a:lnTo>
                <a:lnTo>
                  <a:pt x="5581454" y="2165207"/>
                </a:lnTo>
                <a:lnTo>
                  <a:pt x="5551652" y="2174458"/>
                </a:lnTo>
                <a:lnTo>
                  <a:pt x="5548264" y="2174879"/>
                </a:lnTo>
                <a:lnTo>
                  <a:pt x="5544200" y="2176139"/>
                </a:lnTo>
                <a:lnTo>
                  <a:pt x="5536411" y="2176139"/>
                </a:lnTo>
                <a:lnTo>
                  <a:pt x="5528961" y="2175719"/>
                </a:lnTo>
                <a:lnTo>
                  <a:pt x="5521171" y="2173196"/>
                </a:lnTo>
                <a:lnTo>
                  <a:pt x="5514059" y="2170674"/>
                </a:lnTo>
                <a:lnTo>
                  <a:pt x="5506948" y="2167310"/>
                </a:lnTo>
                <a:lnTo>
                  <a:pt x="5499836" y="2163526"/>
                </a:lnTo>
                <a:lnTo>
                  <a:pt x="5492385" y="2158479"/>
                </a:lnTo>
                <a:lnTo>
                  <a:pt x="5486967" y="2155116"/>
                </a:lnTo>
                <a:lnTo>
                  <a:pt x="5482225" y="2152593"/>
                </a:lnTo>
                <a:lnTo>
                  <a:pt x="5477823" y="2150912"/>
                </a:lnTo>
                <a:lnTo>
                  <a:pt x="5473759" y="2150492"/>
                </a:lnTo>
                <a:lnTo>
                  <a:pt x="5470373" y="2150492"/>
                </a:lnTo>
                <a:lnTo>
                  <a:pt x="5467664" y="2151752"/>
                </a:lnTo>
                <a:lnTo>
                  <a:pt x="5465631" y="2153434"/>
                </a:lnTo>
                <a:lnTo>
                  <a:pt x="5463261" y="2155536"/>
                </a:lnTo>
                <a:lnTo>
                  <a:pt x="5461906" y="2158900"/>
                </a:lnTo>
                <a:lnTo>
                  <a:pt x="5460551" y="2162264"/>
                </a:lnTo>
                <a:lnTo>
                  <a:pt x="5459873" y="2166048"/>
                </a:lnTo>
                <a:lnTo>
                  <a:pt x="5458858" y="2170674"/>
                </a:lnTo>
                <a:lnTo>
                  <a:pt x="5457842" y="2180765"/>
                </a:lnTo>
                <a:lnTo>
                  <a:pt x="5457842" y="2191276"/>
                </a:lnTo>
                <a:lnTo>
                  <a:pt x="5459197" y="2197163"/>
                </a:lnTo>
                <a:lnTo>
                  <a:pt x="5460551" y="2203470"/>
                </a:lnTo>
                <a:lnTo>
                  <a:pt x="5460889" y="2208936"/>
                </a:lnTo>
                <a:lnTo>
                  <a:pt x="5460889" y="2214823"/>
                </a:lnTo>
                <a:lnTo>
                  <a:pt x="5460551" y="2216925"/>
                </a:lnTo>
                <a:lnTo>
                  <a:pt x="5459873" y="2218607"/>
                </a:lnTo>
                <a:lnTo>
                  <a:pt x="5458519" y="2220288"/>
                </a:lnTo>
                <a:lnTo>
                  <a:pt x="5457165" y="2221550"/>
                </a:lnTo>
                <a:lnTo>
                  <a:pt x="5454794" y="2222390"/>
                </a:lnTo>
                <a:lnTo>
                  <a:pt x="5452423" y="2222390"/>
                </a:lnTo>
                <a:lnTo>
                  <a:pt x="5449375" y="2222390"/>
                </a:lnTo>
                <a:lnTo>
                  <a:pt x="5445651" y="2221550"/>
                </a:lnTo>
                <a:lnTo>
                  <a:pt x="5437184" y="2218607"/>
                </a:lnTo>
                <a:lnTo>
                  <a:pt x="5428717" y="2216925"/>
                </a:lnTo>
                <a:lnTo>
                  <a:pt x="5419573" y="2215244"/>
                </a:lnTo>
                <a:lnTo>
                  <a:pt x="5411106" y="2213982"/>
                </a:lnTo>
                <a:lnTo>
                  <a:pt x="5393835" y="2212299"/>
                </a:lnTo>
                <a:lnTo>
                  <a:pt x="5375887" y="2210618"/>
                </a:lnTo>
                <a:lnTo>
                  <a:pt x="5358276" y="2208936"/>
                </a:lnTo>
                <a:lnTo>
                  <a:pt x="5349809" y="2207254"/>
                </a:lnTo>
                <a:lnTo>
                  <a:pt x="5341004" y="2205572"/>
                </a:lnTo>
                <a:lnTo>
                  <a:pt x="5332539" y="2203470"/>
                </a:lnTo>
                <a:lnTo>
                  <a:pt x="5324071" y="2200106"/>
                </a:lnTo>
                <a:lnTo>
                  <a:pt x="5315605" y="2196322"/>
                </a:lnTo>
                <a:lnTo>
                  <a:pt x="5307477" y="2191698"/>
                </a:lnTo>
                <a:lnTo>
                  <a:pt x="5133067" y="2192538"/>
                </a:lnTo>
                <a:lnTo>
                  <a:pt x="5130696" y="2195901"/>
                </a:lnTo>
                <a:lnTo>
                  <a:pt x="5127987" y="2198425"/>
                </a:lnTo>
                <a:lnTo>
                  <a:pt x="5125277" y="2200526"/>
                </a:lnTo>
                <a:lnTo>
                  <a:pt x="5122907" y="2201788"/>
                </a:lnTo>
                <a:lnTo>
                  <a:pt x="5120537" y="2203050"/>
                </a:lnTo>
                <a:lnTo>
                  <a:pt x="5118504" y="2203050"/>
                </a:lnTo>
                <a:lnTo>
                  <a:pt x="5116472" y="2202208"/>
                </a:lnTo>
                <a:lnTo>
                  <a:pt x="5114780" y="2201368"/>
                </a:lnTo>
                <a:lnTo>
                  <a:pt x="5113424" y="2199685"/>
                </a:lnTo>
                <a:lnTo>
                  <a:pt x="5112070" y="2198004"/>
                </a:lnTo>
                <a:lnTo>
                  <a:pt x="5109360" y="2192958"/>
                </a:lnTo>
                <a:lnTo>
                  <a:pt x="5107329" y="2186651"/>
                </a:lnTo>
                <a:lnTo>
                  <a:pt x="5104958" y="2179923"/>
                </a:lnTo>
                <a:lnTo>
                  <a:pt x="5032146" y="2194220"/>
                </a:lnTo>
                <a:lnTo>
                  <a:pt x="5033162" y="2198844"/>
                </a:lnTo>
                <a:lnTo>
                  <a:pt x="5033840" y="2203891"/>
                </a:lnTo>
                <a:lnTo>
                  <a:pt x="5034855" y="2208095"/>
                </a:lnTo>
                <a:lnTo>
                  <a:pt x="5036549" y="2211879"/>
                </a:lnTo>
                <a:lnTo>
                  <a:pt x="5038919" y="2215244"/>
                </a:lnTo>
                <a:lnTo>
                  <a:pt x="5041290" y="2218187"/>
                </a:lnTo>
                <a:lnTo>
                  <a:pt x="5043322" y="2220709"/>
                </a:lnTo>
                <a:lnTo>
                  <a:pt x="5046031" y="2222811"/>
                </a:lnTo>
                <a:lnTo>
                  <a:pt x="5051788" y="2227437"/>
                </a:lnTo>
                <a:lnTo>
                  <a:pt x="5058223" y="2230800"/>
                </a:lnTo>
                <a:lnTo>
                  <a:pt x="5064658" y="2234585"/>
                </a:lnTo>
                <a:lnTo>
                  <a:pt x="5070415" y="2238790"/>
                </a:lnTo>
                <a:lnTo>
                  <a:pt x="5081590" y="2238790"/>
                </a:lnTo>
                <a:lnTo>
                  <a:pt x="5085992" y="2237108"/>
                </a:lnTo>
                <a:lnTo>
                  <a:pt x="5090057" y="2236267"/>
                </a:lnTo>
                <a:lnTo>
                  <a:pt x="5094122" y="2235846"/>
                </a:lnTo>
                <a:lnTo>
                  <a:pt x="5097846" y="2235846"/>
                </a:lnTo>
                <a:lnTo>
                  <a:pt x="5101233" y="2236267"/>
                </a:lnTo>
                <a:lnTo>
                  <a:pt x="5104619" y="2237528"/>
                </a:lnTo>
                <a:lnTo>
                  <a:pt x="5108005" y="2239209"/>
                </a:lnTo>
                <a:lnTo>
                  <a:pt x="5110715" y="2240892"/>
                </a:lnTo>
                <a:lnTo>
                  <a:pt x="5116472" y="2244676"/>
                </a:lnTo>
                <a:lnTo>
                  <a:pt x="5121891" y="2250142"/>
                </a:lnTo>
                <a:lnTo>
                  <a:pt x="5126970" y="2256449"/>
                </a:lnTo>
                <a:lnTo>
                  <a:pt x="5131712" y="2262755"/>
                </a:lnTo>
                <a:lnTo>
                  <a:pt x="5136793" y="2269483"/>
                </a:lnTo>
                <a:lnTo>
                  <a:pt x="5142211" y="2275791"/>
                </a:lnTo>
                <a:lnTo>
                  <a:pt x="5147629" y="2282098"/>
                </a:lnTo>
                <a:lnTo>
                  <a:pt x="5153386" y="2288405"/>
                </a:lnTo>
                <a:lnTo>
                  <a:pt x="5156434" y="2290507"/>
                </a:lnTo>
                <a:lnTo>
                  <a:pt x="5160160" y="2292610"/>
                </a:lnTo>
                <a:lnTo>
                  <a:pt x="5163885" y="2295132"/>
                </a:lnTo>
                <a:lnTo>
                  <a:pt x="5167948" y="2296813"/>
                </a:lnTo>
                <a:lnTo>
                  <a:pt x="5172013" y="2297654"/>
                </a:lnTo>
                <a:lnTo>
                  <a:pt x="5175738" y="2298916"/>
                </a:lnTo>
                <a:lnTo>
                  <a:pt x="5180480" y="2299338"/>
                </a:lnTo>
                <a:lnTo>
                  <a:pt x="5185221" y="2299338"/>
                </a:lnTo>
                <a:lnTo>
                  <a:pt x="5132728" y="2329610"/>
                </a:lnTo>
                <a:lnTo>
                  <a:pt x="5156096" y="2332134"/>
                </a:lnTo>
                <a:lnTo>
                  <a:pt x="5162869" y="2336338"/>
                </a:lnTo>
                <a:lnTo>
                  <a:pt x="5169642" y="2340542"/>
                </a:lnTo>
                <a:lnTo>
                  <a:pt x="5175399" y="2345168"/>
                </a:lnTo>
                <a:lnTo>
                  <a:pt x="5180480" y="2349793"/>
                </a:lnTo>
                <a:lnTo>
                  <a:pt x="5184543" y="2353998"/>
                </a:lnTo>
                <a:lnTo>
                  <a:pt x="5187930" y="2359043"/>
                </a:lnTo>
                <a:lnTo>
                  <a:pt x="5190639" y="2364089"/>
                </a:lnTo>
                <a:lnTo>
                  <a:pt x="5192671" y="2369134"/>
                </a:lnTo>
                <a:lnTo>
                  <a:pt x="5193348" y="2374600"/>
                </a:lnTo>
                <a:lnTo>
                  <a:pt x="5193348" y="2380067"/>
                </a:lnTo>
                <a:lnTo>
                  <a:pt x="5191993" y="2385954"/>
                </a:lnTo>
                <a:lnTo>
                  <a:pt x="5189962" y="2391839"/>
                </a:lnTo>
                <a:lnTo>
                  <a:pt x="5186237" y="2398567"/>
                </a:lnTo>
                <a:lnTo>
                  <a:pt x="5181834" y="2405294"/>
                </a:lnTo>
                <a:lnTo>
                  <a:pt x="5175399" y="2412022"/>
                </a:lnTo>
                <a:lnTo>
                  <a:pt x="5168287" y="2419170"/>
                </a:lnTo>
                <a:lnTo>
                  <a:pt x="5162869" y="2424215"/>
                </a:lnTo>
                <a:lnTo>
                  <a:pt x="5157789" y="2430523"/>
                </a:lnTo>
                <a:lnTo>
                  <a:pt x="5155758" y="2433046"/>
                </a:lnTo>
                <a:lnTo>
                  <a:pt x="5153725" y="2436409"/>
                </a:lnTo>
                <a:lnTo>
                  <a:pt x="5152370" y="2439353"/>
                </a:lnTo>
                <a:lnTo>
                  <a:pt x="5152370" y="2442296"/>
                </a:lnTo>
                <a:lnTo>
                  <a:pt x="5152370" y="2451125"/>
                </a:lnTo>
                <a:lnTo>
                  <a:pt x="5152370" y="2458693"/>
                </a:lnTo>
                <a:lnTo>
                  <a:pt x="5152031" y="2466262"/>
                </a:lnTo>
                <a:lnTo>
                  <a:pt x="5151354" y="2472990"/>
                </a:lnTo>
                <a:lnTo>
                  <a:pt x="5150338" y="2478876"/>
                </a:lnTo>
                <a:lnTo>
                  <a:pt x="5148983" y="2483923"/>
                </a:lnTo>
                <a:lnTo>
                  <a:pt x="5147290" y="2488967"/>
                </a:lnTo>
                <a:lnTo>
                  <a:pt x="5144920" y="2492752"/>
                </a:lnTo>
                <a:lnTo>
                  <a:pt x="5142550" y="2496116"/>
                </a:lnTo>
                <a:lnTo>
                  <a:pt x="5140517" y="2499479"/>
                </a:lnTo>
                <a:lnTo>
                  <a:pt x="5137808" y="2502422"/>
                </a:lnTo>
                <a:lnTo>
                  <a:pt x="5135099" y="2504526"/>
                </a:lnTo>
                <a:lnTo>
                  <a:pt x="5131712" y="2506207"/>
                </a:lnTo>
                <a:lnTo>
                  <a:pt x="5128664" y="2507889"/>
                </a:lnTo>
                <a:lnTo>
                  <a:pt x="5121552" y="2509570"/>
                </a:lnTo>
                <a:lnTo>
                  <a:pt x="5114441" y="2510832"/>
                </a:lnTo>
                <a:lnTo>
                  <a:pt x="5106312" y="2511253"/>
                </a:lnTo>
                <a:lnTo>
                  <a:pt x="5090396" y="2509991"/>
                </a:lnTo>
                <a:lnTo>
                  <a:pt x="5082606" y="2509991"/>
                </a:lnTo>
                <a:lnTo>
                  <a:pt x="5074479" y="2509570"/>
                </a:lnTo>
                <a:lnTo>
                  <a:pt x="5067367" y="2509991"/>
                </a:lnTo>
                <a:lnTo>
                  <a:pt x="5059916" y="2511672"/>
                </a:lnTo>
                <a:lnTo>
                  <a:pt x="5052805" y="2512934"/>
                </a:lnTo>
                <a:lnTo>
                  <a:pt x="5045355" y="2514197"/>
                </a:lnTo>
                <a:lnTo>
                  <a:pt x="5037903" y="2514617"/>
                </a:lnTo>
                <a:lnTo>
                  <a:pt x="5030792" y="2514617"/>
                </a:lnTo>
                <a:lnTo>
                  <a:pt x="5015890" y="2514617"/>
                </a:lnTo>
                <a:lnTo>
                  <a:pt x="5001329" y="2514617"/>
                </a:lnTo>
                <a:lnTo>
                  <a:pt x="4993539" y="2514617"/>
                </a:lnTo>
                <a:lnTo>
                  <a:pt x="4986427" y="2515037"/>
                </a:lnTo>
                <a:lnTo>
                  <a:pt x="4979316" y="2516298"/>
                </a:lnTo>
                <a:lnTo>
                  <a:pt x="4971865" y="2517981"/>
                </a:lnTo>
                <a:lnTo>
                  <a:pt x="4964752" y="2520923"/>
                </a:lnTo>
                <a:lnTo>
                  <a:pt x="4957641" y="2524288"/>
                </a:lnTo>
                <a:lnTo>
                  <a:pt x="4950867" y="2528072"/>
                </a:lnTo>
                <a:lnTo>
                  <a:pt x="4944095" y="2533537"/>
                </a:lnTo>
                <a:lnTo>
                  <a:pt x="4937999" y="2530594"/>
                </a:lnTo>
                <a:lnTo>
                  <a:pt x="4931225" y="2528491"/>
                </a:lnTo>
                <a:lnTo>
                  <a:pt x="4924791" y="2526390"/>
                </a:lnTo>
                <a:lnTo>
                  <a:pt x="4918695" y="2525128"/>
                </a:lnTo>
                <a:lnTo>
                  <a:pt x="4905487" y="2523025"/>
                </a:lnTo>
                <a:lnTo>
                  <a:pt x="4892618" y="2521764"/>
                </a:lnTo>
                <a:lnTo>
                  <a:pt x="4879072" y="2521764"/>
                </a:lnTo>
                <a:lnTo>
                  <a:pt x="4865864" y="2521344"/>
                </a:lnTo>
                <a:lnTo>
                  <a:pt x="4852657" y="2521344"/>
                </a:lnTo>
                <a:lnTo>
                  <a:pt x="4839110" y="2520923"/>
                </a:lnTo>
                <a:lnTo>
                  <a:pt x="4840464" y="2526810"/>
                </a:lnTo>
                <a:lnTo>
                  <a:pt x="4842157" y="2531855"/>
                </a:lnTo>
                <a:lnTo>
                  <a:pt x="4844528" y="2535640"/>
                </a:lnTo>
                <a:lnTo>
                  <a:pt x="4847238" y="2539003"/>
                </a:lnTo>
                <a:lnTo>
                  <a:pt x="4849947" y="2541946"/>
                </a:lnTo>
                <a:lnTo>
                  <a:pt x="4852994" y="2544049"/>
                </a:lnTo>
                <a:lnTo>
                  <a:pt x="4856042" y="2545731"/>
                </a:lnTo>
                <a:lnTo>
                  <a:pt x="4859768" y="2547413"/>
                </a:lnTo>
                <a:lnTo>
                  <a:pt x="4865864" y="2550356"/>
                </a:lnTo>
                <a:lnTo>
                  <a:pt x="4869589" y="2551618"/>
                </a:lnTo>
                <a:lnTo>
                  <a:pt x="4872298" y="2553299"/>
                </a:lnTo>
                <a:lnTo>
                  <a:pt x="4875346" y="2555401"/>
                </a:lnTo>
                <a:lnTo>
                  <a:pt x="4877717" y="2557925"/>
                </a:lnTo>
                <a:lnTo>
                  <a:pt x="4880087" y="2560868"/>
                </a:lnTo>
                <a:lnTo>
                  <a:pt x="4881781" y="2564652"/>
                </a:lnTo>
                <a:lnTo>
                  <a:pt x="4904809" y="2581471"/>
                </a:lnTo>
                <a:lnTo>
                  <a:pt x="4909890" y="2580630"/>
                </a:lnTo>
                <a:lnTo>
                  <a:pt x="4915986" y="2578948"/>
                </a:lnTo>
                <a:lnTo>
                  <a:pt x="4927161" y="2574743"/>
                </a:lnTo>
                <a:lnTo>
                  <a:pt x="4938337" y="2569698"/>
                </a:lnTo>
                <a:lnTo>
                  <a:pt x="4943756" y="2567596"/>
                </a:lnTo>
                <a:lnTo>
                  <a:pt x="4949513" y="2565913"/>
                </a:lnTo>
                <a:lnTo>
                  <a:pt x="4954931" y="2564231"/>
                </a:lnTo>
                <a:lnTo>
                  <a:pt x="4960689" y="2563811"/>
                </a:lnTo>
                <a:lnTo>
                  <a:pt x="4966108" y="2563811"/>
                </a:lnTo>
                <a:lnTo>
                  <a:pt x="4971865" y="2564231"/>
                </a:lnTo>
                <a:lnTo>
                  <a:pt x="4977283" y="2566333"/>
                </a:lnTo>
                <a:lnTo>
                  <a:pt x="4983379" y="2569277"/>
                </a:lnTo>
                <a:lnTo>
                  <a:pt x="4988458" y="2574323"/>
                </a:lnTo>
                <a:lnTo>
                  <a:pt x="4994554" y="2580630"/>
                </a:lnTo>
                <a:lnTo>
                  <a:pt x="4995232" y="2588198"/>
                </a:lnTo>
                <a:lnTo>
                  <a:pt x="4996587" y="2596607"/>
                </a:lnTo>
                <a:lnTo>
                  <a:pt x="4997602" y="2605017"/>
                </a:lnTo>
                <a:lnTo>
                  <a:pt x="4997941" y="2612585"/>
                </a:lnTo>
                <a:lnTo>
                  <a:pt x="4997602" y="2616790"/>
                </a:lnTo>
                <a:lnTo>
                  <a:pt x="4997263" y="2620153"/>
                </a:lnTo>
                <a:lnTo>
                  <a:pt x="4996248" y="2623938"/>
                </a:lnTo>
                <a:lnTo>
                  <a:pt x="4994554" y="2627302"/>
                </a:lnTo>
                <a:lnTo>
                  <a:pt x="4992523" y="2630665"/>
                </a:lnTo>
                <a:lnTo>
                  <a:pt x="4989813" y="2633188"/>
                </a:lnTo>
                <a:lnTo>
                  <a:pt x="4986766" y="2636552"/>
                </a:lnTo>
                <a:lnTo>
                  <a:pt x="4982702" y="2639075"/>
                </a:lnTo>
                <a:lnTo>
                  <a:pt x="4990491" y="2641597"/>
                </a:lnTo>
                <a:lnTo>
                  <a:pt x="4998618" y="2643280"/>
                </a:lnTo>
                <a:lnTo>
                  <a:pt x="5006747" y="2644541"/>
                </a:lnTo>
                <a:lnTo>
                  <a:pt x="5014197" y="2644541"/>
                </a:lnTo>
                <a:lnTo>
                  <a:pt x="5022325" y="2644541"/>
                </a:lnTo>
                <a:lnTo>
                  <a:pt x="5030453" y="2644121"/>
                </a:lnTo>
                <a:lnTo>
                  <a:pt x="5047048" y="2642439"/>
                </a:lnTo>
                <a:lnTo>
                  <a:pt x="5055175" y="2641597"/>
                </a:lnTo>
                <a:lnTo>
                  <a:pt x="5063303" y="2641597"/>
                </a:lnTo>
                <a:lnTo>
                  <a:pt x="5070753" y="2641597"/>
                </a:lnTo>
                <a:lnTo>
                  <a:pt x="5078881" y="2642439"/>
                </a:lnTo>
                <a:lnTo>
                  <a:pt x="5087008" y="2644121"/>
                </a:lnTo>
                <a:lnTo>
                  <a:pt x="5094459" y="2646643"/>
                </a:lnTo>
                <a:lnTo>
                  <a:pt x="5102587" y="2650006"/>
                </a:lnTo>
                <a:lnTo>
                  <a:pt x="5110377" y="2655053"/>
                </a:lnTo>
                <a:lnTo>
                  <a:pt x="5181834" y="2674815"/>
                </a:lnTo>
                <a:lnTo>
                  <a:pt x="5187591" y="2673973"/>
                </a:lnTo>
                <a:lnTo>
                  <a:pt x="5190639" y="2674815"/>
                </a:lnTo>
                <a:lnTo>
                  <a:pt x="5193348" y="2675236"/>
                </a:lnTo>
                <a:lnTo>
                  <a:pt x="5196057" y="2676496"/>
                </a:lnTo>
                <a:lnTo>
                  <a:pt x="5197751" y="2678179"/>
                </a:lnTo>
                <a:lnTo>
                  <a:pt x="5199783" y="2681542"/>
                </a:lnTo>
                <a:lnTo>
                  <a:pt x="5201138" y="2685327"/>
                </a:lnTo>
                <a:lnTo>
                  <a:pt x="5201138" y="2689111"/>
                </a:lnTo>
                <a:lnTo>
                  <a:pt x="5200460" y="2692895"/>
                </a:lnTo>
                <a:lnTo>
                  <a:pt x="5199783" y="2695838"/>
                </a:lnTo>
                <a:lnTo>
                  <a:pt x="5197751" y="2698782"/>
                </a:lnTo>
                <a:lnTo>
                  <a:pt x="5196057" y="2701304"/>
                </a:lnTo>
                <a:lnTo>
                  <a:pt x="5193348" y="2702986"/>
                </a:lnTo>
                <a:lnTo>
                  <a:pt x="5190639" y="2704247"/>
                </a:lnTo>
                <a:lnTo>
                  <a:pt x="5187591" y="2704667"/>
                </a:lnTo>
                <a:lnTo>
                  <a:pt x="5177093" y="2705508"/>
                </a:lnTo>
                <a:lnTo>
                  <a:pt x="5166933" y="2704667"/>
                </a:lnTo>
                <a:lnTo>
                  <a:pt x="5146274" y="2703826"/>
                </a:lnTo>
                <a:lnTo>
                  <a:pt x="5143904" y="2703826"/>
                </a:lnTo>
                <a:lnTo>
                  <a:pt x="5141872" y="2704247"/>
                </a:lnTo>
                <a:lnTo>
                  <a:pt x="5139841" y="2706350"/>
                </a:lnTo>
                <a:lnTo>
                  <a:pt x="5138485" y="2708873"/>
                </a:lnTo>
                <a:lnTo>
                  <a:pt x="5135438" y="2715179"/>
                </a:lnTo>
                <a:lnTo>
                  <a:pt x="5132728" y="2721487"/>
                </a:lnTo>
                <a:lnTo>
                  <a:pt x="5131035" y="2724850"/>
                </a:lnTo>
                <a:lnTo>
                  <a:pt x="5129341" y="2726952"/>
                </a:lnTo>
                <a:lnTo>
                  <a:pt x="5127309" y="2728213"/>
                </a:lnTo>
                <a:lnTo>
                  <a:pt x="5125277" y="2728635"/>
                </a:lnTo>
                <a:lnTo>
                  <a:pt x="5122568" y="2728213"/>
                </a:lnTo>
                <a:lnTo>
                  <a:pt x="5119182" y="2726112"/>
                </a:lnTo>
                <a:lnTo>
                  <a:pt x="5115796" y="2721907"/>
                </a:lnTo>
                <a:lnTo>
                  <a:pt x="5111732" y="2716441"/>
                </a:lnTo>
                <a:lnTo>
                  <a:pt x="5109022" y="2712657"/>
                </a:lnTo>
                <a:lnTo>
                  <a:pt x="5105974" y="2709293"/>
                </a:lnTo>
                <a:lnTo>
                  <a:pt x="5102248" y="2706350"/>
                </a:lnTo>
                <a:lnTo>
                  <a:pt x="5099201" y="2704247"/>
                </a:lnTo>
                <a:lnTo>
                  <a:pt x="5095476" y="2702986"/>
                </a:lnTo>
                <a:lnTo>
                  <a:pt x="5092428" y="2702566"/>
                </a:lnTo>
                <a:lnTo>
                  <a:pt x="5088703" y="2702145"/>
                </a:lnTo>
                <a:lnTo>
                  <a:pt x="5085316" y="2702566"/>
                </a:lnTo>
                <a:lnTo>
                  <a:pt x="5081590" y="2702986"/>
                </a:lnTo>
                <a:lnTo>
                  <a:pt x="5077866" y="2704247"/>
                </a:lnTo>
                <a:lnTo>
                  <a:pt x="5070415" y="2707611"/>
                </a:lnTo>
                <a:lnTo>
                  <a:pt x="5063303" y="2711395"/>
                </a:lnTo>
                <a:lnTo>
                  <a:pt x="5055853" y="2715179"/>
                </a:lnTo>
                <a:lnTo>
                  <a:pt x="5045355" y="2722748"/>
                </a:lnTo>
                <a:lnTo>
                  <a:pt x="5036549" y="2726952"/>
                </a:lnTo>
                <a:lnTo>
                  <a:pt x="5033162" y="2728213"/>
                </a:lnTo>
                <a:lnTo>
                  <a:pt x="5029437" y="2729476"/>
                </a:lnTo>
                <a:lnTo>
                  <a:pt x="5026389" y="2729476"/>
                </a:lnTo>
                <a:lnTo>
                  <a:pt x="5023680" y="2728635"/>
                </a:lnTo>
                <a:lnTo>
                  <a:pt x="5020632" y="2727793"/>
                </a:lnTo>
                <a:lnTo>
                  <a:pt x="5017922" y="2725271"/>
                </a:lnTo>
                <a:lnTo>
                  <a:pt x="5014536" y="2722748"/>
                </a:lnTo>
                <a:lnTo>
                  <a:pt x="5011488" y="2718544"/>
                </a:lnTo>
                <a:lnTo>
                  <a:pt x="5003360" y="2709293"/>
                </a:lnTo>
                <a:lnTo>
                  <a:pt x="4993539" y="2695838"/>
                </a:lnTo>
                <a:lnTo>
                  <a:pt x="4991169" y="2693735"/>
                </a:lnTo>
                <a:lnTo>
                  <a:pt x="4988458" y="2692054"/>
                </a:lnTo>
                <a:lnTo>
                  <a:pt x="4985073" y="2690792"/>
                </a:lnTo>
                <a:lnTo>
                  <a:pt x="4981347" y="2690372"/>
                </a:lnTo>
                <a:lnTo>
                  <a:pt x="4973896" y="2689531"/>
                </a:lnTo>
                <a:lnTo>
                  <a:pt x="4966108" y="2689111"/>
                </a:lnTo>
                <a:lnTo>
                  <a:pt x="4899391" y="2681542"/>
                </a:lnTo>
                <a:lnTo>
                  <a:pt x="4832336" y="2673973"/>
                </a:lnTo>
                <a:lnTo>
                  <a:pt x="4831998" y="2674815"/>
                </a:lnTo>
                <a:lnTo>
                  <a:pt x="4831998" y="2705508"/>
                </a:lnTo>
                <a:lnTo>
                  <a:pt x="4843173" y="2705508"/>
                </a:lnTo>
                <a:lnTo>
                  <a:pt x="4847576" y="2704667"/>
                </a:lnTo>
                <a:lnTo>
                  <a:pt x="4851979" y="2705508"/>
                </a:lnTo>
                <a:lnTo>
                  <a:pt x="4856042" y="2705929"/>
                </a:lnTo>
                <a:lnTo>
                  <a:pt x="4860107" y="2707191"/>
                </a:lnTo>
                <a:lnTo>
                  <a:pt x="4868235" y="2709714"/>
                </a:lnTo>
                <a:lnTo>
                  <a:pt x="4876024" y="2713077"/>
                </a:lnTo>
                <a:lnTo>
                  <a:pt x="4884151" y="2717702"/>
                </a:lnTo>
                <a:lnTo>
                  <a:pt x="4891602" y="2722748"/>
                </a:lnTo>
                <a:lnTo>
                  <a:pt x="4906842" y="2732839"/>
                </a:lnTo>
                <a:lnTo>
                  <a:pt x="4914970" y="2737464"/>
                </a:lnTo>
                <a:lnTo>
                  <a:pt x="4922759" y="2741669"/>
                </a:lnTo>
                <a:lnTo>
                  <a:pt x="4930548" y="2745033"/>
                </a:lnTo>
                <a:lnTo>
                  <a:pt x="4939354" y="2747134"/>
                </a:lnTo>
                <a:lnTo>
                  <a:pt x="4943756" y="2747555"/>
                </a:lnTo>
                <a:lnTo>
                  <a:pt x="4947820" y="2747555"/>
                </a:lnTo>
                <a:lnTo>
                  <a:pt x="4952222" y="2747134"/>
                </a:lnTo>
                <a:lnTo>
                  <a:pt x="4957303" y="2746715"/>
                </a:lnTo>
                <a:lnTo>
                  <a:pt x="4961705" y="2745453"/>
                </a:lnTo>
                <a:lnTo>
                  <a:pt x="4966446" y="2743771"/>
                </a:lnTo>
                <a:lnTo>
                  <a:pt x="4971187" y="2741669"/>
                </a:lnTo>
                <a:lnTo>
                  <a:pt x="4976605" y="2738725"/>
                </a:lnTo>
                <a:lnTo>
                  <a:pt x="4981008" y="2736623"/>
                </a:lnTo>
                <a:lnTo>
                  <a:pt x="4985411" y="2735782"/>
                </a:lnTo>
                <a:lnTo>
                  <a:pt x="4989475" y="2736623"/>
                </a:lnTo>
                <a:lnTo>
                  <a:pt x="4993877" y="2738305"/>
                </a:lnTo>
                <a:lnTo>
                  <a:pt x="4997941" y="2740407"/>
                </a:lnTo>
                <a:lnTo>
                  <a:pt x="5002006" y="2743351"/>
                </a:lnTo>
                <a:lnTo>
                  <a:pt x="5010471" y="2750499"/>
                </a:lnTo>
                <a:lnTo>
                  <a:pt x="5019276" y="2758487"/>
                </a:lnTo>
                <a:lnTo>
                  <a:pt x="5023680" y="2761431"/>
                </a:lnTo>
                <a:lnTo>
                  <a:pt x="5028421" y="2764795"/>
                </a:lnTo>
                <a:lnTo>
                  <a:pt x="5033501" y="2767317"/>
                </a:lnTo>
                <a:lnTo>
                  <a:pt x="5038580" y="2768999"/>
                </a:lnTo>
                <a:lnTo>
                  <a:pt x="5044000" y="2769420"/>
                </a:lnTo>
                <a:lnTo>
                  <a:pt x="5049757" y="2768999"/>
                </a:lnTo>
                <a:lnTo>
                  <a:pt x="5054159" y="2768999"/>
                </a:lnTo>
                <a:lnTo>
                  <a:pt x="5055514" y="2768999"/>
                </a:lnTo>
                <a:lnTo>
                  <a:pt x="5055853" y="2769420"/>
                </a:lnTo>
                <a:lnTo>
                  <a:pt x="5056529" y="2769840"/>
                </a:lnTo>
                <a:lnTo>
                  <a:pt x="5056529" y="2771101"/>
                </a:lnTo>
                <a:lnTo>
                  <a:pt x="5055175" y="2773205"/>
                </a:lnTo>
                <a:lnTo>
                  <a:pt x="5051111" y="2779091"/>
                </a:lnTo>
                <a:lnTo>
                  <a:pt x="5049079" y="2781613"/>
                </a:lnTo>
                <a:lnTo>
                  <a:pt x="5048402" y="2784136"/>
                </a:lnTo>
                <a:lnTo>
                  <a:pt x="5044677" y="2798432"/>
                </a:lnTo>
                <a:lnTo>
                  <a:pt x="5040612" y="2811466"/>
                </a:lnTo>
                <a:lnTo>
                  <a:pt x="5036549" y="2822399"/>
                </a:lnTo>
                <a:lnTo>
                  <a:pt x="5031807" y="2832910"/>
                </a:lnTo>
                <a:lnTo>
                  <a:pt x="5026727" y="2842581"/>
                </a:lnTo>
                <a:lnTo>
                  <a:pt x="5020970" y="2850150"/>
                </a:lnTo>
                <a:lnTo>
                  <a:pt x="5015213" y="2857719"/>
                </a:lnTo>
                <a:lnTo>
                  <a:pt x="5008440" y="2863184"/>
                </a:lnTo>
                <a:lnTo>
                  <a:pt x="5001329" y="2868229"/>
                </a:lnTo>
                <a:lnTo>
                  <a:pt x="4993877" y="2871593"/>
                </a:lnTo>
                <a:lnTo>
                  <a:pt x="4986088" y="2873696"/>
                </a:lnTo>
                <a:lnTo>
                  <a:pt x="4977961" y="2874117"/>
                </a:lnTo>
                <a:lnTo>
                  <a:pt x="4968817" y="2874117"/>
                </a:lnTo>
                <a:lnTo>
                  <a:pt x="4960012" y="2873276"/>
                </a:lnTo>
                <a:lnTo>
                  <a:pt x="4949852" y="2870333"/>
                </a:lnTo>
                <a:lnTo>
                  <a:pt x="4940030" y="2866548"/>
                </a:lnTo>
                <a:lnTo>
                  <a:pt x="4936983" y="2865286"/>
                </a:lnTo>
                <a:lnTo>
                  <a:pt x="4933257" y="2864865"/>
                </a:lnTo>
                <a:lnTo>
                  <a:pt x="4930548" y="2864865"/>
                </a:lnTo>
                <a:lnTo>
                  <a:pt x="4927500" y="2865286"/>
                </a:lnTo>
                <a:lnTo>
                  <a:pt x="4924791" y="2865707"/>
                </a:lnTo>
                <a:lnTo>
                  <a:pt x="4922081" y="2867389"/>
                </a:lnTo>
                <a:lnTo>
                  <a:pt x="4920050" y="2869912"/>
                </a:lnTo>
                <a:lnTo>
                  <a:pt x="4917679" y="2873276"/>
                </a:lnTo>
                <a:lnTo>
                  <a:pt x="4916663" y="2875798"/>
                </a:lnTo>
                <a:lnTo>
                  <a:pt x="4915986" y="2878320"/>
                </a:lnTo>
                <a:lnTo>
                  <a:pt x="4915986" y="2880424"/>
                </a:lnTo>
                <a:lnTo>
                  <a:pt x="4915986" y="2882105"/>
                </a:lnTo>
                <a:lnTo>
                  <a:pt x="4916663" y="2883787"/>
                </a:lnTo>
                <a:lnTo>
                  <a:pt x="4917679" y="2885048"/>
                </a:lnTo>
                <a:lnTo>
                  <a:pt x="4920050" y="2887151"/>
                </a:lnTo>
                <a:lnTo>
                  <a:pt x="4922759" y="2888832"/>
                </a:lnTo>
                <a:lnTo>
                  <a:pt x="4925468" y="2889673"/>
                </a:lnTo>
                <a:lnTo>
                  <a:pt x="4927161" y="2890936"/>
                </a:lnTo>
                <a:lnTo>
                  <a:pt x="4927500" y="2891356"/>
                </a:lnTo>
                <a:lnTo>
                  <a:pt x="4927839" y="2892196"/>
                </a:lnTo>
                <a:lnTo>
                  <a:pt x="4927839" y="2904391"/>
                </a:lnTo>
                <a:lnTo>
                  <a:pt x="4928854" y="2915322"/>
                </a:lnTo>
                <a:lnTo>
                  <a:pt x="4931225" y="2926254"/>
                </a:lnTo>
                <a:lnTo>
                  <a:pt x="4933934" y="2935085"/>
                </a:lnTo>
                <a:lnTo>
                  <a:pt x="4937321" y="2943493"/>
                </a:lnTo>
                <a:lnTo>
                  <a:pt x="4941385" y="2951062"/>
                </a:lnTo>
                <a:lnTo>
                  <a:pt x="4946465" y="2957790"/>
                </a:lnTo>
                <a:lnTo>
                  <a:pt x="4951883" y="2964096"/>
                </a:lnTo>
                <a:lnTo>
                  <a:pt x="4957980" y="2969562"/>
                </a:lnTo>
                <a:lnTo>
                  <a:pt x="4964414" y="2975029"/>
                </a:lnTo>
                <a:lnTo>
                  <a:pt x="4971187" y="2979654"/>
                </a:lnTo>
                <a:lnTo>
                  <a:pt x="4977961" y="2984699"/>
                </a:lnTo>
                <a:lnTo>
                  <a:pt x="4992184" y="2993108"/>
                </a:lnTo>
                <a:lnTo>
                  <a:pt x="5006747" y="3001518"/>
                </a:lnTo>
                <a:lnTo>
                  <a:pt x="5010133" y="3005302"/>
                </a:lnTo>
                <a:lnTo>
                  <a:pt x="5013858" y="3008667"/>
                </a:lnTo>
                <a:lnTo>
                  <a:pt x="5017245" y="3011610"/>
                </a:lnTo>
                <a:lnTo>
                  <a:pt x="5020970" y="3013291"/>
                </a:lnTo>
                <a:lnTo>
                  <a:pt x="5025035" y="3014132"/>
                </a:lnTo>
                <a:lnTo>
                  <a:pt x="5029099" y="3015394"/>
                </a:lnTo>
                <a:lnTo>
                  <a:pt x="5037564" y="3015814"/>
                </a:lnTo>
                <a:lnTo>
                  <a:pt x="5046709" y="3015814"/>
                </a:lnTo>
                <a:lnTo>
                  <a:pt x="5055514" y="3016234"/>
                </a:lnTo>
                <a:lnTo>
                  <a:pt x="5059916" y="3016234"/>
                </a:lnTo>
                <a:lnTo>
                  <a:pt x="5064658" y="3017496"/>
                </a:lnTo>
                <a:lnTo>
                  <a:pt x="5069061" y="3018757"/>
                </a:lnTo>
                <a:lnTo>
                  <a:pt x="5073463" y="3020439"/>
                </a:lnTo>
                <a:lnTo>
                  <a:pt x="5069399" y="3023803"/>
                </a:lnTo>
                <a:lnTo>
                  <a:pt x="5065335" y="3026325"/>
                </a:lnTo>
                <a:lnTo>
                  <a:pt x="5061271" y="3028848"/>
                </a:lnTo>
                <a:lnTo>
                  <a:pt x="5057207" y="3029689"/>
                </a:lnTo>
                <a:lnTo>
                  <a:pt x="5052805" y="3030531"/>
                </a:lnTo>
                <a:lnTo>
                  <a:pt x="5048740" y="3030951"/>
                </a:lnTo>
                <a:lnTo>
                  <a:pt x="5040273" y="3030951"/>
                </a:lnTo>
                <a:lnTo>
                  <a:pt x="5031807" y="3030951"/>
                </a:lnTo>
                <a:lnTo>
                  <a:pt x="5028082" y="3031372"/>
                </a:lnTo>
                <a:lnTo>
                  <a:pt x="5024018" y="3032633"/>
                </a:lnTo>
                <a:lnTo>
                  <a:pt x="5020632" y="3034315"/>
                </a:lnTo>
                <a:lnTo>
                  <a:pt x="5017245" y="3036416"/>
                </a:lnTo>
                <a:lnTo>
                  <a:pt x="5014197" y="3039780"/>
                </a:lnTo>
                <a:lnTo>
                  <a:pt x="5011488" y="3044406"/>
                </a:lnTo>
                <a:lnTo>
                  <a:pt x="5009117" y="3049871"/>
                </a:lnTo>
                <a:lnTo>
                  <a:pt x="5007762" y="3054918"/>
                </a:lnTo>
                <a:lnTo>
                  <a:pt x="5007424" y="3059543"/>
                </a:lnTo>
                <a:lnTo>
                  <a:pt x="5007762" y="3063747"/>
                </a:lnTo>
                <a:lnTo>
                  <a:pt x="5009117" y="3067531"/>
                </a:lnTo>
                <a:lnTo>
                  <a:pt x="5011149" y="3070895"/>
                </a:lnTo>
                <a:lnTo>
                  <a:pt x="5013181" y="3075100"/>
                </a:lnTo>
                <a:lnTo>
                  <a:pt x="5015890" y="3077623"/>
                </a:lnTo>
                <a:lnTo>
                  <a:pt x="5021987" y="3084351"/>
                </a:lnTo>
                <a:lnTo>
                  <a:pt x="5027405" y="3091077"/>
                </a:lnTo>
                <a:lnTo>
                  <a:pt x="5029491" y="3094037"/>
                </a:lnTo>
                <a:lnTo>
                  <a:pt x="0" y="3094037"/>
                </a:lnTo>
                <a:close/>
              </a:path>
            </a:pathLst>
          </a:custGeom>
          <a:solidFill>
            <a:srgbClr val="30574E">
              <a:alpha val="7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 name="TextBox 3">
            <a:extLst>
              <a:ext uri="{FF2B5EF4-FFF2-40B4-BE49-F238E27FC236}">
                <a16:creationId xmlns:a16="http://schemas.microsoft.com/office/drawing/2014/main" id="{4E9D258E-B068-4F31-8879-29338A279F7D}"/>
              </a:ext>
            </a:extLst>
          </p:cNvPr>
          <p:cNvSpPr txBox="1"/>
          <p:nvPr/>
        </p:nvSpPr>
        <p:spPr>
          <a:xfrm>
            <a:off x="387169" y="1839045"/>
            <a:ext cx="4484754" cy="2280048"/>
          </a:xfrm>
          <a:prstGeom prst="rect">
            <a:avLst/>
          </a:prstGeom>
          <a:noFill/>
        </p:spPr>
        <p:txBody>
          <a:bodyPr wrap="square">
            <a:spAutoFit/>
          </a:bodyPr>
          <a:lstStyle/>
          <a:p>
            <a:pPr>
              <a:lnSpc>
                <a:spcPct val="110000"/>
              </a:lnSpc>
            </a:pPr>
            <a:r>
              <a:rPr lang="en-US" sz="4400" b="1" dirty="0">
                <a:solidFill>
                  <a:schemeClr val="bg1"/>
                </a:solidFill>
                <a:latin typeface="+mj-lt"/>
              </a:rPr>
              <a:t>Market Opportunity &amp; Social Impact</a:t>
            </a:r>
          </a:p>
        </p:txBody>
      </p:sp>
      <p:sp>
        <p:nvSpPr>
          <p:cNvPr id="5" name="Rectangle 4">
            <a:extLst>
              <a:ext uri="{FF2B5EF4-FFF2-40B4-BE49-F238E27FC236}">
                <a16:creationId xmlns:a16="http://schemas.microsoft.com/office/drawing/2014/main" id="{00DD38B6-CBA1-4BFB-A2A9-A0EB8E4330AC}"/>
              </a:ext>
            </a:extLst>
          </p:cNvPr>
          <p:cNvSpPr/>
          <p:nvPr/>
        </p:nvSpPr>
        <p:spPr>
          <a:xfrm>
            <a:off x="6967361" y="1065241"/>
            <a:ext cx="4837470" cy="4985339"/>
          </a:xfrm>
          <a:prstGeom prst="rect">
            <a:avLst/>
          </a:prstGeom>
        </p:spPr>
        <p:txBody>
          <a:bodyPr wrap="square">
            <a:spAutoFit/>
          </a:bodyPr>
          <a:lstStyle/>
          <a:p>
            <a:pPr>
              <a:lnSpc>
                <a:spcPct val="150000"/>
              </a:lnSpc>
            </a:pPr>
            <a:r>
              <a:rPr lang="en-US" dirty="0"/>
              <a:t>4.6 million UK residents receive disability benefits for long‑term conditions</a:t>
            </a:r>
          </a:p>
          <a:p>
            <a:pPr>
              <a:lnSpc>
                <a:spcPct val="150000"/>
              </a:lnSpc>
            </a:pPr>
            <a:endParaRPr lang="en-US" sz="2400" dirty="0"/>
          </a:p>
          <a:p>
            <a:pPr>
              <a:lnSpc>
                <a:spcPct val="150000"/>
              </a:lnSpc>
            </a:pPr>
            <a:r>
              <a:rPr lang="en-US" dirty="0"/>
              <a:t>£10 bn+ annual UK home‑care spend and rising with ageing population</a:t>
            </a:r>
          </a:p>
          <a:p>
            <a:pPr>
              <a:lnSpc>
                <a:spcPct val="150000"/>
              </a:lnSpc>
            </a:pPr>
            <a:endParaRPr lang="en-US" sz="2400" dirty="0"/>
          </a:p>
          <a:p>
            <a:pPr>
              <a:lnSpc>
                <a:spcPct val="150000"/>
              </a:lnSpc>
            </a:pPr>
            <a:r>
              <a:rPr lang="en-US" dirty="0" err="1"/>
              <a:t>Shallion</a:t>
            </a:r>
            <a:r>
              <a:rPr lang="en-US" dirty="0"/>
              <a:t> bridges the gap between clinical care and daily‑living support</a:t>
            </a:r>
          </a:p>
          <a:p>
            <a:pPr>
              <a:lnSpc>
                <a:spcPct val="150000"/>
              </a:lnSpc>
            </a:pPr>
            <a:endParaRPr lang="en-US" sz="2400" dirty="0"/>
          </a:p>
          <a:p>
            <a:pPr>
              <a:lnSpc>
                <a:spcPct val="150000"/>
              </a:lnSpc>
            </a:pPr>
            <a:r>
              <a:rPr lang="en-US" b="1" dirty="0"/>
              <a:t>Dual revenue</a:t>
            </a:r>
            <a:r>
              <a:rPr lang="en-US" dirty="0"/>
              <a:t>: service fees, merchandise &amp; nutrition sales, grants &amp; sponsorships</a:t>
            </a:r>
          </a:p>
        </p:txBody>
      </p:sp>
      <p:sp>
        <p:nvSpPr>
          <p:cNvPr id="7" name="Google Shape;170;p20">
            <a:extLst>
              <a:ext uri="{FF2B5EF4-FFF2-40B4-BE49-F238E27FC236}">
                <a16:creationId xmlns:a16="http://schemas.microsoft.com/office/drawing/2014/main" id="{FB3D5FE4-DC81-4DA9-981F-993994BC04ED}"/>
              </a:ext>
            </a:extLst>
          </p:cNvPr>
          <p:cNvSpPr/>
          <p:nvPr/>
        </p:nvSpPr>
        <p:spPr>
          <a:xfrm>
            <a:off x="6551291" y="1269272"/>
            <a:ext cx="288097" cy="576194"/>
          </a:xfrm>
          <a:custGeom>
            <a:avLst/>
            <a:gdLst/>
            <a:ahLst/>
            <a:cxnLst/>
            <a:rect l="l" t="t" r="r" b="b"/>
            <a:pathLst>
              <a:path w="365760" h="731520" extrusionOk="0">
                <a:moveTo>
                  <a:pt x="0" y="0"/>
                </a:moveTo>
                <a:cubicBezTo>
                  <a:pt x="202004" y="0"/>
                  <a:pt x="365760" y="163756"/>
                  <a:pt x="365760" y="365760"/>
                </a:cubicBezTo>
                <a:cubicBezTo>
                  <a:pt x="365760" y="567764"/>
                  <a:pt x="202004" y="731520"/>
                  <a:pt x="0" y="731520"/>
                </a:cubicBezTo>
                <a:close/>
              </a:path>
            </a:pathLst>
          </a:custGeom>
          <a:noFill/>
          <a:ln w="15875" cap="flat" cmpd="sng">
            <a:solidFill>
              <a:srgbClr val="BFBFB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8" name="Google Shape;171;p20">
            <a:extLst>
              <a:ext uri="{FF2B5EF4-FFF2-40B4-BE49-F238E27FC236}">
                <a16:creationId xmlns:a16="http://schemas.microsoft.com/office/drawing/2014/main" id="{7D7576BE-9889-4F66-8C68-C3B21F6FF017}"/>
              </a:ext>
            </a:extLst>
          </p:cNvPr>
          <p:cNvSpPr/>
          <p:nvPr/>
        </p:nvSpPr>
        <p:spPr>
          <a:xfrm>
            <a:off x="6335242" y="1341289"/>
            <a:ext cx="432003" cy="432004"/>
          </a:xfrm>
          <a:prstGeom prst="ellipse">
            <a:avLst/>
          </a:prstGeom>
          <a:solidFill>
            <a:srgbClr val="30574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Arial"/>
              <a:ea typeface="Arial"/>
              <a:cs typeface="Arial"/>
              <a:sym typeface="Arial"/>
            </a:endParaRPr>
          </a:p>
        </p:txBody>
      </p:sp>
      <p:sp>
        <p:nvSpPr>
          <p:cNvPr id="10" name="Google Shape;170;p20">
            <a:extLst>
              <a:ext uri="{FF2B5EF4-FFF2-40B4-BE49-F238E27FC236}">
                <a16:creationId xmlns:a16="http://schemas.microsoft.com/office/drawing/2014/main" id="{558F0797-93CC-443B-8DF8-8AC6674A80B6}"/>
              </a:ext>
            </a:extLst>
          </p:cNvPr>
          <p:cNvSpPr/>
          <p:nvPr/>
        </p:nvSpPr>
        <p:spPr>
          <a:xfrm>
            <a:off x="6551291" y="2666392"/>
            <a:ext cx="288097" cy="576194"/>
          </a:xfrm>
          <a:custGeom>
            <a:avLst/>
            <a:gdLst/>
            <a:ahLst/>
            <a:cxnLst/>
            <a:rect l="l" t="t" r="r" b="b"/>
            <a:pathLst>
              <a:path w="365760" h="731520" extrusionOk="0">
                <a:moveTo>
                  <a:pt x="0" y="0"/>
                </a:moveTo>
                <a:cubicBezTo>
                  <a:pt x="202004" y="0"/>
                  <a:pt x="365760" y="163756"/>
                  <a:pt x="365760" y="365760"/>
                </a:cubicBezTo>
                <a:cubicBezTo>
                  <a:pt x="365760" y="567764"/>
                  <a:pt x="202004" y="731520"/>
                  <a:pt x="0" y="731520"/>
                </a:cubicBezTo>
                <a:close/>
              </a:path>
            </a:pathLst>
          </a:custGeom>
          <a:noFill/>
          <a:ln w="15875" cap="flat" cmpd="sng">
            <a:solidFill>
              <a:srgbClr val="BFBFB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1" name="Google Shape;171;p20">
            <a:extLst>
              <a:ext uri="{FF2B5EF4-FFF2-40B4-BE49-F238E27FC236}">
                <a16:creationId xmlns:a16="http://schemas.microsoft.com/office/drawing/2014/main" id="{3F36823F-FEFD-461E-9DD5-F446110A18EB}"/>
              </a:ext>
            </a:extLst>
          </p:cNvPr>
          <p:cNvSpPr/>
          <p:nvPr/>
        </p:nvSpPr>
        <p:spPr>
          <a:xfrm>
            <a:off x="6335242" y="2738409"/>
            <a:ext cx="432003" cy="432004"/>
          </a:xfrm>
          <a:prstGeom prst="ellipse">
            <a:avLst/>
          </a:prstGeom>
          <a:solidFill>
            <a:srgbClr val="00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Arial"/>
              <a:ea typeface="Arial"/>
              <a:cs typeface="Arial"/>
              <a:sym typeface="Arial"/>
            </a:endParaRPr>
          </a:p>
        </p:txBody>
      </p:sp>
      <p:sp>
        <p:nvSpPr>
          <p:cNvPr id="13" name="Google Shape;170;p20">
            <a:extLst>
              <a:ext uri="{FF2B5EF4-FFF2-40B4-BE49-F238E27FC236}">
                <a16:creationId xmlns:a16="http://schemas.microsoft.com/office/drawing/2014/main" id="{6C016F16-C190-4A3A-A405-4D5530289C7D}"/>
              </a:ext>
            </a:extLst>
          </p:cNvPr>
          <p:cNvSpPr/>
          <p:nvPr/>
        </p:nvSpPr>
        <p:spPr>
          <a:xfrm>
            <a:off x="6551291" y="4007922"/>
            <a:ext cx="288097" cy="576194"/>
          </a:xfrm>
          <a:custGeom>
            <a:avLst/>
            <a:gdLst/>
            <a:ahLst/>
            <a:cxnLst/>
            <a:rect l="l" t="t" r="r" b="b"/>
            <a:pathLst>
              <a:path w="365760" h="731520" extrusionOk="0">
                <a:moveTo>
                  <a:pt x="0" y="0"/>
                </a:moveTo>
                <a:cubicBezTo>
                  <a:pt x="202004" y="0"/>
                  <a:pt x="365760" y="163756"/>
                  <a:pt x="365760" y="365760"/>
                </a:cubicBezTo>
                <a:cubicBezTo>
                  <a:pt x="365760" y="567764"/>
                  <a:pt x="202004" y="731520"/>
                  <a:pt x="0" y="731520"/>
                </a:cubicBezTo>
                <a:close/>
              </a:path>
            </a:pathLst>
          </a:custGeom>
          <a:noFill/>
          <a:ln w="15875" cap="flat" cmpd="sng">
            <a:solidFill>
              <a:srgbClr val="BFBFB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4" name="Google Shape;171;p20">
            <a:extLst>
              <a:ext uri="{FF2B5EF4-FFF2-40B4-BE49-F238E27FC236}">
                <a16:creationId xmlns:a16="http://schemas.microsoft.com/office/drawing/2014/main" id="{140C5263-59B7-471F-A6FE-C7E2AC0E0554}"/>
              </a:ext>
            </a:extLst>
          </p:cNvPr>
          <p:cNvSpPr/>
          <p:nvPr/>
        </p:nvSpPr>
        <p:spPr>
          <a:xfrm>
            <a:off x="6335242" y="4079939"/>
            <a:ext cx="432003" cy="432004"/>
          </a:xfrm>
          <a:prstGeom prst="ellipse">
            <a:avLst/>
          </a:prstGeom>
          <a:solidFill>
            <a:srgbClr val="30574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Arial"/>
              <a:ea typeface="Arial"/>
              <a:cs typeface="Arial"/>
              <a:sym typeface="Arial"/>
            </a:endParaRPr>
          </a:p>
        </p:txBody>
      </p:sp>
      <p:sp>
        <p:nvSpPr>
          <p:cNvPr id="16" name="Google Shape;170;p20">
            <a:extLst>
              <a:ext uri="{FF2B5EF4-FFF2-40B4-BE49-F238E27FC236}">
                <a16:creationId xmlns:a16="http://schemas.microsoft.com/office/drawing/2014/main" id="{3AB994CA-C7DD-4E63-A259-D4081A55CEB3}"/>
              </a:ext>
            </a:extLst>
          </p:cNvPr>
          <p:cNvSpPr/>
          <p:nvPr/>
        </p:nvSpPr>
        <p:spPr>
          <a:xfrm>
            <a:off x="6551291" y="5383097"/>
            <a:ext cx="288097" cy="576194"/>
          </a:xfrm>
          <a:custGeom>
            <a:avLst/>
            <a:gdLst/>
            <a:ahLst/>
            <a:cxnLst/>
            <a:rect l="l" t="t" r="r" b="b"/>
            <a:pathLst>
              <a:path w="365760" h="731520" extrusionOk="0">
                <a:moveTo>
                  <a:pt x="0" y="0"/>
                </a:moveTo>
                <a:cubicBezTo>
                  <a:pt x="202004" y="0"/>
                  <a:pt x="365760" y="163756"/>
                  <a:pt x="365760" y="365760"/>
                </a:cubicBezTo>
                <a:cubicBezTo>
                  <a:pt x="365760" y="567764"/>
                  <a:pt x="202004" y="731520"/>
                  <a:pt x="0" y="731520"/>
                </a:cubicBezTo>
                <a:close/>
              </a:path>
            </a:pathLst>
          </a:custGeom>
          <a:noFill/>
          <a:ln w="15875" cap="flat" cmpd="sng">
            <a:solidFill>
              <a:srgbClr val="BFBFB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7" name="Google Shape;171;p20">
            <a:extLst>
              <a:ext uri="{FF2B5EF4-FFF2-40B4-BE49-F238E27FC236}">
                <a16:creationId xmlns:a16="http://schemas.microsoft.com/office/drawing/2014/main" id="{8F9FDD7C-5F56-4F2F-858C-EBB99ACF32D5}"/>
              </a:ext>
            </a:extLst>
          </p:cNvPr>
          <p:cNvSpPr/>
          <p:nvPr/>
        </p:nvSpPr>
        <p:spPr>
          <a:xfrm>
            <a:off x="6335242" y="5455114"/>
            <a:ext cx="432003" cy="432004"/>
          </a:xfrm>
          <a:prstGeom prst="ellipse">
            <a:avLst/>
          </a:prstGeom>
          <a:solidFill>
            <a:srgbClr val="00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Arial"/>
              <a:ea typeface="Arial"/>
              <a:cs typeface="Arial"/>
              <a:sym typeface="Arial"/>
            </a:endParaRPr>
          </a:p>
        </p:txBody>
      </p:sp>
      <p:pic>
        <p:nvPicPr>
          <p:cNvPr id="28" name="Picture 27">
            <a:extLst>
              <a:ext uri="{FF2B5EF4-FFF2-40B4-BE49-F238E27FC236}">
                <a16:creationId xmlns:a16="http://schemas.microsoft.com/office/drawing/2014/main" id="{5FD5B38D-7BB9-42BE-A8BE-82ABFC3C1C9A}"/>
              </a:ext>
            </a:extLst>
          </p:cNvPr>
          <p:cNvPicPr>
            <a:picLocks noChangeAspect="1"/>
          </p:cNvPicPr>
          <p:nvPr/>
        </p:nvPicPr>
        <p:blipFill>
          <a:blip r:embed="rId3">
            <a:lum bright="70000" contrast="-70000"/>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tretch>
            <a:fillRect/>
          </a:stretch>
        </p:blipFill>
        <p:spPr>
          <a:xfrm>
            <a:off x="6446087" y="1452135"/>
            <a:ext cx="210312" cy="210312"/>
          </a:xfrm>
          <a:prstGeom prst="rect">
            <a:avLst/>
          </a:prstGeom>
        </p:spPr>
      </p:pic>
      <p:pic>
        <p:nvPicPr>
          <p:cNvPr id="30" name="Picture 29">
            <a:extLst>
              <a:ext uri="{FF2B5EF4-FFF2-40B4-BE49-F238E27FC236}">
                <a16:creationId xmlns:a16="http://schemas.microsoft.com/office/drawing/2014/main" id="{42D58BA8-87FB-4AE8-90C5-49D39808C954}"/>
              </a:ext>
            </a:extLst>
          </p:cNvPr>
          <p:cNvPicPr>
            <a:picLocks noChangeAspect="1"/>
          </p:cNvPicPr>
          <p:nvPr/>
        </p:nvPicPr>
        <p:blipFill>
          <a:blip r:embed="rId5">
            <a:lum bright="70000" contrast="-70000"/>
            <a:extLst>
              <a:ext uri="{BEBA8EAE-BF5A-486C-A8C5-ECC9F3942E4B}">
                <a14:imgProps xmlns:a14="http://schemas.microsoft.com/office/drawing/2010/main">
                  <a14:imgLayer r:embed="rId6">
                    <a14:imgEffect>
                      <a14:artisticPhotocopy/>
                    </a14:imgEffect>
                  </a14:imgLayer>
                </a14:imgProps>
              </a:ext>
              <a:ext uri="{28A0092B-C50C-407E-A947-70E740481C1C}">
                <a14:useLocalDpi xmlns:a14="http://schemas.microsoft.com/office/drawing/2010/main" val="0"/>
              </a:ext>
            </a:extLst>
          </a:blip>
          <a:stretch>
            <a:fillRect/>
          </a:stretch>
        </p:blipFill>
        <p:spPr>
          <a:xfrm>
            <a:off x="6446087" y="2849255"/>
            <a:ext cx="210312" cy="210312"/>
          </a:xfrm>
          <a:prstGeom prst="rect">
            <a:avLst/>
          </a:prstGeom>
        </p:spPr>
      </p:pic>
      <p:pic>
        <p:nvPicPr>
          <p:cNvPr id="32" name="Picture 31">
            <a:extLst>
              <a:ext uri="{FF2B5EF4-FFF2-40B4-BE49-F238E27FC236}">
                <a16:creationId xmlns:a16="http://schemas.microsoft.com/office/drawing/2014/main" id="{C8BE84AA-ECAF-42E3-93CC-50CAC172C581}"/>
              </a:ext>
            </a:extLst>
          </p:cNvPr>
          <p:cNvPicPr>
            <a:picLocks noChangeAspect="1"/>
          </p:cNvPicPr>
          <p:nvPr/>
        </p:nvPicPr>
        <p:blipFill>
          <a:blip r:embed="rId7">
            <a:lum bright="70000" contrast="-70000"/>
            <a:extLst>
              <a:ext uri="{BEBA8EAE-BF5A-486C-A8C5-ECC9F3942E4B}">
                <a14:imgProps xmlns:a14="http://schemas.microsoft.com/office/drawing/2010/main">
                  <a14:imgLayer r:embed="rId8">
                    <a14:imgEffect>
                      <a14:artisticPhotocopy/>
                    </a14:imgEffect>
                  </a14:imgLayer>
                </a14:imgProps>
              </a:ext>
              <a:ext uri="{28A0092B-C50C-407E-A947-70E740481C1C}">
                <a14:useLocalDpi xmlns:a14="http://schemas.microsoft.com/office/drawing/2010/main" val="0"/>
              </a:ext>
            </a:extLst>
          </a:blip>
          <a:stretch>
            <a:fillRect/>
          </a:stretch>
        </p:blipFill>
        <p:spPr>
          <a:xfrm>
            <a:off x="6446087" y="4190785"/>
            <a:ext cx="210312" cy="210312"/>
          </a:xfrm>
          <a:prstGeom prst="rect">
            <a:avLst/>
          </a:prstGeom>
        </p:spPr>
      </p:pic>
      <p:pic>
        <p:nvPicPr>
          <p:cNvPr id="34" name="Picture 33">
            <a:extLst>
              <a:ext uri="{FF2B5EF4-FFF2-40B4-BE49-F238E27FC236}">
                <a16:creationId xmlns:a16="http://schemas.microsoft.com/office/drawing/2014/main" id="{D5CF47EC-0B38-4490-B1EB-D264234077DF}"/>
              </a:ext>
            </a:extLst>
          </p:cNvPr>
          <p:cNvPicPr>
            <a:picLocks noChangeAspect="1"/>
          </p:cNvPicPr>
          <p:nvPr/>
        </p:nvPicPr>
        <p:blipFill>
          <a:blip r:embed="rId9">
            <a:lum bright="70000" contrast="-70000"/>
            <a:extLst>
              <a:ext uri="{BEBA8EAE-BF5A-486C-A8C5-ECC9F3942E4B}">
                <a14:imgProps xmlns:a14="http://schemas.microsoft.com/office/drawing/2010/main">
                  <a14:imgLayer r:embed="rId10">
                    <a14:imgEffect>
                      <a14:artisticPhotocopy/>
                    </a14:imgEffect>
                  </a14:imgLayer>
                </a14:imgProps>
              </a:ext>
              <a:ext uri="{28A0092B-C50C-407E-A947-70E740481C1C}">
                <a14:useLocalDpi xmlns:a14="http://schemas.microsoft.com/office/drawing/2010/main" val="0"/>
              </a:ext>
            </a:extLst>
          </a:blip>
          <a:stretch>
            <a:fillRect/>
          </a:stretch>
        </p:blipFill>
        <p:spPr>
          <a:xfrm>
            <a:off x="6446087" y="5565960"/>
            <a:ext cx="210312" cy="210312"/>
          </a:xfrm>
          <a:prstGeom prst="rect">
            <a:avLst/>
          </a:prstGeom>
        </p:spPr>
      </p:pic>
      <p:grpSp>
        <p:nvGrpSpPr>
          <p:cNvPr id="39" name="Group 38">
            <a:extLst>
              <a:ext uri="{FF2B5EF4-FFF2-40B4-BE49-F238E27FC236}">
                <a16:creationId xmlns:a16="http://schemas.microsoft.com/office/drawing/2014/main" id="{5766C2EC-BFCD-4D93-B5F0-8C35603BAB72}"/>
              </a:ext>
            </a:extLst>
          </p:cNvPr>
          <p:cNvGrpSpPr/>
          <p:nvPr/>
        </p:nvGrpSpPr>
        <p:grpSpPr>
          <a:xfrm>
            <a:off x="0" y="6577588"/>
            <a:ext cx="12195048" cy="280412"/>
            <a:chOff x="0" y="6577588"/>
            <a:chExt cx="12195048" cy="280412"/>
          </a:xfrm>
          <a:gradFill>
            <a:gsLst>
              <a:gs pos="7000">
                <a:srgbClr val="000000"/>
              </a:gs>
              <a:gs pos="97000">
                <a:srgbClr val="30574E"/>
              </a:gs>
            </a:gsLst>
            <a:lin ang="0" scaled="1"/>
          </a:gradFill>
        </p:grpSpPr>
        <p:sp>
          <p:nvSpPr>
            <p:cNvPr id="40" name="Rectangle 39">
              <a:extLst>
                <a:ext uri="{FF2B5EF4-FFF2-40B4-BE49-F238E27FC236}">
                  <a16:creationId xmlns:a16="http://schemas.microsoft.com/office/drawing/2014/main" id="{15A78BF2-7D64-4D4E-89E5-6FB6958FFB4E}"/>
                </a:ext>
              </a:extLst>
            </p:cNvPr>
            <p:cNvSpPr/>
            <p:nvPr userDrawn="1"/>
          </p:nvSpPr>
          <p:spPr>
            <a:xfrm>
              <a:off x="6096000" y="6775704"/>
              <a:ext cx="6099048" cy="8229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1" name="Group 40">
              <a:extLst>
                <a:ext uri="{FF2B5EF4-FFF2-40B4-BE49-F238E27FC236}">
                  <a16:creationId xmlns:a16="http://schemas.microsoft.com/office/drawing/2014/main" id="{86C55C88-91B3-4FA7-9D31-A06E7A1B2709}"/>
                </a:ext>
              </a:extLst>
            </p:cNvPr>
            <p:cNvGrpSpPr/>
            <p:nvPr userDrawn="1"/>
          </p:nvGrpSpPr>
          <p:grpSpPr>
            <a:xfrm>
              <a:off x="0" y="6577588"/>
              <a:ext cx="6338083" cy="280412"/>
              <a:chOff x="0" y="6577588"/>
              <a:chExt cx="6338083" cy="280412"/>
            </a:xfrm>
            <a:grpFill/>
          </p:grpSpPr>
          <p:sp>
            <p:nvSpPr>
              <p:cNvPr id="42" name="Rectangle 41">
                <a:extLst>
                  <a:ext uri="{FF2B5EF4-FFF2-40B4-BE49-F238E27FC236}">
                    <a16:creationId xmlns:a16="http://schemas.microsoft.com/office/drawing/2014/main" id="{C09922B5-FC5E-43C2-BE89-534DD846483E}"/>
                  </a:ext>
                </a:extLst>
              </p:cNvPr>
              <p:cNvSpPr/>
              <p:nvPr userDrawn="1"/>
            </p:nvSpPr>
            <p:spPr>
              <a:xfrm>
                <a:off x="0" y="6775704"/>
                <a:ext cx="6099048" cy="8229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Google Shape;24;p54">
                <a:extLst>
                  <a:ext uri="{FF2B5EF4-FFF2-40B4-BE49-F238E27FC236}">
                    <a16:creationId xmlns:a16="http://schemas.microsoft.com/office/drawing/2014/main" id="{2C82E485-1095-468C-915B-2860A2DBDD64}"/>
                  </a:ext>
                </a:extLst>
              </p:cNvPr>
              <p:cNvSpPr/>
              <p:nvPr userDrawn="1"/>
            </p:nvSpPr>
            <p:spPr>
              <a:xfrm>
                <a:off x="5853918" y="6577588"/>
                <a:ext cx="484165" cy="268981"/>
              </a:xfrm>
              <a:custGeom>
                <a:avLst/>
                <a:gdLst/>
                <a:ahLst/>
                <a:cxnLst/>
                <a:rect l="l" t="t" r="r" b="b"/>
                <a:pathLst>
                  <a:path w="365760" h="203200" extrusionOk="0">
                    <a:moveTo>
                      <a:pt x="182880" y="0"/>
                    </a:moveTo>
                    <a:cubicBezTo>
                      <a:pt x="283882" y="0"/>
                      <a:pt x="365760" y="81878"/>
                      <a:pt x="365760" y="182880"/>
                    </a:cubicBezTo>
                    <a:lnTo>
                      <a:pt x="361658" y="203200"/>
                    </a:lnTo>
                    <a:lnTo>
                      <a:pt x="4103" y="203200"/>
                    </a:lnTo>
                    <a:lnTo>
                      <a:pt x="0" y="182880"/>
                    </a:lnTo>
                    <a:cubicBezTo>
                      <a:pt x="0" y="81878"/>
                      <a:pt x="81878" y="0"/>
                      <a:pt x="182880" y="0"/>
                    </a:cubicBezTo>
                    <a:close/>
                  </a:path>
                </a:pathLst>
              </a:custGeom>
              <a:gr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Arial"/>
                  <a:ea typeface="Arial"/>
                  <a:cs typeface="Arial"/>
                  <a:sym typeface="Arial"/>
                </a:endParaRPr>
              </a:p>
            </p:txBody>
          </p:sp>
        </p:grpSp>
      </p:grpSp>
      <p:sp>
        <p:nvSpPr>
          <p:cNvPr id="44" name="Slide Number Placeholder 5">
            <a:extLst>
              <a:ext uri="{FF2B5EF4-FFF2-40B4-BE49-F238E27FC236}">
                <a16:creationId xmlns:a16="http://schemas.microsoft.com/office/drawing/2014/main" id="{1584FD48-BF1F-4FF0-906B-D2A57BF8A363}"/>
              </a:ext>
            </a:extLst>
          </p:cNvPr>
          <p:cNvSpPr txBox="1">
            <a:spLocks/>
          </p:cNvSpPr>
          <p:nvPr/>
        </p:nvSpPr>
        <p:spPr>
          <a:xfrm>
            <a:off x="5699948" y="6529516"/>
            <a:ext cx="792104" cy="365125"/>
          </a:xfrm>
          <a:prstGeom prst="rect">
            <a:avLst/>
          </a:prstGeom>
        </p:spPr>
        <p:txBody>
          <a:bodyPr vert="horz" lIns="91440" tIns="45720" rIns="91440" bIns="45720" rtlCol="0" anchor="ctr"/>
          <a:lstStyle>
            <a:defPPr>
              <a:defRPr lang="en-US"/>
            </a:defPPr>
            <a:lvl1pPr marL="0" algn="ctr" defTabSz="914400" rtl="0" eaLnBrk="1" latinLnBrk="0" hangingPunct="1">
              <a:defRPr sz="1100" b="1"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28868B4-BCB4-40C5-8F5B-96F1F985AC30}" type="slidenum">
              <a:rPr lang="en-US" smtClean="0">
                <a:latin typeface="+mn-lt"/>
              </a:rPr>
              <a:pPr/>
              <a:t>13</a:t>
            </a:fld>
            <a:endParaRPr lang="en-US" dirty="0">
              <a:latin typeface="+mn-lt"/>
            </a:endParaRPr>
          </a:p>
        </p:txBody>
      </p:sp>
    </p:spTree>
    <p:extLst>
      <p:ext uri="{BB962C8B-B14F-4D97-AF65-F5344CB8AC3E}">
        <p14:creationId xmlns:p14="http://schemas.microsoft.com/office/powerpoint/2010/main" val="11742257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 Placeholder 17">
            <a:extLst>
              <a:ext uri="{FF2B5EF4-FFF2-40B4-BE49-F238E27FC236}">
                <a16:creationId xmlns:a16="http://schemas.microsoft.com/office/drawing/2014/main" id="{3A7FB5BE-6F46-459F-8F8C-5F9AD2778CAE}"/>
              </a:ext>
            </a:extLst>
          </p:cNvPr>
          <p:cNvSpPr>
            <a:spLocks noGrp="1"/>
          </p:cNvSpPr>
          <p:nvPr>
            <p:ph type="body" sz="quarter" idx="10"/>
          </p:nvPr>
        </p:nvSpPr>
        <p:spPr/>
        <p:txBody>
          <a:bodyPr/>
          <a:lstStyle/>
          <a:p>
            <a:r>
              <a:rPr lang="en-US"/>
              <a:t>Market Opportunity &amp; Social Impact</a:t>
            </a:r>
          </a:p>
        </p:txBody>
      </p:sp>
      <p:sp>
        <p:nvSpPr>
          <p:cNvPr id="30" name="Block Arc 29">
            <a:extLst>
              <a:ext uri="{FF2B5EF4-FFF2-40B4-BE49-F238E27FC236}">
                <a16:creationId xmlns:a16="http://schemas.microsoft.com/office/drawing/2014/main" id="{9EB7AA52-3465-465C-85A4-5F352BD9E23F}"/>
              </a:ext>
            </a:extLst>
          </p:cNvPr>
          <p:cNvSpPr>
            <a:spLocks noChangeAspect="1"/>
          </p:cNvSpPr>
          <p:nvPr userDrawn="1"/>
        </p:nvSpPr>
        <p:spPr>
          <a:xfrm flipV="1">
            <a:off x="5202010" y="2937951"/>
            <a:ext cx="1786311" cy="1786327"/>
          </a:xfrm>
          <a:prstGeom prst="blockArc">
            <a:avLst>
              <a:gd name="adj1" fmla="val 11990898"/>
              <a:gd name="adj2" fmla="val 915414"/>
              <a:gd name="adj3" fmla="val 8207"/>
            </a:avLst>
          </a:prstGeom>
          <a:gradFill flip="none" rotWithShape="1">
            <a:gsLst>
              <a:gs pos="100000">
                <a:srgbClr val="000000"/>
              </a:gs>
              <a:gs pos="0">
                <a:srgbClr val="30574E"/>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1" name="Block Arc 30">
            <a:extLst>
              <a:ext uri="{FF2B5EF4-FFF2-40B4-BE49-F238E27FC236}">
                <a16:creationId xmlns:a16="http://schemas.microsoft.com/office/drawing/2014/main" id="{E7929244-4DD0-44D6-A175-3E41D50FB1A3}"/>
              </a:ext>
            </a:extLst>
          </p:cNvPr>
          <p:cNvSpPr>
            <a:spLocks noChangeAspect="1"/>
          </p:cNvSpPr>
          <p:nvPr userDrawn="1"/>
        </p:nvSpPr>
        <p:spPr>
          <a:xfrm>
            <a:off x="7421649" y="2498182"/>
            <a:ext cx="1786311" cy="1786327"/>
          </a:xfrm>
          <a:prstGeom prst="blockArc">
            <a:avLst>
              <a:gd name="adj1" fmla="val 9528357"/>
              <a:gd name="adj2" fmla="val 915414"/>
              <a:gd name="adj3" fmla="val 8207"/>
            </a:avLst>
          </a:prstGeom>
          <a:gradFill>
            <a:gsLst>
              <a:gs pos="0">
                <a:srgbClr val="30574E"/>
              </a:gs>
              <a:gs pos="98000">
                <a:srgbClr val="000000"/>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2" name="Block Arc 31">
            <a:extLst>
              <a:ext uri="{FF2B5EF4-FFF2-40B4-BE49-F238E27FC236}">
                <a16:creationId xmlns:a16="http://schemas.microsoft.com/office/drawing/2014/main" id="{9D677C83-DB6B-4379-8C25-D9CB5C598D02}"/>
              </a:ext>
            </a:extLst>
          </p:cNvPr>
          <p:cNvSpPr>
            <a:spLocks noChangeAspect="1"/>
          </p:cNvSpPr>
          <p:nvPr/>
        </p:nvSpPr>
        <p:spPr>
          <a:xfrm>
            <a:off x="2982370" y="2498182"/>
            <a:ext cx="1786311" cy="1786327"/>
          </a:xfrm>
          <a:prstGeom prst="blockArc">
            <a:avLst>
              <a:gd name="adj1" fmla="val 9528357"/>
              <a:gd name="adj2" fmla="val 915414"/>
              <a:gd name="adj3" fmla="val 8207"/>
            </a:avLst>
          </a:prstGeom>
          <a:gradFill flip="none" rotWithShape="1">
            <a:gsLst>
              <a:gs pos="0">
                <a:srgbClr val="30574E"/>
              </a:gs>
              <a:gs pos="98000">
                <a:srgbClr val="000000"/>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6" name="Oval 45">
            <a:extLst>
              <a:ext uri="{FF2B5EF4-FFF2-40B4-BE49-F238E27FC236}">
                <a16:creationId xmlns:a16="http://schemas.microsoft.com/office/drawing/2014/main" id="{6940A94E-4728-4DA1-A3F5-8591D0B92E8E}"/>
              </a:ext>
            </a:extLst>
          </p:cNvPr>
          <p:cNvSpPr/>
          <p:nvPr/>
        </p:nvSpPr>
        <p:spPr>
          <a:xfrm flipV="1">
            <a:off x="4260718" y="2951586"/>
            <a:ext cx="1391857" cy="1391869"/>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Oval 46">
            <a:extLst>
              <a:ext uri="{FF2B5EF4-FFF2-40B4-BE49-F238E27FC236}">
                <a16:creationId xmlns:a16="http://schemas.microsoft.com/office/drawing/2014/main" id="{E802D247-26BE-4EBD-B9B6-07A8010B151F}"/>
              </a:ext>
            </a:extLst>
          </p:cNvPr>
          <p:cNvSpPr/>
          <p:nvPr/>
        </p:nvSpPr>
        <p:spPr>
          <a:xfrm flipV="1">
            <a:off x="4504294" y="3195161"/>
            <a:ext cx="904708" cy="904716"/>
          </a:xfrm>
          <a:prstGeom prst="ellipse">
            <a:avLst/>
          </a:prstGeom>
          <a:solidFill>
            <a:schemeClr val="bg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8" name="Straight Connector 47">
            <a:extLst>
              <a:ext uri="{FF2B5EF4-FFF2-40B4-BE49-F238E27FC236}">
                <a16:creationId xmlns:a16="http://schemas.microsoft.com/office/drawing/2014/main" id="{C67F6277-57AE-44A7-9BDD-DB127E0686DE}"/>
              </a:ext>
            </a:extLst>
          </p:cNvPr>
          <p:cNvCxnSpPr/>
          <p:nvPr/>
        </p:nvCxnSpPr>
        <p:spPr>
          <a:xfrm>
            <a:off x="4952713" y="4332469"/>
            <a:ext cx="0" cy="386826"/>
          </a:xfrm>
          <a:prstGeom prst="line">
            <a:avLst/>
          </a:prstGeom>
          <a:ln w="12700">
            <a:solidFill>
              <a:srgbClr val="000000"/>
            </a:solidFill>
            <a:tailEnd type="oval" w="med" len="med"/>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1D617D8A-2FC0-4965-912E-6487D7C51603}"/>
              </a:ext>
            </a:extLst>
          </p:cNvPr>
          <p:cNvSpPr/>
          <p:nvPr/>
        </p:nvSpPr>
        <p:spPr>
          <a:xfrm flipV="1">
            <a:off x="2098476" y="2951586"/>
            <a:ext cx="1391857" cy="1391869"/>
          </a:xfrm>
          <a:prstGeom prst="ellipse">
            <a:avLst/>
          </a:prstGeom>
          <a:solidFill>
            <a:srgbClr val="3057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Oval 43">
            <a:extLst>
              <a:ext uri="{FF2B5EF4-FFF2-40B4-BE49-F238E27FC236}">
                <a16:creationId xmlns:a16="http://schemas.microsoft.com/office/drawing/2014/main" id="{DC818E5A-07A9-450E-AA57-D4AFCB9134C0}"/>
              </a:ext>
            </a:extLst>
          </p:cNvPr>
          <p:cNvSpPr/>
          <p:nvPr/>
        </p:nvSpPr>
        <p:spPr>
          <a:xfrm flipV="1">
            <a:off x="2342052" y="3195162"/>
            <a:ext cx="904708" cy="904716"/>
          </a:xfrm>
          <a:prstGeom prst="ellipse">
            <a:avLst/>
          </a:prstGeom>
          <a:solidFill>
            <a:schemeClr val="bg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5" name="Straight Connector 44">
            <a:extLst>
              <a:ext uri="{FF2B5EF4-FFF2-40B4-BE49-F238E27FC236}">
                <a16:creationId xmlns:a16="http://schemas.microsoft.com/office/drawing/2014/main" id="{8DE84634-B842-4AD0-A0BC-238E1C1E8724}"/>
              </a:ext>
            </a:extLst>
          </p:cNvPr>
          <p:cNvCxnSpPr>
            <a:stCxn id="43" idx="4"/>
          </p:cNvCxnSpPr>
          <p:nvPr/>
        </p:nvCxnSpPr>
        <p:spPr>
          <a:xfrm flipH="1" flipV="1">
            <a:off x="2791053" y="2564761"/>
            <a:ext cx="3351" cy="386826"/>
          </a:xfrm>
          <a:prstGeom prst="line">
            <a:avLst/>
          </a:prstGeom>
          <a:ln w="12700">
            <a:solidFill>
              <a:srgbClr val="30574E"/>
            </a:solidFill>
            <a:tailEnd type="oval" w="med" len="med"/>
          </a:ln>
        </p:spPr>
        <p:style>
          <a:lnRef idx="1">
            <a:schemeClr val="accent1"/>
          </a:lnRef>
          <a:fillRef idx="0">
            <a:schemeClr val="accent1"/>
          </a:fillRef>
          <a:effectRef idx="0">
            <a:schemeClr val="accent1"/>
          </a:effectRef>
          <a:fontRef idx="minor">
            <a:schemeClr val="tx1"/>
          </a:fontRef>
        </p:style>
      </p:cxnSp>
      <p:sp>
        <p:nvSpPr>
          <p:cNvPr id="40" name="Oval 39">
            <a:extLst>
              <a:ext uri="{FF2B5EF4-FFF2-40B4-BE49-F238E27FC236}">
                <a16:creationId xmlns:a16="http://schemas.microsoft.com/office/drawing/2014/main" id="{7440B485-CB3D-441A-B00B-B0E78EFCC599}"/>
              </a:ext>
            </a:extLst>
          </p:cNvPr>
          <p:cNvSpPr/>
          <p:nvPr/>
        </p:nvSpPr>
        <p:spPr>
          <a:xfrm flipV="1">
            <a:off x="8699997" y="2951586"/>
            <a:ext cx="1391857" cy="1391869"/>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Oval 40">
            <a:extLst>
              <a:ext uri="{FF2B5EF4-FFF2-40B4-BE49-F238E27FC236}">
                <a16:creationId xmlns:a16="http://schemas.microsoft.com/office/drawing/2014/main" id="{32AD6A00-0FF3-4EF8-BB44-AB3079A3DD85}"/>
              </a:ext>
            </a:extLst>
          </p:cNvPr>
          <p:cNvSpPr/>
          <p:nvPr/>
        </p:nvSpPr>
        <p:spPr>
          <a:xfrm flipV="1">
            <a:off x="8943573" y="3195161"/>
            <a:ext cx="904708" cy="904716"/>
          </a:xfrm>
          <a:prstGeom prst="ellipse">
            <a:avLst/>
          </a:prstGeom>
          <a:solidFill>
            <a:schemeClr val="bg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2" name="Straight Connector 41">
            <a:extLst>
              <a:ext uri="{FF2B5EF4-FFF2-40B4-BE49-F238E27FC236}">
                <a16:creationId xmlns:a16="http://schemas.microsoft.com/office/drawing/2014/main" id="{14232DA3-C1E8-4F77-ABE8-00A6E6440179}"/>
              </a:ext>
            </a:extLst>
          </p:cNvPr>
          <p:cNvCxnSpPr/>
          <p:nvPr/>
        </p:nvCxnSpPr>
        <p:spPr>
          <a:xfrm>
            <a:off x="9391992" y="4332469"/>
            <a:ext cx="0" cy="386826"/>
          </a:xfrm>
          <a:prstGeom prst="line">
            <a:avLst/>
          </a:prstGeom>
          <a:ln w="12700">
            <a:solidFill>
              <a:srgbClr val="000000"/>
            </a:solidFill>
            <a:tailEnd type="oval" w="med" len="med"/>
          </a:ln>
        </p:spPr>
        <p:style>
          <a:lnRef idx="1">
            <a:schemeClr val="accent1"/>
          </a:lnRef>
          <a:fillRef idx="0">
            <a:schemeClr val="accent1"/>
          </a:fillRef>
          <a:effectRef idx="0">
            <a:schemeClr val="accent1"/>
          </a:effectRef>
          <a:fontRef idx="minor">
            <a:schemeClr val="tx1"/>
          </a:fontRef>
        </p:style>
      </p:cxnSp>
      <p:sp>
        <p:nvSpPr>
          <p:cNvPr id="37" name="Oval 36">
            <a:extLst>
              <a:ext uri="{FF2B5EF4-FFF2-40B4-BE49-F238E27FC236}">
                <a16:creationId xmlns:a16="http://schemas.microsoft.com/office/drawing/2014/main" id="{CC377D2C-0FAF-4F5D-9EB9-439A88792F6A}"/>
              </a:ext>
            </a:extLst>
          </p:cNvPr>
          <p:cNvSpPr/>
          <p:nvPr/>
        </p:nvSpPr>
        <p:spPr>
          <a:xfrm flipV="1">
            <a:off x="6537755" y="2951586"/>
            <a:ext cx="1391857" cy="1391869"/>
          </a:xfrm>
          <a:prstGeom prst="ellipse">
            <a:avLst/>
          </a:prstGeom>
          <a:solidFill>
            <a:srgbClr val="3057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Oval 37">
            <a:extLst>
              <a:ext uri="{FF2B5EF4-FFF2-40B4-BE49-F238E27FC236}">
                <a16:creationId xmlns:a16="http://schemas.microsoft.com/office/drawing/2014/main" id="{8BB12218-7C5F-45E1-A57A-70EF971FEADC}"/>
              </a:ext>
            </a:extLst>
          </p:cNvPr>
          <p:cNvSpPr/>
          <p:nvPr/>
        </p:nvSpPr>
        <p:spPr>
          <a:xfrm flipV="1">
            <a:off x="6781331" y="3195162"/>
            <a:ext cx="904708" cy="904716"/>
          </a:xfrm>
          <a:prstGeom prst="ellipse">
            <a:avLst/>
          </a:prstGeom>
          <a:solidFill>
            <a:schemeClr val="bg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9" name="Straight Connector 38">
            <a:extLst>
              <a:ext uri="{FF2B5EF4-FFF2-40B4-BE49-F238E27FC236}">
                <a16:creationId xmlns:a16="http://schemas.microsoft.com/office/drawing/2014/main" id="{EA5BA552-AE47-4707-9260-FFF96D0F25F8}"/>
              </a:ext>
            </a:extLst>
          </p:cNvPr>
          <p:cNvCxnSpPr>
            <a:stCxn id="37" idx="4"/>
          </p:cNvCxnSpPr>
          <p:nvPr/>
        </p:nvCxnSpPr>
        <p:spPr>
          <a:xfrm flipV="1">
            <a:off x="7233684" y="2564760"/>
            <a:ext cx="0" cy="386826"/>
          </a:xfrm>
          <a:prstGeom prst="line">
            <a:avLst/>
          </a:prstGeom>
          <a:ln w="12700">
            <a:solidFill>
              <a:srgbClr val="30574E"/>
            </a:solidFill>
            <a:tailEnd type="oval" w="med" len="med"/>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7824F155-A8CA-4F07-A766-7296A3978C04}"/>
              </a:ext>
            </a:extLst>
          </p:cNvPr>
          <p:cNvSpPr/>
          <p:nvPr userDrawn="1"/>
        </p:nvSpPr>
        <p:spPr>
          <a:xfrm flipV="1">
            <a:off x="3568647" y="3600093"/>
            <a:ext cx="621041" cy="14369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129FC23A-903F-48FF-ABF9-ADD4D7B677CD}"/>
              </a:ext>
            </a:extLst>
          </p:cNvPr>
          <p:cNvSpPr/>
          <p:nvPr userDrawn="1"/>
        </p:nvSpPr>
        <p:spPr>
          <a:xfrm flipV="1">
            <a:off x="5782148" y="3603185"/>
            <a:ext cx="621041" cy="14369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CC2935A7-D9A6-4C02-A358-7513274970A3}"/>
              </a:ext>
            </a:extLst>
          </p:cNvPr>
          <p:cNvSpPr/>
          <p:nvPr userDrawn="1"/>
        </p:nvSpPr>
        <p:spPr>
          <a:xfrm flipV="1">
            <a:off x="8004283" y="3603185"/>
            <a:ext cx="621041" cy="14369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Arc 25">
            <a:extLst>
              <a:ext uri="{FF2B5EF4-FFF2-40B4-BE49-F238E27FC236}">
                <a16:creationId xmlns:a16="http://schemas.microsoft.com/office/drawing/2014/main" id="{4C35023A-C5F3-4821-BD1C-BF1B83FB5789}"/>
              </a:ext>
            </a:extLst>
          </p:cNvPr>
          <p:cNvSpPr/>
          <p:nvPr userDrawn="1"/>
        </p:nvSpPr>
        <p:spPr>
          <a:xfrm rot="9295941" flipV="1">
            <a:off x="2230165" y="3083282"/>
            <a:ext cx="1128477" cy="1128477"/>
          </a:xfrm>
          <a:prstGeom prst="arc">
            <a:avLst>
              <a:gd name="adj1" fmla="val 16200000"/>
              <a:gd name="adj2" fmla="val 12878801"/>
            </a:avLst>
          </a:prstGeom>
          <a:ln w="9525">
            <a:solidFill>
              <a:schemeClr val="bg1"/>
            </a:solidFill>
            <a:tailEnd type="oval"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Arc 26">
            <a:extLst>
              <a:ext uri="{FF2B5EF4-FFF2-40B4-BE49-F238E27FC236}">
                <a16:creationId xmlns:a16="http://schemas.microsoft.com/office/drawing/2014/main" id="{C573B310-42C2-4AF3-B3AD-B530CF183365}"/>
              </a:ext>
            </a:extLst>
          </p:cNvPr>
          <p:cNvSpPr/>
          <p:nvPr userDrawn="1"/>
        </p:nvSpPr>
        <p:spPr>
          <a:xfrm rot="16200000" flipV="1">
            <a:off x="4388070" y="3083282"/>
            <a:ext cx="1128477" cy="1128477"/>
          </a:xfrm>
          <a:prstGeom prst="arc">
            <a:avLst>
              <a:gd name="adj1" fmla="val 16200000"/>
              <a:gd name="adj2" fmla="val 12878801"/>
            </a:avLst>
          </a:prstGeom>
          <a:ln w="9525">
            <a:solidFill>
              <a:schemeClr val="bg1"/>
            </a:solidFill>
            <a:tailEnd type="oval"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8" name="Arc 27">
            <a:extLst>
              <a:ext uri="{FF2B5EF4-FFF2-40B4-BE49-F238E27FC236}">
                <a16:creationId xmlns:a16="http://schemas.microsoft.com/office/drawing/2014/main" id="{5A8D6D27-36D3-43D4-AA36-9F358D9FC12B}"/>
              </a:ext>
            </a:extLst>
          </p:cNvPr>
          <p:cNvSpPr/>
          <p:nvPr userDrawn="1"/>
        </p:nvSpPr>
        <p:spPr>
          <a:xfrm rot="9312834" flipV="1">
            <a:off x="6667657" y="3083282"/>
            <a:ext cx="1128477" cy="1128477"/>
          </a:xfrm>
          <a:prstGeom prst="arc">
            <a:avLst>
              <a:gd name="adj1" fmla="val 16200000"/>
              <a:gd name="adj2" fmla="val 12878801"/>
            </a:avLst>
          </a:prstGeom>
          <a:ln w="9525">
            <a:solidFill>
              <a:schemeClr val="bg1"/>
            </a:solidFill>
            <a:tailEnd type="oval"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9" name="Arc 28">
            <a:extLst>
              <a:ext uri="{FF2B5EF4-FFF2-40B4-BE49-F238E27FC236}">
                <a16:creationId xmlns:a16="http://schemas.microsoft.com/office/drawing/2014/main" id="{C0C23106-6925-40FA-BA45-3168387822A4}"/>
              </a:ext>
            </a:extLst>
          </p:cNvPr>
          <p:cNvSpPr/>
          <p:nvPr userDrawn="1"/>
        </p:nvSpPr>
        <p:spPr>
          <a:xfrm rot="15879180" flipV="1">
            <a:off x="8837992" y="3085434"/>
            <a:ext cx="1128477" cy="1128477"/>
          </a:xfrm>
          <a:prstGeom prst="arc">
            <a:avLst>
              <a:gd name="adj1" fmla="val 16200000"/>
              <a:gd name="adj2" fmla="val 12878801"/>
            </a:avLst>
          </a:prstGeom>
          <a:ln w="9525">
            <a:solidFill>
              <a:schemeClr val="bg1"/>
            </a:solidFill>
            <a:tailEnd type="oval"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9" name="Rectangle 48">
            <a:extLst>
              <a:ext uri="{FF2B5EF4-FFF2-40B4-BE49-F238E27FC236}">
                <a16:creationId xmlns:a16="http://schemas.microsoft.com/office/drawing/2014/main" id="{2924239D-3CFC-41B6-9033-B1F840FF81FC}"/>
              </a:ext>
            </a:extLst>
          </p:cNvPr>
          <p:cNvSpPr/>
          <p:nvPr userDrawn="1"/>
        </p:nvSpPr>
        <p:spPr>
          <a:xfrm>
            <a:off x="990412" y="1036016"/>
            <a:ext cx="3601281" cy="1292020"/>
          </a:xfrm>
          <a:prstGeom prst="rect">
            <a:avLst/>
          </a:prstGeom>
        </p:spPr>
        <p:txBody>
          <a:bodyPr wrap="square">
            <a:spAutoFit/>
          </a:bodyPr>
          <a:lstStyle/>
          <a:p>
            <a:pPr algn="ctr">
              <a:lnSpc>
                <a:spcPct val="150000"/>
              </a:lnSpc>
            </a:pPr>
            <a:r>
              <a:rPr lang="en-US" dirty="0"/>
              <a:t>4.6 million UK residents receive disability benefits for long‑term conditions</a:t>
            </a:r>
          </a:p>
        </p:txBody>
      </p:sp>
      <p:sp>
        <p:nvSpPr>
          <p:cNvPr id="50" name="Rectangle 49">
            <a:extLst>
              <a:ext uri="{FF2B5EF4-FFF2-40B4-BE49-F238E27FC236}">
                <a16:creationId xmlns:a16="http://schemas.microsoft.com/office/drawing/2014/main" id="{2E57C51B-AAAE-4E3C-AE12-94AFD86F1356}"/>
              </a:ext>
            </a:extLst>
          </p:cNvPr>
          <p:cNvSpPr/>
          <p:nvPr userDrawn="1"/>
        </p:nvSpPr>
        <p:spPr>
          <a:xfrm>
            <a:off x="3188086" y="4916329"/>
            <a:ext cx="3529563" cy="1292020"/>
          </a:xfrm>
          <a:prstGeom prst="rect">
            <a:avLst/>
          </a:prstGeom>
        </p:spPr>
        <p:txBody>
          <a:bodyPr wrap="square">
            <a:spAutoFit/>
          </a:bodyPr>
          <a:lstStyle/>
          <a:p>
            <a:pPr algn="ctr">
              <a:lnSpc>
                <a:spcPct val="150000"/>
              </a:lnSpc>
            </a:pPr>
            <a:r>
              <a:rPr lang="en-US" dirty="0"/>
              <a:t>£10 bn+ annual UK home‑care spend and rising with ageing population</a:t>
            </a:r>
          </a:p>
        </p:txBody>
      </p:sp>
      <p:sp>
        <p:nvSpPr>
          <p:cNvPr id="51" name="Rectangle 50">
            <a:extLst>
              <a:ext uri="{FF2B5EF4-FFF2-40B4-BE49-F238E27FC236}">
                <a16:creationId xmlns:a16="http://schemas.microsoft.com/office/drawing/2014/main" id="{E691913A-3DD9-49DF-ABA6-14298ADA0E8A}"/>
              </a:ext>
            </a:extLst>
          </p:cNvPr>
          <p:cNvSpPr/>
          <p:nvPr userDrawn="1"/>
        </p:nvSpPr>
        <p:spPr>
          <a:xfrm>
            <a:off x="5409002" y="1036016"/>
            <a:ext cx="3687785" cy="1292020"/>
          </a:xfrm>
          <a:prstGeom prst="rect">
            <a:avLst/>
          </a:prstGeom>
        </p:spPr>
        <p:txBody>
          <a:bodyPr wrap="square">
            <a:spAutoFit/>
          </a:bodyPr>
          <a:lstStyle/>
          <a:p>
            <a:pPr algn="ctr">
              <a:lnSpc>
                <a:spcPct val="150000"/>
              </a:lnSpc>
            </a:pPr>
            <a:r>
              <a:rPr lang="en-US" dirty="0" err="1"/>
              <a:t>Shallion</a:t>
            </a:r>
            <a:r>
              <a:rPr lang="en-US" dirty="0"/>
              <a:t> bridges the gap between clinical care and daily‑living support</a:t>
            </a:r>
          </a:p>
        </p:txBody>
      </p:sp>
      <p:sp>
        <p:nvSpPr>
          <p:cNvPr id="52" name="Rectangle 51">
            <a:extLst>
              <a:ext uri="{FF2B5EF4-FFF2-40B4-BE49-F238E27FC236}">
                <a16:creationId xmlns:a16="http://schemas.microsoft.com/office/drawing/2014/main" id="{6D18F39A-001A-46CB-BFD4-AFE741D0C8EB}"/>
              </a:ext>
            </a:extLst>
          </p:cNvPr>
          <p:cNvSpPr/>
          <p:nvPr userDrawn="1"/>
        </p:nvSpPr>
        <p:spPr>
          <a:xfrm>
            <a:off x="7580073" y="4916329"/>
            <a:ext cx="3622012" cy="1292020"/>
          </a:xfrm>
          <a:prstGeom prst="rect">
            <a:avLst/>
          </a:prstGeom>
        </p:spPr>
        <p:txBody>
          <a:bodyPr wrap="square">
            <a:spAutoFit/>
          </a:bodyPr>
          <a:lstStyle/>
          <a:p>
            <a:pPr algn="ctr">
              <a:lnSpc>
                <a:spcPct val="150000"/>
              </a:lnSpc>
            </a:pPr>
            <a:r>
              <a:rPr lang="en-US" b="1" dirty="0"/>
              <a:t>Dual revenue</a:t>
            </a:r>
            <a:r>
              <a:rPr lang="en-US" dirty="0"/>
              <a:t>: service fees, merchandise &amp; nutrition sales, grants &amp; sponsorships</a:t>
            </a:r>
          </a:p>
        </p:txBody>
      </p:sp>
      <p:sp>
        <p:nvSpPr>
          <p:cNvPr id="55" name="Rectangle 54">
            <a:extLst>
              <a:ext uri="{FF2B5EF4-FFF2-40B4-BE49-F238E27FC236}">
                <a16:creationId xmlns:a16="http://schemas.microsoft.com/office/drawing/2014/main" id="{45E309D6-8D4B-420A-96CF-5002F51917D3}"/>
              </a:ext>
            </a:extLst>
          </p:cNvPr>
          <p:cNvSpPr/>
          <p:nvPr userDrawn="1"/>
        </p:nvSpPr>
        <p:spPr>
          <a:xfrm flipV="1">
            <a:off x="10179724" y="3600093"/>
            <a:ext cx="1391857" cy="14369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3952FA8A-BD8F-4CF9-A6BF-0F8CF546EB0D}"/>
              </a:ext>
            </a:extLst>
          </p:cNvPr>
          <p:cNvSpPr/>
          <p:nvPr userDrawn="1"/>
        </p:nvSpPr>
        <p:spPr>
          <a:xfrm flipV="1">
            <a:off x="564523" y="3600093"/>
            <a:ext cx="1391857" cy="14369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Picture 61">
            <a:extLst>
              <a:ext uri="{FF2B5EF4-FFF2-40B4-BE49-F238E27FC236}">
                <a16:creationId xmlns:a16="http://schemas.microsoft.com/office/drawing/2014/main" id="{38DE11DD-BAA2-4DA2-B7D8-1C1A94BA9A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65806" y="3418920"/>
            <a:ext cx="457200" cy="457200"/>
          </a:xfrm>
          <a:prstGeom prst="rect">
            <a:avLst/>
          </a:prstGeom>
        </p:spPr>
      </p:pic>
      <p:pic>
        <p:nvPicPr>
          <p:cNvPr id="63" name="Picture 62">
            <a:extLst>
              <a:ext uri="{FF2B5EF4-FFF2-40B4-BE49-F238E27FC236}">
                <a16:creationId xmlns:a16="http://schemas.microsoft.com/office/drawing/2014/main" id="{6007C81D-A8AA-45A3-B469-1A9B6E8CBA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28048" y="3418919"/>
            <a:ext cx="457200" cy="457200"/>
          </a:xfrm>
          <a:prstGeom prst="rect">
            <a:avLst/>
          </a:prstGeom>
        </p:spPr>
      </p:pic>
      <p:pic>
        <p:nvPicPr>
          <p:cNvPr id="64" name="Picture 63">
            <a:extLst>
              <a:ext uri="{FF2B5EF4-FFF2-40B4-BE49-F238E27FC236}">
                <a16:creationId xmlns:a16="http://schemas.microsoft.com/office/drawing/2014/main" id="{E718A05F-49D1-4ABD-A1B4-A74C3FC3C9A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05085" y="3418920"/>
            <a:ext cx="457200" cy="457200"/>
          </a:xfrm>
          <a:prstGeom prst="rect">
            <a:avLst/>
          </a:prstGeom>
        </p:spPr>
      </p:pic>
      <p:pic>
        <p:nvPicPr>
          <p:cNvPr id="65" name="Picture 64">
            <a:extLst>
              <a:ext uri="{FF2B5EF4-FFF2-40B4-BE49-F238E27FC236}">
                <a16:creationId xmlns:a16="http://schemas.microsoft.com/office/drawing/2014/main" id="{605895F4-95A5-445B-B84A-0ED20EED9DA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67327" y="3418919"/>
            <a:ext cx="457200" cy="457200"/>
          </a:xfrm>
          <a:prstGeom prst="rect">
            <a:avLst/>
          </a:prstGeom>
        </p:spPr>
      </p:pic>
    </p:spTree>
    <p:extLst>
      <p:ext uri="{BB962C8B-B14F-4D97-AF65-F5344CB8AC3E}">
        <p14:creationId xmlns:p14="http://schemas.microsoft.com/office/powerpoint/2010/main" val="40973797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EC6465C-2074-47FD-8660-902499400751}"/>
              </a:ext>
            </a:extLst>
          </p:cNvPr>
          <p:cNvSpPr>
            <a:spLocks noGrp="1"/>
          </p:cNvSpPr>
          <p:nvPr>
            <p:ph type="body" sz="quarter" idx="10"/>
          </p:nvPr>
        </p:nvSpPr>
        <p:spPr/>
        <p:txBody>
          <a:bodyPr/>
          <a:lstStyle/>
          <a:p>
            <a:r>
              <a:rPr lang="en-US" dirty="0"/>
              <a:t>Traction &amp; Roadmap</a:t>
            </a:r>
          </a:p>
        </p:txBody>
      </p:sp>
      <p:sp>
        <p:nvSpPr>
          <p:cNvPr id="27" name="Freeform 5">
            <a:extLst>
              <a:ext uri="{FF2B5EF4-FFF2-40B4-BE49-F238E27FC236}">
                <a16:creationId xmlns:a16="http://schemas.microsoft.com/office/drawing/2014/main" id="{B812B49B-D245-419D-8196-39884E0FBAFA}"/>
              </a:ext>
            </a:extLst>
          </p:cNvPr>
          <p:cNvSpPr>
            <a:spLocks/>
          </p:cNvSpPr>
          <p:nvPr/>
        </p:nvSpPr>
        <p:spPr bwMode="auto">
          <a:xfrm rot="4966588">
            <a:off x="5407798" y="-3023758"/>
            <a:ext cx="2249188" cy="14159278"/>
          </a:xfrm>
          <a:custGeom>
            <a:avLst/>
            <a:gdLst>
              <a:gd name="T0" fmla="*/ 932 w 2147"/>
              <a:gd name="T1" fmla="*/ 269 h 3085"/>
              <a:gd name="T2" fmla="*/ 762 w 2147"/>
              <a:gd name="T3" fmla="*/ 464 h 3085"/>
              <a:gd name="T4" fmla="*/ 456 w 2147"/>
              <a:gd name="T5" fmla="*/ 705 h 3085"/>
              <a:gd name="T6" fmla="*/ 1356 w 2147"/>
              <a:gd name="T7" fmla="*/ 1132 h 3085"/>
              <a:gd name="T8" fmla="*/ 1 w 2147"/>
              <a:gd name="T9" fmla="*/ 1712 h 3085"/>
              <a:gd name="T10" fmla="*/ 1236 w 2147"/>
              <a:gd name="T11" fmla="*/ 2499 h 3085"/>
              <a:gd name="T12" fmla="*/ 1319 w 2147"/>
              <a:gd name="T13" fmla="*/ 3085 h 3085"/>
              <a:gd name="T14" fmla="*/ 2133 w 2147"/>
              <a:gd name="T15" fmla="*/ 3085 h 3085"/>
              <a:gd name="T16" fmla="*/ 1805 w 2147"/>
              <a:gd name="T17" fmla="*/ 2165 h 3085"/>
              <a:gd name="T18" fmla="*/ 971 w 2147"/>
              <a:gd name="T19" fmla="*/ 1729 h 3085"/>
              <a:gd name="T20" fmla="*/ 1840 w 2147"/>
              <a:gd name="T21" fmla="*/ 1259 h 3085"/>
              <a:gd name="T22" fmla="*/ 1076 w 2147"/>
              <a:gd name="T23" fmla="*/ 767 h 3085"/>
              <a:gd name="T24" fmla="*/ 759 w 2147"/>
              <a:gd name="T25" fmla="*/ 582 h 3085"/>
              <a:gd name="T26" fmla="*/ 1020 w 2147"/>
              <a:gd name="T27" fmla="*/ 271 h 3085"/>
              <a:gd name="T28" fmla="*/ 1178 w 2147"/>
              <a:gd name="T29" fmla="*/ 271 h 3085"/>
              <a:gd name="T30" fmla="*/ 980 w 2147"/>
              <a:gd name="T31" fmla="*/ 0 h 3085"/>
              <a:gd name="T32" fmla="*/ 782 w 2147"/>
              <a:gd name="T33" fmla="*/ 269 h 3085"/>
              <a:gd name="T34" fmla="*/ 932 w 2147"/>
              <a:gd name="T35" fmla="*/ 269 h 3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47" h="3085">
                <a:moveTo>
                  <a:pt x="932" y="269"/>
                </a:moveTo>
                <a:cubicBezTo>
                  <a:pt x="940" y="312"/>
                  <a:pt x="924" y="391"/>
                  <a:pt x="762" y="464"/>
                </a:cubicBezTo>
                <a:cubicBezTo>
                  <a:pt x="601" y="537"/>
                  <a:pt x="416" y="570"/>
                  <a:pt x="456" y="705"/>
                </a:cubicBezTo>
                <a:cubicBezTo>
                  <a:pt x="518" y="917"/>
                  <a:pt x="1352" y="841"/>
                  <a:pt x="1356" y="1132"/>
                </a:cubicBezTo>
                <a:cubicBezTo>
                  <a:pt x="1361" y="1512"/>
                  <a:pt x="0" y="1240"/>
                  <a:pt x="1" y="1712"/>
                </a:cubicBezTo>
                <a:cubicBezTo>
                  <a:pt x="2" y="2185"/>
                  <a:pt x="961" y="2069"/>
                  <a:pt x="1236" y="2499"/>
                </a:cubicBezTo>
                <a:cubicBezTo>
                  <a:pt x="1415" y="2777"/>
                  <a:pt x="1319" y="3085"/>
                  <a:pt x="1319" y="3085"/>
                </a:cubicBezTo>
                <a:cubicBezTo>
                  <a:pt x="2133" y="3085"/>
                  <a:pt x="2133" y="3085"/>
                  <a:pt x="2133" y="3085"/>
                </a:cubicBezTo>
                <a:cubicBezTo>
                  <a:pt x="2133" y="3085"/>
                  <a:pt x="2147" y="2505"/>
                  <a:pt x="1805" y="2165"/>
                </a:cubicBezTo>
                <a:cubicBezTo>
                  <a:pt x="1489" y="1852"/>
                  <a:pt x="968" y="1871"/>
                  <a:pt x="971" y="1729"/>
                </a:cubicBezTo>
                <a:cubicBezTo>
                  <a:pt x="974" y="1588"/>
                  <a:pt x="1818" y="1577"/>
                  <a:pt x="1840" y="1259"/>
                </a:cubicBezTo>
                <a:cubicBezTo>
                  <a:pt x="1860" y="975"/>
                  <a:pt x="1479" y="839"/>
                  <a:pt x="1076" y="767"/>
                </a:cubicBezTo>
                <a:cubicBezTo>
                  <a:pt x="688" y="698"/>
                  <a:pt x="650" y="636"/>
                  <a:pt x="759" y="582"/>
                </a:cubicBezTo>
                <a:cubicBezTo>
                  <a:pt x="925" y="500"/>
                  <a:pt x="1011" y="429"/>
                  <a:pt x="1020" y="271"/>
                </a:cubicBezTo>
                <a:cubicBezTo>
                  <a:pt x="1178" y="271"/>
                  <a:pt x="1178" y="271"/>
                  <a:pt x="1178" y="271"/>
                </a:cubicBezTo>
                <a:cubicBezTo>
                  <a:pt x="980" y="0"/>
                  <a:pt x="980" y="0"/>
                  <a:pt x="980" y="0"/>
                </a:cubicBezTo>
                <a:cubicBezTo>
                  <a:pt x="782" y="269"/>
                  <a:pt x="782" y="269"/>
                  <a:pt x="782" y="269"/>
                </a:cubicBezTo>
                <a:cubicBezTo>
                  <a:pt x="932" y="269"/>
                  <a:pt x="932" y="269"/>
                  <a:pt x="932" y="269"/>
                </a:cubicBezTo>
              </a:path>
            </a:pathLst>
          </a:custGeom>
          <a:solidFill>
            <a:srgbClr val="000000"/>
          </a:solid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b="1" dirty="0"/>
          </a:p>
        </p:txBody>
      </p:sp>
      <p:sp>
        <p:nvSpPr>
          <p:cNvPr id="28" name="Freeform 6">
            <a:extLst>
              <a:ext uri="{FF2B5EF4-FFF2-40B4-BE49-F238E27FC236}">
                <a16:creationId xmlns:a16="http://schemas.microsoft.com/office/drawing/2014/main" id="{0B46D792-8A21-4B33-A737-10BDACF556B2}"/>
              </a:ext>
            </a:extLst>
          </p:cNvPr>
          <p:cNvSpPr>
            <a:spLocks/>
          </p:cNvSpPr>
          <p:nvPr/>
        </p:nvSpPr>
        <p:spPr bwMode="auto">
          <a:xfrm rot="4966588">
            <a:off x="5414863" y="-3070980"/>
            <a:ext cx="2249188" cy="14238771"/>
          </a:xfrm>
          <a:custGeom>
            <a:avLst/>
            <a:gdLst>
              <a:gd name="T0" fmla="*/ 933 w 2147"/>
              <a:gd name="T1" fmla="*/ 299 h 3103"/>
              <a:gd name="T2" fmla="*/ 554 w 2147"/>
              <a:gd name="T3" fmla="*/ 557 h 3103"/>
              <a:gd name="T4" fmla="*/ 450 w 2147"/>
              <a:gd name="T5" fmla="*/ 681 h 3103"/>
              <a:gd name="T6" fmla="*/ 558 w 2147"/>
              <a:gd name="T7" fmla="*/ 813 h 3103"/>
              <a:gd name="T8" fmla="*/ 1303 w 2147"/>
              <a:gd name="T9" fmla="*/ 1038 h 3103"/>
              <a:gd name="T10" fmla="*/ 1355 w 2147"/>
              <a:gd name="T11" fmla="*/ 1145 h 3103"/>
              <a:gd name="T12" fmla="*/ 1176 w 2147"/>
              <a:gd name="T13" fmla="*/ 1313 h 3103"/>
              <a:gd name="T14" fmla="*/ 79 w 2147"/>
              <a:gd name="T15" fmla="*/ 1556 h 3103"/>
              <a:gd name="T16" fmla="*/ 0 w 2147"/>
              <a:gd name="T17" fmla="*/ 1723 h 3103"/>
              <a:gd name="T18" fmla="*/ 140 w 2147"/>
              <a:gd name="T19" fmla="*/ 1979 h 3103"/>
              <a:gd name="T20" fmla="*/ 1082 w 2147"/>
              <a:gd name="T21" fmla="*/ 2361 h 3103"/>
              <a:gd name="T22" fmla="*/ 1331 w 2147"/>
              <a:gd name="T23" fmla="*/ 3039 h 3103"/>
              <a:gd name="T24" fmla="*/ 1319 w 2147"/>
              <a:gd name="T25" fmla="*/ 3093 h 3103"/>
              <a:gd name="T26" fmla="*/ 1316 w 2147"/>
              <a:gd name="T27" fmla="*/ 3103 h 3103"/>
              <a:gd name="T28" fmla="*/ 2147 w 2147"/>
              <a:gd name="T29" fmla="*/ 3086 h 3103"/>
              <a:gd name="T30" fmla="*/ 1278 w 2147"/>
              <a:gd name="T31" fmla="*/ 1888 h 3103"/>
              <a:gd name="T32" fmla="*/ 989 w 2147"/>
              <a:gd name="T33" fmla="*/ 1763 h 3103"/>
              <a:gd name="T34" fmla="*/ 984 w 2147"/>
              <a:gd name="T35" fmla="*/ 1740 h 3103"/>
              <a:gd name="T36" fmla="*/ 1096 w 2147"/>
              <a:gd name="T37" fmla="*/ 1664 h 3103"/>
              <a:gd name="T38" fmla="*/ 1795 w 2147"/>
              <a:gd name="T39" fmla="*/ 1394 h 3103"/>
              <a:gd name="T40" fmla="*/ 1788 w 2147"/>
              <a:gd name="T41" fmla="*/ 1067 h 3103"/>
              <a:gd name="T42" fmla="*/ 798 w 2147"/>
              <a:gd name="T43" fmla="*/ 702 h 3103"/>
              <a:gd name="T44" fmla="*/ 719 w 2147"/>
              <a:gd name="T45" fmla="*/ 645 h 3103"/>
              <a:gd name="T46" fmla="*/ 768 w 2147"/>
              <a:gd name="T47" fmla="*/ 600 h 3103"/>
              <a:gd name="T48" fmla="*/ 1033 w 2147"/>
              <a:gd name="T49" fmla="*/ 282 h 3103"/>
              <a:gd name="T50" fmla="*/ 1197 w 2147"/>
              <a:gd name="T51" fmla="*/ 289 h 3103"/>
              <a:gd name="T52" fmla="*/ 938 w 2147"/>
              <a:gd name="T53" fmla="*/ 287 h 3103"/>
              <a:gd name="T54" fmla="*/ 938 w 2147"/>
              <a:gd name="T55" fmla="*/ 280 h 3103"/>
              <a:gd name="T56" fmla="*/ 986 w 2147"/>
              <a:gd name="T57" fmla="*/ 23 h 3103"/>
              <a:gd name="T58" fmla="*/ 1019 w 2147"/>
              <a:gd name="T59" fmla="*/ 281 h 3103"/>
              <a:gd name="T60" fmla="*/ 762 w 2147"/>
              <a:gd name="T61" fmla="*/ 587 h 3103"/>
              <a:gd name="T62" fmla="*/ 705 w 2147"/>
              <a:gd name="T63" fmla="*/ 645 h 3103"/>
              <a:gd name="T64" fmla="*/ 867 w 2147"/>
              <a:gd name="T65" fmla="*/ 739 h 3103"/>
              <a:gd name="T66" fmla="*/ 1777 w 2147"/>
              <a:gd name="T67" fmla="*/ 1076 h 3103"/>
              <a:gd name="T68" fmla="*/ 1797 w 2147"/>
              <a:gd name="T69" fmla="*/ 1371 h 3103"/>
              <a:gd name="T70" fmla="*/ 1146 w 2147"/>
              <a:gd name="T71" fmla="*/ 1634 h 3103"/>
              <a:gd name="T72" fmla="*/ 970 w 2147"/>
              <a:gd name="T73" fmla="*/ 1740 h 3103"/>
              <a:gd name="T74" fmla="*/ 977 w 2147"/>
              <a:gd name="T75" fmla="*/ 1769 h 3103"/>
              <a:gd name="T76" fmla="*/ 1480 w 2147"/>
              <a:gd name="T77" fmla="*/ 1974 h 3103"/>
              <a:gd name="T78" fmla="*/ 2132 w 2147"/>
              <a:gd name="T79" fmla="*/ 3086 h 3103"/>
              <a:gd name="T80" fmla="*/ 2132 w 2147"/>
              <a:gd name="T81" fmla="*/ 3096 h 3103"/>
              <a:gd name="T82" fmla="*/ 1325 w 2147"/>
              <a:gd name="T83" fmla="*/ 3089 h 3103"/>
              <a:gd name="T84" fmla="*/ 1358 w 2147"/>
              <a:gd name="T85" fmla="*/ 2896 h 3103"/>
              <a:gd name="T86" fmla="*/ 785 w 2147"/>
              <a:gd name="T87" fmla="*/ 2207 h 3103"/>
              <a:gd name="T88" fmla="*/ 14 w 2147"/>
              <a:gd name="T89" fmla="*/ 1723 h 3103"/>
              <a:gd name="T90" fmla="*/ 14 w 2147"/>
              <a:gd name="T91" fmla="*/ 1723 h 3103"/>
              <a:gd name="T92" fmla="*/ 455 w 2147"/>
              <a:gd name="T93" fmla="*/ 1436 h 3103"/>
              <a:gd name="T94" fmla="*/ 1345 w 2147"/>
              <a:gd name="T95" fmla="*/ 1225 h 3103"/>
              <a:gd name="T96" fmla="*/ 1330 w 2147"/>
              <a:gd name="T97" fmla="*/ 1045 h 3103"/>
              <a:gd name="T98" fmla="*/ 670 w 2147"/>
              <a:gd name="T99" fmla="*/ 836 h 3103"/>
              <a:gd name="T100" fmla="*/ 469 w 2147"/>
              <a:gd name="T101" fmla="*/ 714 h 3103"/>
              <a:gd name="T102" fmla="*/ 512 w 2147"/>
              <a:gd name="T103" fmla="*/ 598 h 3103"/>
              <a:gd name="T104" fmla="*/ 912 w 2147"/>
              <a:gd name="T105" fmla="*/ 384 h 3103"/>
              <a:gd name="T106" fmla="*/ 944 w 2147"/>
              <a:gd name="T107" fmla="*/ 273 h 3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147" h="3103">
                <a:moveTo>
                  <a:pt x="938" y="280"/>
                </a:moveTo>
                <a:cubicBezTo>
                  <a:pt x="931" y="282"/>
                  <a:pt x="931" y="282"/>
                  <a:pt x="931" y="282"/>
                </a:cubicBezTo>
                <a:cubicBezTo>
                  <a:pt x="932" y="287"/>
                  <a:pt x="933" y="292"/>
                  <a:pt x="933" y="299"/>
                </a:cubicBezTo>
                <a:cubicBezTo>
                  <a:pt x="933" y="319"/>
                  <a:pt x="926" y="346"/>
                  <a:pt x="901" y="375"/>
                </a:cubicBezTo>
                <a:cubicBezTo>
                  <a:pt x="877" y="405"/>
                  <a:pt x="835" y="437"/>
                  <a:pt x="765" y="469"/>
                </a:cubicBezTo>
                <a:cubicBezTo>
                  <a:pt x="693" y="502"/>
                  <a:pt x="615" y="526"/>
                  <a:pt x="554" y="557"/>
                </a:cubicBezTo>
                <a:cubicBezTo>
                  <a:pt x="524" y="572"/>
                  <a:pt x="498" y="588"/>
                  <a:pt x="480" y="608"/>
                </a:cubicBezTo>
                <a:cubicBezTo>
                  <a:pt x="470" y="618"/>
                  <a:pt x="463" y="629"/>
                  <a:pt x="458" y="641"/>
                </a:cubicBezTo>
                <a:cubicBezTo>
                  <a:pt x="452" y="653"/>
                  <a:pt x="450" y="666"/>
                  <a:pt x="450" y="681"/>
                </a:cubicBezTo>
                <a:cubicBezTo>
                  <a:pt x="450" y="692"/>
                  <a:pt x="452" y="705"/>
                  <a:pt x="455" y="718"/>
                </a:cubicBezTo>
                <a:cubicBezTo>
                  <a:pt x="460" y="732"/>
                  <a:pt x="467" y="745"/>
                  <a:pt x="477" y="757"/>
                </a:cubicBezTo>
                <a:cubicBezTo>
                  <a:pt x="496" y="779"/>
                  <a:pt x="524" y="797"/>
                  <a:pt x="558" y="813"/>
                </a:cubicBezTo>
                <a:cubicBezTo>
                  <a:pt x="618" y="839"/>
                  <a:pt x="698" y="859"/>
                  <a:pt x="784" y="877"/>
                </a:cubicBezTo>
                <a:cubicBezTo>
                  <a:pt x="913" y="904"/>
                  <a:pt x="1056" y="927"/>
                  <a:pt x="1167" y="966"/>
                </a:cubicBezTo>
                <a:cubicBezTo>
                  <a:pt x="1222" y="986"/>
                  <a:pt x="1270" y="1009"/>
                  <a:pt x="1303" y="1038"/>
                </a:cubicBezTo>
                <a:cubicBezTo>
                  <a:pt x="1319" y="1052"/>
                  <a:pt x="1332" y="1068"/>
                  <a:pt x="1341" y="1085"/>
                </a:cubicBezTo>
                <a:cubicBezTo>
                  <a:pt x="1350" y="1103"/>
                  <a:pt x="1355" y="1122"/>
                  <a:pt x="1355" y="1143"/>
                </a:cubicBezTo>
                <a:cubicBezTo>
                  <a:pt x="1355" y="1144"/>
                  <a:pt x="1355" y="1145"/>
                  <a:pt x="1355" y="1145"/>
                </a:cubicBezTo>
                <a:cubicBezTo>
                  <a:pt x="1355" y="1168"/>
                  <a:pt x="1350" y="1188"/>
                  <a:pt x="1341" y="1205"/>
                </a:cubicBezTo>
                <a:cubicBezTo>
                  <a:pt x="1332" y="1222"/>
                  <a:pt x="1319" y="1237"/>
                  <a:pt x="1303" y="1251"/>
                </a:cubicBezTo>
                <a:cubicBezTo>
                  <a:pt x="1272" y="1276"/>
                  <a:pt x="1229" y="1297"/>
                  <a:pt x="1176" y="1313"/>
                </a:cubicBezTo>
                <a:cubicBezTo>
                  <a:pt x="1085" y="1342"/>
                  <a:pt x="966" y="1359"/>
                  <a:pt x="838" y="1374"/>
                </a:cubicBezTo>
                <a:cubicBezTo>
                  <a:pt x="648" y="1397"/>
                  <a:pt x="439" y="1414"/>
                  <a:pt x="278" y="1460"/>
                </a:cubicBezTo>
                <a:cubicBezTo>
                  <a:pt x="197" y="1483"/>
                  <a:pt x="128" y="1514"/>
                  <a:pt x="79" y="1556"/>
                </a:cubicBezTo>
                <a:cubicBezTo>
                  <a:pt x="54" y="1577"/>
                  <a:pt x="34" y="1601"/>
                  <a:pt x="20" y="1629"/>
                </a:cubicBezTo>
                <a:cubicBezTo>
                  <a:pt x="7" y="1657"/>
                  <a:pt x="0" y="1688"/>
                  <a:pt x="0" y="1723"/>
                </a:cubicBezTo>
                <a:cubicBezTo>
                  <a:pt x="0" y="1723"/>
                  <a:pt x="0" y="1723"/>
                  <a:pt x="0" y="1723"/>
                </a:cubicBezTo>
                <a:cubicBezTo>
                  <a:pt x="0" y="1723"/>
                  <a:pt x="0" y="1723"/>
                  <a:pt x="0" y="1723"/>
                </a:cubicBezTo>
                <a:cubicBezTo>
                  <a:pt x="0" y="1784"/>
                  <a:pt x="15" y="1835"/>
                  <a:pt x="43" y="1879"/>
                </a:cubicBezTo>
                <a:cubicBezTo>
                  <a:pt x="67" y="1917"/>
                  <a:pt x="100" y="1950"/>
                  <a:pt x="140" y="1979"/>
                </a:cubicBezTo>
                <a:cubicBezTo>
                  <a:pt x="210" y="2029"/>
                  <a:pt x="300" y="2067"/>
                  <a:pt x="400" y="2101"/>
                </a:cubicBezTo>
                <a:cubicBezTo>
                  <a:pt x="549" y="2152"/>
                  <a:pt x="720" y="2194"/>
                  <a:pt x="872" y="2254"/>
                </a:cubicBezTo>
                <a:cubicBezTo>
                  <a:pt x="948" y="2284"/>
                  <a:pt x="1020" y="2319"/>
                  <a:pt x="1082" y="2361"/>
                </a:cubicBezTo>
                <a:cubicBezTo>
                  <a:pt x="1145" y="2403"/>
                  <a:pt x="1197" y="2453"/>
                  <a:pt x="1236" y="2514"/>
                </a:cubicBezTo>
                <a:cubicBezTo>
                  <a:pt x="1322" y="2647"/>
                  <a:pt x="1344" y="2787"/>
                  <a:pt x="1344" y="2896"/>
                </a:cubicBezTo>
                <a:cubicBezTo>
                  <a:pt x="1344" y="2954"/>
                  <a:pt x="1337" y="3004"/>
                  <a:pt x="1331" y="3039"/>
                </a:cubicBezTo>
                <a:cubicBezTo>
                  <a:pt x="1328" y="3056"/>
                  <a:pt x="1325" y="3070"/>
                  <a:pt x="1322" y="3079"/>
                </a:cubicBezTo>
                <a:cubicBezTo>
                  <a:pt x="1321" y="3084"/>
                  <a:pt x="1320" y="3088"/>
                  <a:pt x="1320" y="3090"/>
                </a:cubicBezTo>
                <a:cubicBezTo>
                  <a:pt x="1319" y="3091"/>
                  <a:pt x="1319" y="3092"/>
                  <a:pt x="1319" y="3093"/>
                </a:cubicBezTo>
                <a:cubicBezTo>
                  <a:pt x="1319" y="3093"/>
                  <a:pt x="1319" y="3093"/>
                  <a:pt x="1319" y="3093"/>
                </a:cubicBezTo>
                <a:cubicBezTo>
                  <a:pt x="1319" y="3094"/>
                  <a:pt x="1319" y="3094"/>
                  <a:pt x="1319" y="3094"/>
                </a:cubicBezTo>
                <a:cubicBezTo>
                  <a:pt x="1316" y="3103"/>
                  <a:pt x="1316" y="3103"/>
                  <a:pt x="1316" y="3103"/>
                </a:cubicBezTo>
                <a:cubicBezTo>
                  <a:pt x="2146" y="3103"/>
                  <a:pt x="2146" y="3103"/>
                  <a:pt x="2146" y="3103"/>
                </a:cubicBezTo>
                <a:cubicBezTo>
                  <a:pt x="2146" y="3096"/>
                  <a:pt x="2146" y="3096"/>
                  <a:pt x="2146" y="3096"/>
                </a:cubicBezTo>
                <a:cubicBezTo>
                  <a:pt x="2146" y="3096"/>
                  <a:pt x="2147" y="3092"/>
                  <a:pt x="2147" y="3086"/>
                </a:cubicBezTo>
                <a:cubicBezTo>
                  <a:pt x="2147" y="3048"/>
                  <a:pt x="2144" y="2898"/>
                  <a:pt x="2101" y="2719"/>
                </a:cubicBezTo>
                <a:cubicBezTo>
                  <a:pt x="2058" y="2539"/>
                  <a:pt x="1975" y="2330"/>
                  <a:pt x="1815" y="2171"/>
                </a:cubicBezTo>
                <a:cubicBezTo>
                  <a:pt x="1657" y="2014"/>
                  <a:pt x="1447" y="1940"/>
                  <a:pt x="1278" y="1888"/>
                </a:cubicBezTo>
                <a:cubicBezTo>
                  <a:pt x="1193" y="1862"/>
                  <a:pt x="1119" y="1841"/>
                  <a:pt x="1066" y="1818"/>
                </a:cubicBezTo>
                <a:cubicBezTo>
                  <a:pt x="1040" y="1807"/>
                  <a:pt x="1019" y="1795"/>
                  <a:pt x="1005" y="1782"/>
                </a:cubicBezTo>
                <a:cubicBezTo>
                  <a:pt x="998" y="1776"/>
                  <a:pt x="993" y="1770"/>
                  <a:pt x="989" y="1763"/>
                </a:cubicBezTo>
                <a:cubicBezTo>
                  <a:pt x="986" y="1756"/>
                  <a:pt x="984" y="1749"/>
                  <a:pt x="984" y="1741"/>
                </a:cubicBezTo>
                <a:cubicBezTo>
                  <a:pt x="984" y="1740"/>
                  <a:pt x="984" y="1740"/>
                  <a:pt x="984" y="1740"/>
                </a:cubicBezTo>
                <a:cubicBezTo>
                  <a:pt x="984" y="1740"/>
                  <a:pt x="984" y="1740"/>
                  <a:pt x="984" y="1740"/>
                </a:cubicBezTo>
                <a:cubicBezTo>
                  <a:pt x="984" y="1733"/>
                  <a:pt x="987" y="1727"/>
                  <a:pt x="993" y="1720"/>
                </a:cubicBezTo>
                <a:cubicBezTo>
                  <a:pt x="998" y="1713"/>
                  <a:pt x="1006" y="1706"/>
                  <a:pt x="1016" y="1700"/>
                </a:cubicBezTo>
                <a:cubicBezTo>
                  <a:pt x="1035" y="1688"/>
                  <a:pt x="1063" y="1676"/>
                  <a:pt x="1096" y="1664"/>
                </a:cubicBezTo>
                <a:cubicBezTo>
                  <a:pt x="1153" y="1644"/>
                  <a:pt x="1228" y="1625"/>
                  <a:pt x="1308" y="1604"/>
                </a:cubicBezTo>
                <a:cubicBezTo>
                  <a:pt x="1429" y="1573"/>
                  <a:pt x="1561" y="1537"/>
                  <a:pt x="1665" y="1485"/>
                </a:cubicBezTo>
                <a:cubicBezTo>
                  <a:pt x="1717" y="1459"/>
                  <a:pt x="1762" y="1430"/>
                  <a:pt x="1795" y="1394"/>
                </a:cubicBezTo>
                <a:cubicBezTo>
                  <a:pt x="1828" y="1359"/>
                  <a:pt x="1850" y="1318"/>
                  <a:pt x="1853" y="1270"/>
                </a:cubicBezTo>
                <a:cubicBezTo>
                  <a:pt x="1853" y="1263"/>
                  <a:pt x="1854" y="1256"/>
                  <a:pt x="1854" y="1249"/>
                </a:cubicBezTo>
                <a:cubicBezTo>
                  <a:pt x="1854" y="1180"/>
                  <a:pt x="1830" y="1119"/>
                  <a:pt x="1788" y="1067"/>
                </a:cubicBezTo>
                <a:cubicBezTo>
                  <a:pt x="1725" y="989"/>
                  <a:pt x="1623" y="928"/>
                  <a:pt x="1499" y="880"/>
                </a:cubicBezTo>
                <a:cubicBezTo>
                  <a:pt x="1375" y="833"/>
                  <a:pt x="1231" y="798"/>
                  <a:pt x="1083" y="771"/>
                </a:cubicBezTo>
                <a:cubicBezTo>
                  <a:pt x="949" y="747"/>
                  <a:pt x="856" y="724"/>
                  <a:pt x="798" y="702"/>
                </a:cubicBezTo>
                <a:cubicBezTo>
                  <a:pt x="769" y="691"/>
                  <a:pt x="749" y="680"/>
                  <a:pt x="736" y="671"/>
                </a:cubicBezTo>
                <a:cubicBezTo>
                  <a:pt x="730" y="666"/>
                  <a:pt x="725" y="661"/>
                  <a:pt x="723" y="657"/>
                </a:cubicBezTo>
                <a:cubicBezTo>
                  <a:pt x="720" y="652"/>
                  <a:pt x="719" y="649"/>
                  <a:pt x="719" y="645"/>
                </a:cubicBezTo>
                <a:cubicBezTo>
                  <a:pt x="719" y="642"/>
                  <a:pt x="720" y="639"/>
                  <a:pt x="722" y="635"/>
                </a:cubicBezTo>
                <a:cubicBezTo>
                  <a:pt x="724" y="630"/>
                  <a:pt x="730" y="624"/>
                  <a:pt x="738" y="618"/>
                </a:cubicBezTo>
                <a:cubicBezTo>
                  <a:pt x="745" y="612"/>
                  <a:pt x="756" y="606"/>
                  <a:pt x="768" y="600"/>
                </a:cubicBezTo>
                <a:cubicBezTo>
                  <a:pt x="851" y="558"/>
                  <a:pt x="915" y="520"/>
                  <a:pt x="960" y="471"/>
                </a:cubicBezTo>
                <a:cubicBezTo>
                  <a:pt x="982" y="446"/>
                  <a:pt x="999" y="419"/>
                  <a:pt x="1011" y="388"/>
                </a:cubicBezTo>
                <a:cubicBezTo>
                  <a:pt x="1024" y="357"/>
                  <a:pt x="1031" y="322"/>
                  <a:pt x="1033" y="282"/>
                </a:cubicBezTo>
                <a:cubicBezTo>
                  <a:pt x="1026" y="282"/>
                  <a:pt x="1026" y="282"/>
                  <a:pt x="1026" y="282"/>
                </a:cubicBezTo>
                <a:cubicBezTo>
                  <a:pt x="1026" y="289"/>
                  <a:pt x="1026" y="289"/>
                  <a:pt x="1026" y="289"/>
                </a:cubicBezTo>
                <a:cubicBezTo>
                  <a:pt x="1197" y="289"/>
                  <a:pt x="1197" y="289"/>
                  <a:pt x="1197" y="289"/>
                </a:cubicBezTo>
                <a:cubicBezTo>
                  <a:pt x="986" y="0"/>
                  <a:pt x="986" y="0"/>
                  <a:pt x="986" y="0"/>
                </a:cubicBezTo>
                <a:cubicBezTo>
                  <a:pt x="774" y="287"/>
                  <a:pt x="774" y="287"/>
                  <a:pt x="774" y="287"/>
                </a:cubicBezTo>
                <a:cubicBezTo>
                  <a:pt x="938" y="287"/>
                  <a:pt x="938" y="287"/>
                  <a:pt x="938" y="287"/>
                </a:cubicBezTo>
                <a:cubicBezTo>
                  <a:pt x="938" y="280"/>
                  <a:pt x="938" y="280"/>
                  <a:pt x="938" y="280"/>
                </a:cubicBezTo>
                <a:cubicBezTo>
                  <a:pt x="931" y="282"/>
                  <a:pt x="931" y="282"/>
                  <a:pt x="931" y="282"/>
                </a:cubicBezTo>
                <a:cubicBezTo>
                  <a:pt x="938" y="280"/>
                  <a:pt x="938" y="280"/>
                  <a:pt x="938" y="280"/>
                </a:cubicBezTo>
                <a:cubicBezTo>
                  <a:pt x="938" y="273"/>
                  <a:pt x="938" y="273"/>
                  <a:pt x="938" y="273"/>
                </a:cubicBezTo>
                <a:cubicBezTo>
                  <a:pt x="802" y="273"/>
                  <a:pt x="802" y="273"/>
                  <a:pt x="802" y="273"/>
                </a:cubicBezTo>
                <a:cubicBezTo>
                  <a:pt x="986" y="23"/>
                  <a:pt x="986" y="23"/>
                  <a:pt x="986" y="23"/>
                </a:cubicBezTo>
                <a:cubicBezTo>
                  <a:pt x="1170" y="275"/>
                  <a:pt x="1170" y="275"/>
                  <a:pt x="1170" y="275"/>
                </a:cubicBezTo>
                <a:cubicBezTo>
                  <a:pt x="1019" y="275"/>
                  <a:pt x="1019" y="275"/>
                  <a:pt x="1019" y="275"/>
                </a:cubicBezTo>
                <a:cubicBezTo>
                  <a:pt x="1019" y="281"/>
                  <a:pt x="1019" y="281"/>
                  <a:pt x="1019" y="281"/>
                </a:cubicBezTo>
                <a:cubicBezTo>
                  <a:pt x="1017" y="320"/>
                  <a:pt x="1010" y="354"/>
                  <a:pt x="998" y="383"/>
                </a:cubicBezTo>
                <a:cubicBezTo>
                  <a:pt x="981" y="427"/>
                  <a:pt x="953" y="463"/>
                  <a:pt x="914" y="495"/>
                </a:cubicBezTo>
                <a:cubicBezTo>
                  <a:pt x="874" y="527"/>
                  <a:pt x="824" y="556"/>
                  <a:pt x="762" y="587"/>
                </a:cubicBezTo>
                <a:cubicBezTo>
                  <a:pt x="745" y="595"/>
                  <a:pt x="731" y="604"/>
                  <a:pt x="721" y="614"/>
                </a:cubicBezTo>
                <a:cubicBezTo>
                  <a:pt x="716" y="618"/>
                  <a:pt x="712" y="623"/>
                  <a:pt x="709" y="628"/>
                </a:cubicBezTo>
                <a:cubicBezTo>
                  <a:pt x="706" y="634"/>
                  <a:pt x="705" y="639"/>
                  <a:pt x="705" y="645"/>
                </a:cubicBezTo>
                <a:cubicBezTo>
                  <a:pt x="705" y="652"/>
                  <a:pt x="707" y="658"/>
                  <a:pt x="711" y="664"/>
                </a:cubicBezTo>
                <a:cubicBezTo>
                  <a:pt x="718" y="675"/>
                  <a:pt x="729" y="685"/>
                  <a:pt x="747" y="694"/>
                </a:cubicBezTo>
                <a:cubicBezTo>
                  <a:pt x="773" y="709"/>
                  <a:pt x="812" y="724"/>
                  <a:pt x="867" y="739"/>
                </a:cubicBezTo>
                <a:cubicBezTo>
                  <a:pt x="922" y="754"/>
                  <a:pt x="992" y="769"/>
                  <a:pt x="1081" y="785"/>
                </a:cubicBezTo>
                <a:cubicBezTo>
                  <a:pt x="1277" y="820"/>
                  <a:pt x="1467" y="870"/>
                  <a:pt x="1608" y="945"/>
                </a:cubicBezTo>
                <a:cubicBezTo>
                  <a:pt x="1679" y="982"/>
                  <a:pt x="1737" y="1026"/>
                  <a:pt x="1777" y="1076"/>
                </a:cubicBezTo>
                <a:cubicBezTo>
                  <a:pt x="1817" y="1126"/>
                  <a:pt x="1840" y="1183"/>
                  <a:pt x="1840" y="1249"/>
                </a:cubicBezTo>
                <a:cubicBezTo>
                  <a:pt x="1840" y="1255"/>
                  <a:pt x="1839" y="1262"/>
                  <a:pt x="1839" y="1269"/>
                </a:cubicBezTo>
                <a:cubicBezTo>
                  <a:pt x="1836" y="1307"/>
                  <a:pt x="1821" y="1341"/>
                  <a:pt x="1797" y="1371"/>
                </a:cubicBezTo>
                <a:cubicBezTo>
                  <a:pt x="1776" y="1397"/>
                  <a:pt x="1747" y="1421"/>
                  <a:pt x="1713" y="1442"/>
                </a:cubicBezTo>
                <a:cubicBezTo>
                  <a:pt x="1653" y="1480"/>
                  <a:pt x="1577" y="1510"/>
                  <a:pt x="1497" y="1536"/>
                </a:cubicBezTo>
                <a:cubicBezTo>
                  <a:pt x="1377" y="1575"/>
                  <a:pt x="1247" y="1604"/>
                  <a:pt x="1146" y="1634"/>
                </a:cubicBezTo>
                <a:cubicBezTo>
                  <a:pt x="1096" y="1648"/>
                  <a:pt x="1053" y="1663"/>
                  <a:pt x="1022" y="1680"/>
                </a:cubicBezTo>
                <a:cubicBezTo>
                  <a:pt x="1007" y="1688"/>
                  <a:pt x="994" y="1697"/>
                  <a:pt x="985" y="1707"/>
                </a:cubicBezTo>
                <a:cubicBezTo>
                  <a:pt x="976" y="1717"/>
                  <a:pt x="970" y="1728"/>
                  <a:pt x="970" y="1740"/>
                </a:cubicBezTo>
                <a:cubicBezTo>
                  <a:pt x="970" y="1740"/>
                  <a:pt x="970" y="1740"/>
                  <a:pt x="970" y="1740"/>
                </a:cubicBezTo>
                <a:cubicBezTo>
                  <a:pt x="970" y="1741"/>
                  <a:pt x="970" y="1741"/>
                  <a:pt x="970" y="1741"/>
                </a:cubicBezTo>
                <a:cubicBezTo>
                  <a:pt x="970" y="1751"/>
                  <a:pt x="973" y="1761"/>
                  <a:pt x="977" y="1769"/>
                </a:cubicBezTo>
                <a:cubicBezTo>
                  <a:pt x="985" y="1785"/>
                  <a:pt x="1000" y="1799"/>
                  <a:pt x="1020" y="1811"/>
                </a:cubicBezTo>
                <a:cubicBezTo>
                  <a:pt x="1054" y="1832"/>
                  <a:pt x="1104" y="1849"/>
                  <a:pt x="1164" y="1868"/>
                </a:cubicBezTo>
                <a:cubicBezTo>
                  <a:pt x="1254" y="1896"/>
                  <a:pt x="1367" y="1926"/>
                  <a:pt x="1480" y="1974"/>
                </a:cubicBezTo>
                <a:cubicBezTo>
                  <a:pt x="1594" y="2022"/>
                  <a:pt x="1710" y="2086"/>
                  <a:pt x="1806" y="2181"/>
                </a:cubicBezTo>
                <a:cubicBezTo>
                  <a:pt x="1963" y="2337"/>
                  <a:pt x="2045" y="2544"/>
                  <a:pt x="2087" y="2722"/>
                </a:cubicBezTo>
                <a:cubicBezTo>
                  <a:pt x="2130" y="2900"/>
                  <a:pt x="2132" y="3048"/>
                  <a:pt x="2132" y="3086"/>
                </a:cubicBezTo>
                <a:cubicBezTo>
                  <a:pt x="2132" y="3089"/>
                  <a:pt x="2132" y="3092"/>
                  <a:pt x="2132" y="3093"/>
                </a:cubicBezTo>
                <a:cubicBezTo>
                  <a:pt x="2132" y="3094"/>
                  <a:pt x="2132" y="3095"/>
                  <a:pt x="2132" y="3095"/>
                </a:cubicBezTo>
                <a:cubicBezTo>
                  <a:pt x="2132" y="3095"/>
                  <a:pt x="2132" y="3096"/>
                  <a:pt x="2132" y="3096"/>
                </a:cubicBezTo>
                <a:cubicBezTo>
                  <a:pt x="2139" y="3096"/>
                  <a:pt x="2139" y="3096"/>
                  <a:pt x="2139" y="3096"/>
                </a:cubicBezTo>
                <a:cubicBezTo>
                  <a:pt x="2139" y="3089"/>
                  <a:pt x="2139" y="3089"/>
                  <a:pt x="2139" y="3089"/>
                </a:cubicBezTo>
                <a:cubicBezTo>
                  <a:pt x="1325" y="3089"/>
                  <a:pt x="1325" y="3089"/>
                  <a:pt x="1325" y="3089"/>
                </a:cubicBezTo>
                <a:cubicBezTo>
                  <a:pt x="1325" y="3096"/>
                  <a:pt x="1325" y="3096"/>
                  <a:pt x="1325" y="3096"/>
                </a:cubicBezTo>
                <a:cubicBezTo>
                  <a:pt x="1332" y="3098"/>
                  <a:pt x="1332" y="3098"/>
                  <a:pt x="1332" y="3098"/>
                </a:cubicBezTo>
                <a:cubicBezTo>
                  <a:pt x="1332" y="3097"/>
                  <a:pt x="1358" y="3015"/>
                  <a:pt x="1358" y="2896"/>
                </a:cubicBezTo>
                <a:cubicBezTo>
                  <a:pt x="1358" y="2785"/>
                  <a:pt x="1335" y="2642"/>
                  <a:pt x="1248" y="2506"/>
                </a:cubicBezTo>
                <a:cubicBezTo>
                  <a:pt x="1213" y="2452"/>
                  <a:pt x="1167" y="2406"/>
                  <a:pt x="1114" y="2366"/>
                </a:cubicBezTo>
                <a:cubicBezTo>
                  <a:pt x="1021" y="2298"/>
                  <a:pt x="906" y="2249"/>
                  <a:pt x="785" y="2207"/>
                </a:cubicBezTo>
                <a:cubicBezTo>
                  <a:pt x="603" y="2145"/>
                  <a:pt x="410" y="2100"/>
                  <a:pt x="262" y="2032"/>
                </a:cubicBezTo>
                <a:cubicBezTo>
                  <a:pt x="188" y="1998"/>
                  <a:pt x="126" y="1959"/>
                  <a:pt x="83" y="1909"/>
                </a:cubicBezTo>
                <a:cubicBezTo>
                  <a:pt x="39" y="1859"/>
                  <a:pt x="14" y="1799"/>
                  <a:pt x="14" y="1723"/>
                </a:cubicBezTo>
                <a:cubicBezTo>
                  <a:pt x="14" y="1723"/>
                  <a:pt x="14" y="1723"/>
                  <a:pt x="14" y="1723"/>
                </a:cubicBezTo>
                <a:cubicBezTo>
                  <a:pt x="14" y="1723"/>
                  <a:pt x="14" y="1723"/>
                  <a:pt x="14" y="1723"/>
                </a:cubicBezTo>
                <a:cubicBezTo>
                  <a:pt x="14" y="1723"/>
                  <a:pt x="14" y="1723"/>
                  <a:pt x="14" y="1723"/>
                </a:cubicBezTo>
                <a:cubicBezTo>
                  <a:pt x="14" y="1694"/>
                  <a:pt x="19" y="1669"/>
                  <a:pt x="28" y="1646"/>
                </a:cubicBezTo>
                <a:cubicBezTo>
                  <a:pt x="46" y="1602"/>
                  <a:pt x="80" y="1567"/>
                  <a:pt x="126" y="1539"/>
                </a:cubicBezTo>
                <a:cubicBezTo>
                  <a:pt x="206" y="1488"/>
                  <a:pt x="324" y="1458"/>
                  <a:pt x="455" y="1436"/>
                </a:cubicBezTo>
                <a:cubicBezTo>
                  <a:pt x="652" y="1404"/>
                  <a:pt x="879" y="1390"/>
                  <a:pt x="1058" y="1356"/>
                </a:cubicBezTo>
                <a:cubicBezTo>
                  <a:pt x="1147" y="1339"/>
                  <a:pt x="1224" y="1317"/>
                  <a:pt x="1279" y="1284"/>
                </a:cubicBezTo>
                <a:cubicBezTo>
                  <a:pt x="1307" y="1268"/>
                  <a:pt x="1330" y="1248"/>
                  <a:pt x="1345" y="1225"/>
                </a:cubicBezTo>
                <a:cubicBezTo>
                  <a:pt x="1361" y="1202"/>
                  <a:pt x="1369" y="1176"/>
                  <a:pt x="1369" y="1145"/>
                </a:cubicBezTo>
                <a:cubicBezTo>
                  <a:pt x="1369" y="1145"/>
                  <a:pt x="1369" y="1144"/>
                  <a:pt x="1369" y="1143"/>
                </a:cubicBezTo>
                <a:cubicBezTo>
                  <a:pt x="1369" y="1105"/>
                  <a:pt x="1354" y="1072"/>
                  <a:pt x="1330" y="1045"/>
                </a:cubicBezTo>
                <a:cubicBezTo>
                  <a:pt x="1309" y="1021"/>
                  <a:pt x="1280" y="1001"/>
                  <a:pt x="1246" y="984"/>
                </a:cubicBezTo>
                <a:cubicBezTo>
                  <a:pt x="1187" y="954"/>
                  <a:pt x="1112" y="932"/>
                  <a:pt x="1031" y="913"/>
                </a:cubicBezTo>
                <a:cubicBezTo>
                  <a:pt x="910" y="885"/>
                  <a:pt x="777" y="865"/>
                  <a:pt x="670" y="836"/>
                </a:cubicBezTo>
                <a:cubicBezTo>
                  <a:pt x="617" y="822"/>
                  <a:pt x="570" y="805"/>
                  <a:pt x="535" y="785"/>
                </a:cubicBezTo>
                <a:cubicBezTo>
                  <a:pt x="518" y="775"/>
                  <a:pt x="503" y="764"/>
                  <a:pt x="492" y="753"/>
                </a:cubicBezTo>
                <a:cubicBezTo>
                  <a:pt x="481" y="741"/>
                  <a:pt x="473" y="728"/>
                  <a:pt x="469" y="714"/>
                </a:cubicBezTo>
                <a:cubicBezTo>
                  <a:pt x="465" y="702"/>
                  <a:pt x="464" y="691"/>
                  <a:pt x="464" y="681"/>
                </a:cubicBezTo>
                <a:cubicBezTo>
                  <a:pt x="464" y="668"/>
                  <a:pt x="466" y="657"/>
                  <a:pt x="471" y="647"/>
                </a:cubicBezTo>
                <a:cubicBezTo>
                  <a:pt x="478" y="629"/>
                  <a:pt x="493" y="613"/>
                  <a:pt x="512" y="598"/>
                </a:cubicBezTo>
                <a:cubicBezTo>
                  <a:pt x="541" y="577"/>
                  <a:pt x="582" y="558"/>
                  <a:pt x="627" y="540"/>
                </a:cubicBezTo>
                <a:cubicBezTo>
                  <a:pt x="672" y="522"/>
                  <a:pt x="723" y="504"/>
                  <a:pt x="771" y="482"/>
                </a:cubicBezTo>
                <a:cubicBezTo>
                  <a:pt x="842" y="450"/>
                  <a:pt x="886" y="416"/>
                  <a:pt x="912" y="384"/>
                </a:cubicBezTo>
                <a:cubicBezTo>
                  <a:pt x="938" y="353"/>
                  <a:pt x="947" y="323"/>
                  <a:pt x="947" y="299"/>
                </a:cubicBezTo>
                <a:cubicBezTo>
                  <a:pt x="947" y="291"/>
                  <a:pt x="946" y="285"/>
                  <a:pt x="945" y="279"/>
                </a:cubicBezTo>
                <a:cubicBezTo>
                  <a:pt x="944" y="273"/>
                  <a:pt x="944" y="273"/>
                  <a:pt x="944" y="273"/>
                </a:cubicBezTo>
                <a:cubicBezTo>
                  <a:pt x="938" y="273"/>
                  <a:pt x="938" y="273"/>
                  <a:pt x="938" y="273"/>
                </a:cubicBezTo>
                <a:cubicBezTo>
                  <a:pt x="938" y="280"/>
                  <a:pt x="938" y="280"/>
                  <a:pt x="938" y="28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29" name="Freeform 7">
            <a:extLst>
              <a:ext uri="{FF2B5EF4-FFF2-40B4-BE49-F238E27FC236}">
                <a16:creationId xmlns:a16="http://schemas.microsoft.com/office/drawing/2014/main" id="{7912DB69-FB16-4305-B1F4-2D7282F1411F}"/>
              </a:ext>
            </a:extLst>
          </p:cNvPr>
          <p:cNvSpPr>
            <a:spLocks/>
          </p:cNvSpPr>
          <p:nvPr/>
        </p:nvSpPr>
        <p:spPr bwMode="auto">
          <a:xfrm rot="4966588">
            <a:off x="5397981" y="-2908546"/>
            <a:ext cx="2197691" cy="13923979"/>
          </a:xfrm>
          <a:custGeom>
            <a:avLst/>
            <a:gdLst>
              <a:gd name="T0" fmla="*/ 1352 w 2098"/>
              <a:gd name="T1" fmla="*/ 2851 h 3034"/>
              <a:gd name="T2" fmla="*/ 568 w 2098"/>
              <a:gd name="T3" fmla="*/ 2084 h 3034"/>
              <a:gd name="T4" fmla="*/ 7 w 2098"/>
              <a:gd name="T5" fmla="*/ 1679 h 3034"/>
              <a:gd name="T6" fmla="*/ 339 w 2098"/>
              <a:gd name="T7" fmla="*/ 1427 h 3034"/>
              <a:gd name="T8" fmla="*/ 1308 w 2098"/>
              <a:gd name="T9" fmla="*/ 1224 h 3034"/>
              <a:gd name="T10" fmla="*/ 1317 w 2098"/>
              <a:gd name="T11" fmla="*/ 986 h 3034"/>
              <a:gd name="T12" fmla="*/ 598 w 2098"/>
              <a:gd name="T13" fmla="*/ 759 h 3034"/>
              <a:gd name="T14" fmla="*/ 458 w 2098"/>
              <a:gd name="T15" fmla="*/ 638 h 3034"/>
              <a:gd name="T16" fmla="*/ 652 w 2098"/>
              <a:gd name="T17" fmla="*/ 496 h 3034"/>
              <a:gd name="T18" fmla="*/ 919 w 2098"/>
              <a:gd name="T19" fmla="*/ 327 h 3034"/>
              <a:gd name="T20" fmla="*/ 935 w 2098"/>
              <a:gd name="T21" fmla="*/ 214 h 3034"/>
              <a:gd name="T22" fmla="*/ 962 w 2098"/>
              <a:gd name="T23" fmla="*/ 9 h 3034"/>
              <a:gd name="T24" fmla="*/ 978 w 2098"/>
              <a:gd name="T25" fmla="*/ 216 h 3034"/>
              <a:gd name="T26" fmla="*/ 730 w 2098"/>
              <a:gd name="T27" fmla="*/ 527 h 3034"/>
              <a:gd name="T28" fmla="*/ 663 w 2098"/>
              <a:gd name="T29" fmla="*/ 601 h 3034"/>
              <a:gd name="T30" fmla="*/ 787 w 2098"/>
              <a:gd name="T31" fmla="*/ 696 h 3034"/>
              <a:gd name="T32" fmla="*/ 1746 w 2098"/>
              <a:gd name="T33" fmla="*/ 1051 h 3034"/>
              <a:gd name="T34" fmla="*/ 1741 w 2098"/>
              <a:gd name="T35" fmla="*/ 1336 h 3034"/>
              <a:gd name="T36" fmla="*/ 1022 w 2098"/>
              <a:gd name="T37" fmla="*/ 1606 h 3034"/>
              <a:gd name="T38" fmla="*/ 929 w 2098"/>
              <a:gd name="T39" fmla="*/ 1698 h 3034"/>
              <a:gd name="T40" fmla="*/ 1191 w 2098"/>
              <a:gd name="T41" fmla="*/ 1858 h 3034"/>
              <a:gd name="T42" fmla="*/ 2091 w 2098"/>
              <a:gd name="T43" fmla="*/ 3031 h 3034"/>
              <a:gd name="T44" fmla="*/ 1329 w 2098"/>
              <a:gd name="T45" fmla="*/ 3027 h 3034"/>
              <a:gd name="T46" fmla="*/ 1329 w 2098"/>
              <a:gd name="T47" fmla="*/ 3031 h 3034"/>
              <a:gd name="T48" fmla="*/ 2097 w 2098"/>
              <a:gd name="T49" fmla="*/ 3033 h 3034"/>
              <a:gd name="T50" fmla="*/ 1774 w 2098"/>
              <a:gd name="T51" fmla="*/ 2145 h 3034"/>
              <a:gd name="T52" fmla="*/ 954 w 2098"/>
              <a:gd name="T53" fmla="*/ 1746 h 3034"/>
              <a:gd name="T54" fmla="*/ 959 w 2098"/>
              <a:gd name="T55" fmla="*/ 1650 h 3034"/>
              <a:gd name="T56" fmla="*/ 1613 w 2098"/>
              <a:gd name="T57" fmla="*/ 1428 h 3034"/>
              <a:gd name="T58" fmla="*/ 1805 w 2098"/>
              <a:gd name="T59" fmla="*/ 1204 h 3034"/>
              <a:gd name="T60" fmla="*/ 1055 w 2098"/>
              <a:gd name="T61" fmla="*/ 752 h 3034"/>
              <a:gd name="T62" fmla="*/ 671 w 2098"/>
              <a:gd name="T63" fmla="*/ 607 h 3034"/>
              <a:gd name="T64" fmla="*/ 706 w 2098"/>
              <a:gd name="T65" fmla="*/ 549 h 3034"/>
              <a:gd name="T66" fmla="*/ 984 w 2098"/>
              <a:gd name="T67" fmla="*/ 237 h 3034"/>
              <a:gd name="T68" fmla="*/ 1121 w 2098"/>
              <a:gd name="T69" fmla="*/ 218 h 3034"/>
              <a:gd name="T70" fmla="*/ 962 w 2098"/>
              <a:gd name="T71" fmla="*/ 0 h 3034"/>
              <a:gd name="T72" fmla="*/ 802 w 2098"/>
              <a:gd name="T73" fmla="*/ 217 h 3034"/>
              <a:gd name="T74" fmla="*/ 931 w 2098"/>
              <a:gd name="T75" fmla="*/ 233 h 3034"/>
              <a:gd name="T76" fmla="*/ 834 w 2098"/>
              <a:gd name="T77" fmla="*/ 401 h 3034"/>
              <a:gd name="T78" fmla="*/ 506 w 2098"/>
              <a:gd name="T79" fmla="*/ 555 h 3034"/>
              <a:gd name="T80" fmla="*/ 455 w 2098"/>
              <a:gd name="T81" fmla="*/ 667 h 3034"/>
              <a:gd name="T82" fmla="*/ 852 w 2098"/>
              <a:gd name="T83" fmla="*/ 826 h 3034"/>
              <a:gd name="T84" fmla="*/ 1356 w 2098"/>
              <a:gd name="T85" fmla="*/ 1099 h 3034"/>
              <a:gd name="T86" fmla="*/ 1066 w 2098"/>
              <a:gd name="T87" fmla="*/ 1317 h 3034"/>
              <a:gd name="T88" fmla="*/ 64 w 2098"/>
              <a:gd name="T89" fmla="*/ 1537 h 3034"/>
              <a:gd name="T90" fmla="*/ 47 w 2098"/>
              <a:gd name="T91" fmla="*/ 1833 h 3034"/>
              <a:gd name="T92" fmla="*/ 950 w 2098"/>
              <a:gd name="T93" fmla="*/ 2227 h 3034"/>
              <a:gd name="T94" fmla="*/ 1325 w 2098"/>
              <a:gd name="T95" fmla="*/ 3030 h 3034"/>
              <a:gd name="T96" fmla="*/ 1329 w 2098"/>
              <a:gd name="T97" fmla="*/ 3031 h 3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098" h="3034">
                <a:moveTo>
                  <a:pt x="1329" y="3031"/>
                </a:moveTo>
                <a:cubicBezTo>
                  <a:pt x="1332" y="3031"/>
                  <a:pt x="1332" y="3031"/>
                  <a:pt x="1332" y="3031"/>
                </a:cubicBezTo>
                <a:cubicBezTo>
                  <a:pt x="1340" y="2997"/>
                  <a:pt x="1352" y="2932"/>
                  <a:pt x="1352" y="2851"/>
                </a:cubicBezTo>
                <a:cubicBezTo>
                  <a:pt x="1352" y="2738"/>
                  <a:pt x="1329" y="2592"/>
                  <a:pt x="1239" y="2453"/>
                </a:cubicBezTo>
                <a:cubicBezTo>
                  <a:pt x="1173" y="2349"/>
                  <a:pt x="1071" y="2277"/>
                  <a:pt x="953" y="2221"/>
                </a:cubicBezTo>
                <a:cubicBezTo>
                  <a:pt x="835" y="2165"/>
                  <a:pt x="700" y="2124"/>
                  <a:pt x="568" y="2084"/>
                </a:cubicBezTo>
                <a:cubicBezTo>
                  <a:pt x="417" y="2039"/>
                  <a:pt x="277" y="1996"/>
                  <a:pt x="174" y="1936"/>
                </a:cubicBezTo>
                <a:cubicBezTo>
                  <a:pt x="123" y="1906"/>
                  <a:pt x="81" y="1871"/>
                  <a:pt x="53" y="1829"/>
                </a:cubicBezTo>
                <a:cubicBezTo>
                  <a:pt x="24" y="1787"/>
                  <a:pt x="8" y="1738"/>
                  <a:pt x="7" y="1679"/>
                </a:cubicBezTo>
                <a:cubicBezTo>
                  <a:pt x="7" y="1679"/>
                  <a:pt x="7" y="1679"/>
                  <a:pt x="7" y="1679"/>
                </a:cubicBezTo>
                <a:cubicBezTo>
                  <a:pt x="7" y="1622"/>
                  <a:pt x="30" y="1578"/>
                  <a:pt x="69" y="1542"/>
                </a:cubicBezTo>
                <a:cubicBezTo>
                  <a:pt x="127" y="1487"/>
                  <a:pt x="224" y="1452"/>
                  <a:pt x="339" y="1427"/>
                </a:cubicBezTo>
                <a:cubicBezTo>
                  <a:pt x="455" y="1402"/>
                  <a:pt x="588" y="1387"/>
                  <a:pt x="720" y="1373"/>
                </a:cubicBezTo>
                <a:cubicBezTo>
                  <a:pt x="884" y="1354"/>
                  <a:pt x="1044" y="1337"/>
                  <a:pt x="1164" y="1299"/>
                </a:cubicBezTo>
                <a:cubicBezTo>
                  <a:pt x="1223" y="1280"/>
                  <a:pt x="1273" y="1256"/>
                  <a:pt x="1308" y="1224"/>
                </a:cubicBezTo>
                <a:cubicBezTo>
                  <a:pt x="1343" y="1192"/>
                  <a:pt x="1363" y="1152"/>
                  <a:pt x="1363" y="1102"/>
                </a:cubicBezTo>
                <a:cubicBezTo>
                  <a:pt x="1363" y="1101"/>
                  <a:pt x="1363" y="1100"/>
                  <a:pt x="1363" y="1099"/>
                </a:cubicBezTo>
                <a:cubicBezTo>
                  <a:pt x="1362" y="1054"/>
                  <a:pt x="1345" y="1017"/>
                  <a:pt x="1317" y="986"/>
                </a:cubicBezTo>
                <a:cubicBezTo>
                  <a:pt x="1273" y="940"/>
                  <a:pt x="1204" y="907"/>
                  <a:pt x="1122" y="882"/>
                </a:cubicBezTo>
                <a:cubicBezTo>
                  <a:pt x="1041" y="856"/>
                  <a:pt x="947" y="838"/>
                  <a:pt x="854" y="819"/>
                </a:cubicBezTo>
                <a:cubicBezTo>
                  <a:pt x="763" y="801"/>
                  <a:pt x="670" y="783"/>
                  <a:pt x="598" y="759"/>
                </a:cubicBezTo>
                <a:cubicBezTo>
                  <a:pt x="562" y="747"/>
                  <a:pt x="530" y="733"/>
                  <a:pt x="507" y="718"/>
                </a:cubicBezTo>
                <a:cubicBezTo>
                  <a:pt x="483" y="702"/>
                  <a:pt x="468" y="685"/>
                  <a:pt x="462" y="665"/>
                </a:cubicBezTo>
                <a:cubicBezTo>
                  <a:pt x="459" y="655"/>
                  <a:pt x="458" y="646"/>
                  <a:pt x="458" y="638"/>
                </a:cubicBezTo>
                <a:cubicBezTo>
                  <a:pt x="458" y="622"/>
                  <a:pt x="462" y="609"/>
                  <a:pt x="471" y="596"/>
                </a:cubicBezTo>
                <a:cubicBezTo>
                  <a:pt x="484" y="577"/>
                  <a:pt x="507" y="561"/>
                  <a:pt x="538" y="545"/>
                </a:cubicBezTo>
                <a:cubicBezTo>
                  <a:pt x="569" y="529"/>
                  <a:pt x="608" y="513"/>
                  <a:pt x="652" y="496"/>
                </a:cubicBezTo>
                <a:cubicBezTo>
                  <a:pt x="686" y="483"/>
                  <a:pt x="720" y="469"/>
                  <a:pt x="754" y="454"/>
                </a:cubicBezTo>
                <a:cubicBezTo>
                  <a:pt x="783" y="441"/>
                  <a:pt x="829" y="417"/>
                  <a:pt x="869" y="384"/>
                </a:cubicBezTo>
                <a:cubicBezTo>
                  <a:pt x="888" y="367"/>
                  <a:pt x="906" y="348"/>
                  <a:pt x="919" y="327"/>
                </a:cubicBezTo>
                <a:cubicBezTo>
                  <a:pt x="932" y="305"/>
                  <a:pt x="941" y="282"/>
                  <a:pt x="941" y="256"/>
                </a:cubicBezTo>
                <a:cubicBezTo>
                  <a:pt x="941" y="248"/>
                  <a:pt x="940" y="240"/>
                  <a:pt x="938" y="231"/>
                </a:cubicBezTo>
                <a:cubicBezTo>
                  <a:pt x="935" y="214"/>
                  <a:pt x="935" y="214"/>
                  <a:pt x="935" y="214"/>
                </a:cubicBezTo>
                <a:cubicBezTo>
                  <a:pt x="934" y="213"/>
                  <a:pt x="933" y="212"/>
                  <a:pt x="931" y="212"/>
                </a:cubicBezTo>
                <a:cubicBezTo>
                  <a:pt x="812" y="212"/>
                  <a:pt x="812" y="212"/>
                  <a:pt x="812" y="212"/>
                </a:cubicBezTo>
                <a:cubicBezTo>
                  <a:pt x="962" y="9"/>
                  <a:pt x="962" y="9"/>
                  <a:pt x="962" y="9"/>
                </a:cubicBezTo>
                <a:cubicBezTo>
                  <a:pt x="1111" y="213"/>
                  <a:pt x="1111" y="213"/>
                  <a:pt x="1111" y="213"/>
                </a:cubicBezTo>
                <a:cubicBezTo>
                  <a:pt x="982" y="213"/>
                  <a:pt x="982" y="213"/>
                  <a:pt x="982" y="213"/>
                </a:cubicBezTo>
                <a:cubicBezTo>
                  <a:pt x="980" y="213"/>
                  <a:pt x="979" y="214"/>
                  <a:pt x="978" y="216"/>
                </a:cubicBezTo>
                <a:cubicBezTo>
                  <a:pt x="977" y="236"/>
                  <a:pt x="977" y="236"/>
                  <a:pt x="977" y="236"/>
                </a:cubicBezTo>
                <a:cubicBezTo>
                  <a:pt x="973" y="310"/>
                  <a:pt x="952" y="362"/>
                  <a:pt x="912" y="407"/>
                </a:cubicBezTo>
                <a:cubicBezTo>
                  <a:pt x="871" y="451"/>
                  <a:pt x="811" y="487"/>
                  <a:pt x="730" y="527"/>
                </a:cubicBezTo>
                <a:cubicBezTo>
                  <a:pt x="722" y="531"/>
                  <a:pt x="705" y="539"/>
                  <a:pt x="691" y="552"/>
                </a:cubicBezTo>
                <a:cubicBezTo>
                  <a:pt x="683" y="558"/>
                  <a:pt x="677" y="565"/>
                  <a:pt x="671" y="573"/>
                </a:cubicBezTo>
                <a:cubicBezTo>
                  <a:pt x="666" y="581"/>
                  <a:pt x="663" y="590"/>
                  <a:pt x="663" y="601"/>
                </a:cubicBezTo>
                <a:cubicBezTo>
                  <a:pt x="663" y="603"/>
                  <a:pt x="663" y="606"/>
                  <a:pt x="664" y="608"/>
                </a:cubicBezTo>
                <a:cubicBezTo>
                  <a:pt x="665" y="618"/>
                  <a:pt x="670" y="630"/>
                  <a:pt x="681" y="641"/>
                </a:cubicBezTo>
                <a:cubicBezTo>
                  <a:pt x="698" y="659"/>
                  <a:pt x="729" y="677"/>
                  <a:pt x="787" y="696"/>
                </a:cubicBezTo>
                <a:cubicBezTo>
                  <a:pt x="845" y="715"/>
                  <a:pt x="929" y="736"/>
                  <a:pt x="1054" y="758"/>
                </a:cubicBezTo>
                <a:cubicBezTo>
                  <a:pt x="1288" y="800"/>
                  <a:pt x="1462" y="854"/>
                  <a:pt x="1586" y="922"/>
                </a:cubicBezTo>
                <a:cubicBezTo>
                  <a:pt x="1658" y="961"/>
                  <a:pt x="1711" y="1004"/>
                  <a:pt x="1746" y="1051"/>
                </a:cubicBezTo>
                <a:cubicBezTo>
                  <a:pt x="1781" y="1098"/>
                  <a:pt x="1798" y="1148"/>
                  <a:pt x="1798" y="1204"/>
                </a:cubicBezTo>
                <a:cubicBezTo>
                  <a:pt x="1798" y="1211"/>
                  <a:pt x="1798" y="1217"/>
                  <a:pt x="1797" y="1224"/>
                </a:cubicBezTo>
                <a:cubicBezTo>
                  <a:pt x="1794" y="1267"/>
                  <a:pt x="1774" y="1304"/>
                  <a:pt x="1741" y="1336"/>
                </a:cubicBezTo>
                <a:cubicBezTo>
                  <a:pt x="1692" y="1385"/>
                  <a:pt x="1614" y="1423"/>
                  <a:pt x="1526" y="1456"/>
                </a:cubicBezTo>
                <a:cubicBezTo>
                  <a:pt x="1438" y="1488"/>
                  <a:pt x="1340" y="1513"/>
                  <a:pt x="1250" y="1537"/>
                </a:cubicBezTo>
                <a:cubicBezTo>
                  <a:pt x="1158" y="1561"/>
                  <a:pt x="1078" y="1582"/>
                  <a:pt x="1022" y="1606"/>
                </a:cubicBezTo>
                <a:cubicBezTo>
                  <a:pt x="993" y="1618"/>
                  <a:pt x="970" y="1630"/>
                  <a:pt x="954" y="1645"/>
                </a:cubicBezTo>
                <a:cubicBezTo>
                  <a:pt x="938" y="1660"/>
                  <a:pt x="929" y="1677"/>
                  <a:pt x="929" y="1696"/>
                </a:cubicBezTo>
                <a:cubicBezTo>
                  <a:pt x="929" y="1696"/>
                  <a:pt x="929" y="1697"/>
                  <a:pt x="929" y="1698"/>
                </a:cubicBezTo>
                <a:cubicBezTo>
                  <a:pt x="929" y="1718"/>
                  <a:pt x="936" y="1736"/>
                  <a:pt x="949" y="1751"/>
                </a:cubicBezTo>
                <a:cubicBezTo>
                  <a:pt x="968" y="1774"/>
                  <a:pt x="1001" y="1792"/>
                  <a:pt x="1042" y="1809"/>
                </a:cubicBezTo>
                <a:cubicBezTo>
                  <a:pt x="1084" y="1825"/>
                  <a:pt x="1135" y="1841"/>
                  <a:pt x="1191" y="1858"/>
                </a:cubicBezTo>
                <a:cubicBezTo>
                  <a:pt x="1364" y="1910"/>
                  <a:pt x="1599" y="1981"/>
                  <a:pt x="1769" y="2150"/>
                </a:cubicBezTo>
                <a:cubicBezTo>
                  <a:pt x="1917" y="2296"/>
                  <a:pt x="1997" y="2490"/>
                  <a:pt x="2040" y="2660"/>
                </a:cubicBezTo>
                <a:cubicBezTo>
                  <a:pt x="2083" y="2831"/>
                  <a:pt x="2090" y="2978"/>
                  <a:pt x="2091" y="3031"/>
                </a:cubicBezTo>
                <a:cubicBezTo>
                  <a:pt x="2094" y="3031"/>
                  <a:pt x="2094" y="3031"/>
                  <a:pt x="2094" y="3031"/>
                </a:cubicBezTo>
                <a:cubicBezTo>
                  <a:pt x="2094" y="3027"/>
                  <a:pt x="2094" y="3027"/>
                  <a:pt x="2094" y="3027"/>
                </a:cubicBezTo>
                <a:cubicBezTo>
                  <a:pt x="1329" y="3027"/>
                  <a:pt x="1329" y="3027"/>
                  <a:pt x="1329" y="3027"/>
                </a:cubicBezTo>
                <a:cubicBezTo>
                  <a:pt x="1329" y="3031"/>
                  <a:pt x="1329" y="3031"/>
                  <a:pt x="1329" y="3031"/>
                </a:cubicBezTo>
                <a:cubicBezTo>
                  <a:pt x="1332" y="3031"/>
                  <a:pt x="1332" y="3031"/>
                  <a:pt x="1332" y="3031"/>
                </a:cubicBezTo>
                <a:cubicBezTo>
                  <a:pt x="1329" y="3031"/>
                  <a:pt x="1329" y="3031"/>
                  <a:pt x="1329" y="3031"/>
                </a:cubicBezTo>
                <a:cubicBezTo>
                  <a:pt x="1329" y="3034"/>
                  <a:pt x="1329" y="3034"/>
                  <a:pt x="1329" y="3034"/>
                </a:cubicBezTo>
                <a:cubicBezTo>
                  <a:pt x="2094" y="3034"/>
                  <a:pt x="2094" y="3034"/>
                  <a:pt x="2094" y="3034"/>
                </a:cubicBezTo>
                <a:cubicBezTo>
                  <a:pt x="2095" y="3034"/>
                  <a:pt x="2096" y="3034"/>
                  <a:pt x="2097" y="3033"/>
                </a:cubicBezTo>
                <a:cubicBezTo>
                  <a:pt x="2097" y="3032"/>
                  <a:pt x="2098" y="3031"/>
                  <a:pt x="2098" y="3030"/>
                </a:cubicBezTo>
                <a:cubicBezTo>
                  <a:pt x="2097" y="2978"/>
                  <a:pt x="2090" y="2830"/>
                  <a:pt x="2047" y="2659"/>
                </a:cubicBezTo>
                <a:cubicBezTo>
                  <a:pt x="2003" y="2487"/>
                  <a:pt x="1923" y="2292"/>
                  <a:pt x="1774" y="2145"/>
                </a:cubicBezTo>
                <a:cubicBezTo>
                  <a:pt x="1603" y="1975"/>
                  <a:pt x="1366" y="1903"/>
                  <a:pt x="1193" y="1851"/>
                </a:cubicBezTo>
                <a:cubicBezTo>
                  <a:pt x="1118" y="1828"/>
                  <a:pt x="1053" y="1808"/>
                  <a:pt x="1007" y="1785"/>
                </a:cubicBezTo>
                <a:cubicBezTo>
                  <a:pt x="984" y="1773"/>
                  <a:pt x="966" y="1761"/>
                  <a:pt x="954" y="1746"/>
                </a:cubicBezTo>
                <a:cubicBezTo>
                  <a:pt x="942" y="1732"/>
                  <a:pt x="936" y="1716"/>
                  <a:pt x="936" y="1698"/>
                </a:cubicBezTo>
                <a:cubicBezTo>
                  <a:pt x="936" y="1697"/>
                  <a:pt x="936" y="1697"/>
                  <a:pt x="936" y="1696"/>
                </a:cubicBezTo>
                <a:cubicBezTo>
                  <a:pt x="936" y="1679"/>
                  <a:pt x="944" y="1664"/>
                  <a:pt x="959" y="1650"/>
                </a:cubicBezTo>
                <a:cubicBezTo>
                  <a:pt x="982" y="1629"/>
                  <a:pt x="1020" y="1612"/>
                  <a:pt x="1070" y="1595"/>
                </a:cubicBezTo>
                <a:cubicBezTo>
                  <a:pt x="1121" y="1578"/>
                  <a:pt x="1182" y="1562"/>
                  <a:pt x="1251" y="1544"/>
                </a:cubicBezTo>
                <a:cubicBezTo>
                  <a:pt x="1371" y="1512"/>
                  <a:pt x="1506" y="1477"/>
                  <a:pt x="1613" y="1428"/>
                </a:cubicBezTo>
                <a:cubicBezTo>
                  <a:pt x="1666" y="1403"/>
                  <a:pt x="1712" y="1375"/>
                  <a:pt x="1746" y="1341"/>
                </a:cubicBezTo>
                <a:cubicBezTo>
                  <a:pt x="1780" y="1308"/>
                  <a:pt x="1801" y="1269"/>
                  <a:pt x="1804" y="1224"/>
                </a:cubicBezTo>
                <a:cubicBezTo>
                  <a:pt x="1805" y="1218"/>
                  <a:pt x="1805" y="1211"/>
                  <a:pt x="1805" y="1204"/>
                </a:cubicBezTo>
                <a:cubicBezTo>
                  <a:pt x="1805" y="1147"/>
                  <a:pt x="1787" y="1094"/>
                  <a:pt x="1751" y="1047"/>
                </a:cubicBezTo>
                <a:cubicBezTo>
                  <a:pt x="1716" y="999"/>
                  <a:pt x="1662" y="955"/>
                  <a:pt x="1590" y="916"/>
                </a:cubicBezTo>
                <a:cubicBezTo>
                  <a:pt x="1464" y="847"/>
                  <a:pt x="1289" y="794"/>
                  <a:pt x="1055" y="752"/>
                </a:cubicBezTo>
                <a:cubicBezTo>
                  <a:pt x="889" y="722"/>
                  <a:pt x="794" y="695"/>
                  <a:pt x="740" y="671"/>
                </a:cubicBezTo>
                <a:cubicBezTo>
                  <a:pt x="713" y="658"/>
                  <a:pt x="696" y="647"/>
                  <a:pt x="686" y="636"/>
                </a:cubicBezTo>
                <a:cubicBezTo>
                  <a:pt x="676" y="626"/>
                  <a:pt x="672" y="616"/>
                  <a:pt x="671" y="607"/>
                </a:cubicBezTo>
                <a:cubicBezTo>
                  <a:pt x="670" y="605"/>
                  <a:pt x="670" y="603"/>
                  <a:pt x="670" y="601"/>
                </a:cubicBezTo>
                <a:cubicBezTo>
                  <a:pt x="670" y="592"/>
                  <a:pt x="673" y="584"/>
                  <a:pt x="677" y="577"/>
                </a:cubicBezTo>
                <a:cubicBezTo>
                  <a:pt x="684" y="566"/>
                  <a:pt x="695" y="556"/>
                  <a:pt x="706" y="549"/>
                </a:cubicBezTo>
                <a:cubicBezTo>
                  <a:pt x="716" y="542"/>
                  <a:pt x="727" y="537"/>
                  <a:pt x="733" y="534"/>
                </a:cubicBezTo>
                <a:cubicBezTo>
                  <a:pt x="814" y="493"/>
                  <a:pt x="875" y="457"/>
                  <a:pt x="917" y="411"/>
                </a:cubicBezTo>
                <a:cubicBezTo>
                  <a:pt x="958" y="366"/>
                  <a:pt x="980" y="312"/>
                  <a:pt x="984" y="237"/>
                </a:cubicBezTo>
                <a:cubicBezTo>
                  <a:pt x="985" y="220"/>
                  <a:pt x="985" y="220"/>
                  <a:pt x="985" y="220"/>
                </a:cubicBezTo>
                <a:cubicBezTo>
                  <a:pt x="1118" y="220"/>
                  <a:pt x="1118" y="220"/>
                  <a:pt x="1118" y="220"/>
                </a:cubicBezTo>
                <a:cubicBezTo>
                  <a:pt x="1119" y="220"/>
                  <a:pt x="1120" y="219"/>
                  <a:pt x="1121" y="218"/>
                </a:cubicBezTo>
                <a:cubicBezTo>
                  <a:pt x="1122" y="217"/>
                  <a:pt x="1121" y="216"/>
                  <a:pt x="1121" y="215"/>
                </a:cubicBezTo>
                <a:cubicBezTo>
                  <a:pt x="964" y="1"/>
                  <a:pt x="964" y="1"/>
                  <a:pt x="964" y="1"/>
                </a:cubicBezTo>
                <a:cubicBezTo>
                  <a:pt x="964" y="0"/>
                  <a:pt x="963" y="0"/>
                  <a:pt x="962" y="0"/>
                </a:cubicBezTo>
                <a:cubicBezTo>
                  <a:pt x="960" y="0"/>
                  <a:pt x="959" y="0"/>
                  <a:pt x="959" y="1"/>
                </a:cubicBezTo>
                <a:cubicBezTo>
                  <a:pt x="803" y="213"/>
                  <a:pt x="803" y="213"/>
                  <a:pt x="803" y="213"/>
                </a:cubicBezTo>
                <a:cubicBezTo>
                  <a:pt x="802" y="214"/>
                  <a:pt x="802" y="216"/>
                  <a:pt x="802" y="217"/>
                </a:cubicBezTo>
                <a:cubicBezTo>
                  <a:pt x="803" y="218"/>
                  <a:pt x="804" y="219"/>
                  <a:pt x="805" y="219"/>
                </a:cubicBezTo>
                <a:cubicBezTo>
                  <a:pt x="928" y="219"/>
                  <a:pt x="928" y="219"/>
                  <a:pt x="928" y="219"/>
                </a:cubicBezTo>
                <a:cubicBezTo>
                  <a:pt x="931" y="233"/>
                  <a:pt x="931" y="233"/>
                  <a:pt x="931" y="233"/>
                </a:cubicBezTo>
                <a:cubicBezTo>
                  <a:pt x="933" y="241"/>
                  <a:pt x="934" y="248"/>
                  <a:pt x="934" y="256"/>
                </a:cubicBezTo>
                <a:cubicBezTo>
                  <a:pt x="934" y="280"/>
                  <a:pt x="926" y="303"/>
                  <a:pt x="913" y="323"/>
                </a:cubicBezTo>
                <a:cubicBezTo>
                  <a:pt x="895" y="354"/>
                  <a:pt x="865" y="380"/>
                  <a:pt x="834" y="401"/>
                </a:cubicBezTo>
                <a:cubicBezTo>
                  <a:pt x="804" y="422"/>
                  <a:pt x="773" y="438"/>
                  <a:pt x="751" y="448"/>
                </a:cubicBezTo>
                <a:cubicBezTo>
                  <a:pt x="717" y="463"/>
                  <a:pt x="683" y="476"/>
                  <a:pt x="650" y="489"/>
                </a:cubicBezTo>
                <a:cubicBezTo>
                  <a:pt x="590" y="512"/>
                  <a:pt x="541" y="532"/>
                  <a:pt x="506" y="555"/>
                </a:cubicBezTo>
                <a:cubicBezTo>
                  <a:pt x="488" y="566"/>
                  <a:pt x="475" y="578"/>
                  <a:pt x="465" y="592"/>
                </a:cubicBezTo>
                <a:cubicBezTo>
                  <a:pt x="456" y="605"/>
                  <a:pt x="450" y="621"/>
                  <a:pt x="450" y="638"/>
                </a:cubicBezTo>
                <a:cubicBezTo>
                  <a:pt x="450" y="647"/>
                  <a:pt x="452" y="657"/>
                  <a:pt x="455" y="667"/>
                </a:cubicBezTo>
                <a:cubicBezTo>
                  <a:pt x="462" y="689"/>
                  <a:pt x="479" y="708"/>
                  <a:pt x="503" y="724"/>
                </a:cubicBezTo>
                <a:cubicBezTo>
                  <a:pt x="539" y="748"/>
                  <a:pt x="593" y="767"/>
                  <a:pt x="654" y="783"/>
                </a:cubicBezTo>
                <a:cubicBezTo>
                  <a:pt x="715" y="799"/>
                  <a:pt x="784" y="813"/>
                  <a:pt x="852" y="826"/>
                </a:cubicBezTo>
                <a:cubicBezTo>
                  <a:pt x="976" y="851"/>
                  <a:pt x="1102" y="876"/>
                  <a:pt x="1197" y="916"/>
                </a:cubicBezTo>
                <a:cubicBezTo>
                  <a:pt x="1244" y="937"/>
                  <a:pt x="1284" y="961"/>
                  <a:pt x="1311" y="991"/>
                </a:cubicBezTo>
                <a:cubicBezTo>
                  <a:pt x="1339" y="1020"/>
                  <a:pt x="1355" y="1056"/>
                  <a:pt x="1356" y="1099"/>
                </a:cubicBezTo>
                <a:cubicBezTo>
                  <a:pt x="1356" y="1100"/>
                  <a:pt x="1356" y="1101"/>
                  <a:pt x="1356" y="1102"/>
                </a:cubicBezTo>
                <a:cubicBezTo>
                  <a:pt x="1356" y="1150"/>
                  <a:pt x="1337" y="1187"/>
                  <a:pt x="1303" y="1218"/>
                </a:cubicBezTo>
                <a:cubicBezTo>
                  <a:pt x="1253" y="1265"/>
                  <a:pt x="1168" y="1295"/>
                  <a:pt x="1066" y="1317"/>
                </a:cubicBezTo>
                <a:cubicBezTo>
                  <a:pt x="963" y="1338"/>
                  <a:pt x="843" y="1352"/>
                  <a:pt x="719" y="1366"/>
                </a:cubicBezTo>
                <a:cubicBezTo>
                  <a:pt x="543" y="1385"/>
                  <a:pt x="364" y="1405"/>
                  <a:pt x="229" y="1449"/>
                </a:cubicBezTo>
                <a:cubicBezTo>
                  <a:pt x="161" y="1471"/>
                  <a:pt x="104" y="1499"/>
                  <a:pt x="64" y="1537"/>
                </a:cubicBezTo>
                <a:cubicBezTo>
                  <a:pt x="24" y="1574"/>
                  <a:pt x="0" y="1620"/>
                  <a:pt x="0" y="1679"/>
                </a:cubicBezTo>
                <a:cubicBezTo>
                  <a:pt x="0" y="1679"/>
                  <a:pt x="0" y="1679"/>
                  <a:pt x="0" y="1679"/>
                </a:cubicBezTo>
                <a:cubicBezTo>
                  <a:pt x="0" y="1740"/>
                  <a:pt x="17" y="1790"/>
                  <a:pt x="47" y="1833"/>
                </a:cubicBezTo>
                <a:cubicBezTo>
                  <a:pt x="91" y="1897"/>
                  <a:pt x="165" y="1945"/>
                  <a:pt x="255" y="1985"/>
                </a:cubicBezTo>
                <a:cubicBezTo>
                  <a:pt x="345" y="2025"/>
                  <a:pt x="453" y="2057"/>
                  <a:pt x="566" y="2091"/>
                </a:cubicBezTo>
                <a:cubicBezTo>
                  <a:pt x="698" y="2131"/>
                  <a:pt x="833" y="2171"/>
                  <a:pt x="950" y="2227"/>
                </a:cubicBezTo>
                <a:cubicBezTo>
                  <a:pt x="1067" y="2283"/>
                  <a:pt x="1168" y="2355"/>
                  <a:pt x="1233" y="2456"/>
                </a:cubicBezTo>
                <a:cubicBezTo>
                  <a:pt x="1322" y="2595"/>
                  <a:pt x="1345" y="2739"/>
                  <a:pt x="1345" y="2851"/>
                </a:cubicBezTo>
                <a:cubicBezTo>
                  <a:pt x="1345" y="2931"/>
                  <a:pt x="1333" y="2995"/>
                  <a:pt x="1325" y="3030"/>
                </a:cubicBezTo>
                <a:cubicBezTo>
                  <a:pt x="1325" y="3031"/>
                  <a:pt x="1325" y="3032"/>
                  <a:pt x="1326" y="3033"/>
                </a:cubicBezTo>
                <a:cubicBezTo>
                  <a:pt x="1327" y="3034"/>
                  <a:pt x="1328" y="3034"/>
                  <a:pt x="1329" y="3034"/>
                </a:cubicBezTo>
                <a:cubicBezTo>
                  <a:pt x="1329" y="3031"/>
                  <a:pt x="1329" y="3031"/>
                  <a:pt x="1329" y="3031"/>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30" name="Freeform 8">
            <a:extLst>
              <a:ext uri="{FF2B5EF4-FFF2-40B4-BE49-F238E27FC236}">
                <a16:creationId xmlns:a16="http://schemas.microsoft.com/office/drawing/2014/main" id="{A655ECC7-99EB-478A-84A8-73A74C98F8B7}"/>
              </a:ext>
            </a:extLst>
          </p:cNvPr>
          <p:cNvSpPr>
            <a:spLocks/>
          </p:cNvSpPr>
          <p:nvPr/>
        </p:nvSpPr>
        <p:spPr bwMode="auto">
          <a:xfrm rot="4966588">
            <a:off x="5010615" y="3596462"/>
            <a:ext cx="52222" cy="203502"/>
          </a:xfrm>
          <a:custGeom>
            <a:avLst/>
            <a:gdLst>
              <a:gd name="T0" fmla="*/ 10 w 50"/>
              <a:gd name="T1" fmla="*/ 0 h 44"/>
              <a:gd name="T2" fmla="*/ 11 w 50"/>
              <a:gd name="T3" fmla="*/ 2 h 44"/>
              <a:gd name="T4" fmla="*/ 15 w 50"/>
              <a:gd name="T5" fmla="*/ 6 h 44"/>
              <a:gd name="T6" fmla="*/ 29 w 50"/>
              <a:gd name="T7" fmla="*/ 17 h 44"/>
              <a:gd name="T8" fmla="*/ 50 w 50"/>
              <a:gd name="T9" fmla="*/ 31 h 44"/>
              <a:gd name="T10" fmla="*/ 42 w 50"/>
              <a:gd name="T11" fmla="*/ 44 h 44"/>
              <a:gd name="T12" fmla="*/ 20 w 50"/>
              <a:gd name="T13" fmla="*/ 28 h 44"/>
              <a:gd name="T14" fmla="*/ 6 w 50"/>
              <a:gd name="T15" fmla="*/ 16 h 44"/>
              <a:gd name="T16" fmla="*/ 1 w 50"/>
              <a:gd name="T17" fmla="*/ 12 h 44"/>
              <a:gd name="T18" fmla="*/ 0 w 50"/>
              <a:gd name="T19" fmla="*/ 10 h 44"/>
              <a:gd name="T20" fmla="*/ 10 w 50"/>
              <a:gd name="T21"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4">
                <a:moveTo>
                  <a:pt x="10" y="0"/>
                </a:moveTo>
                <a:cubicBezTo>
                  <a:pt x="10" y="0"/>
                  <a:pt x="10" y="1"/>
                  <a:pt x="11" y="2"/>
                </a:cubicBezTo>
                <a:cubicBezTo>
                  <a:pt x="12" y="3"/>
                  <a:pt x="14" y="4"/>
                  <a:pt x="15" y="6"/>
                </a:cubicBezTo>
                <a:cubicBezTo>
                  <a:pt x="19" y="9"/>
                  <a:pt x="24" y="13"/>
                  <a:pt x="29" y="17"/>
                </a:cubicBezTo>
                <a:cubicBezTo>
                  <a:pt x="39" y="25"/>
                  <a:pt x="50" y="31"/>
                  <a:pt x="50" y="31"/>
                </a:cubicBezTo>
                <a:cubicBezTo>
                  <a:pt x="42" y="44"/>
                  <a:pt x="42" y="44"/>
                  <a:pt x="42" y="44"/>
                </a:cubicBezTo>
                <a:cubicBezTo>
                  <a:pt x="42" y="44"/>
                  <a:pt x="31" y="37"/>
                  <a:pt x="20" y="28"/>
                </a:cubicBezTo>
                <a:cubicBezTo>
                  <a:pt x="15" y="24"/>
                  <a:pt x="10" y="19"/>
                  <a:pt x="6" y="16"/>
                </a:cubicBezTo>
                <a:cubicBezTo>
                  <a:pt x="4" y="14"/>
                  <a:pt x="2" y="13"/>
                  <a:pt x="1" y="12"/>
                </a:cubicBezTo>
                <a:cubicBezTo>
                  <a:pt x="0" y="11"/>
                  <a:pt x="0" y="10"/>
                  <a:pt x="0" y="10"/>
                </a:cubicBezTo>
                <a:lnTo>
                  <a:pt x="1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31" name="Freeform 9">
            <a:extLst>
              <a:ext uri="{FF2B5EF4-FFF2-40B4-BE49-F238E27FC236}">
                <a16:creationId xmlns:a16="http://schemas.microsoft.com/office/drawing/2014/main" id="{902A0EFD-2E20-4473-BAF6-EBBFE4436A53}"/>
              </a:ext>
            </a:extLst>
          </p:cNvPr>
          <p:cNvSpPr>
            <a:spLocks/>
          </p:cNvSpPr>
          <p:nvPr/>
        </p:nvSpPr>
        <p:spPr bwMode="auto">
          <a:xfrm rot="4966588">
            <a:off x="4530699" y="3939322"/>
            <a:ext cx="110973" cy="197142"/>
          </a:xfrm>
          <a:custGeom>
            <a:avLst/>
            <a:gdLst>
              <a:gd name="T0" fmla="*/ 7 w 153"/>
              <a:gd name="T1" fmla="*/ 0 h 62"/>
              <a:gd name="T2" fmla="*/ 153 w 153"/>
              <a:gd name="T3" fmla="*/ 39 h 62"/>
              <a:gd name="T4" fmla="*/ 147 w 153"/>
              <a:gd name="T5" fmla="*/ 62 h 62"/>
              <a:gd name="T6" fmla="*/ 0 w 153"/>
              <a:gd name="T7" fmla="*/ 21 h 62"/>
              <a:gd name="T8" fmla="*/ 7 w 153"/>
              <a:gd name="T9" fmla="*/ 0 h 62"/>
            </a:gdLst>
            <a:ahLst/>
            <a:cxnLst>
              <a:cxn ang="0">
                <a:pos x="T0" y="T1"/>
              </a:cxn>
              <a:cxn ang="0">
                <a:pos x="T2" y="T3"/>
              </a:cxn>
              <a:cxn ang="0">
                <a:pos x="T4" y="T5"/>
              </a:cxn>
              <a:cxn ang="0">
                <a:pos x="T6" y="T7"/>
              </a:cxn>
              <a:cxn ang="0">
                <a:pos x="T8" y="T9"/>
              </a:cxn>
            </a:cxnLst>
            <a:rect l="0" t="0" r="r" b="b"/>
            <a:pathLst>
              <a:path w="153" h="62">
                <a:moveTo>
                  <a:pt x="7" y="0"/>
                </a:moveTo>
                <a:lnTo>
                  <a:pt x="153" y="39"/>
                </a:lnTo>
                <a:lnTo>
                  <a:pt x="147" y="62"/>
                </a:lnTo>
                <a:lnTo>
                  <a:pt x="0" y="21"/>
                </a:lnTo>
                <a:lnTo>
                  <a:pt x="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36" name="Freeform 10">
            <a:extLst>
              <a:ext uri="{FF2B5EF4-FFF2-40B4-BE49-F238E27FC236}">
                <a16:creationId xmlns:a16="http://schemas.microsoft.com/office/drawing/2014/main" id="{7B1DDBEE-62B4-4A22-B978-BF4327F466CD}"/>
              </a:ext>
            </a:extLst>
          </p:cNvPr>
          <p:cNvSpPr>
            <a:spLocks/>
          </p:cNvSpPr>
          <p:nvPr/>
        </p:nvSpPr>
        <p:spPr bwMode="auto">
          <a:xfrm rot="4966588">
            <a:off x="4157500" y="4285325"/>
            <a:ext cx="110973" cy="241658"/>
          </a:xfrm>
          <a:custGeom>
            <a:avLst/>
            <a:gdLst>
              <a:gd name="T0" fmla="*/ 6 w 106"/>
              <a:gd name="T1" fmla="*/ 0 h 53"/>
              <a:gd name="T2" fmla="*/ 22 w 106"/>
              <a:gd name="T3" fmla="*/ 5 h 53"/>
              <a:gd name="T4" fmla="*/ 56 w 106"/>
              <a:gd name="T5" fmla="*/ 17 h 53"/>
              <a:gd name="T6" fmla="*/ 106 w 106"/>
              <a:gd name="T7" fmla="*/ 36 h 53"/>
              <a:gd name="T8" fmla="*/ 99 w 106"/>
              <a:gd name="T9" fmla="*/ 53 h 53"/>
              <a:gd name="T10" fmla="*/ 50 w 106"/>
              <a:gd name="T11" fmla="*/ 34 h 53"/>
              <a:gd name="T12" fmla="*/ 16 w 106"/>
              <a:gd name="T13" fmla="*/ 22 h 53"/>
              <a:gd name="T14" fmla="*/ 0 w 106"/>
              <a:gd name="T15" fmla="*/ 17 h 53"/>
              <a:gd name="T16" fmla="*/ 6 w 106"/>
              <a:gd name="T17"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6" h="53">
                <a:moveTo>
                  <a:pt x="6" y="0"/>
                </a:moveTo>
                <a:cubicBezTo>
                  <a:pt x="6" y="0"/>
                  <a:pt x="12" y="2"/>
                  <a:pt x="22" y="5"/>
                </a:cubicBezTo>
                <a:cubicBezTo>
                  <a:pt x="31" y="8"/>
                  <a:pt x="44" y="13"/>
                  <a:pt x="56" y="17"/>
                </a:cubicBezTo>
                <a:cubicBezTo>
                  <a:pt x="81" y="26"/>
                  <a:pt x="106" y="36"/>
                  <a:pt x="106" y="36"/>
                </a:cubicBezTo>
                <a:cubicBezTo>
                  <a:pt x="99" y="53"/>
                  <a:pt x="99" y="53"/>
                  <a:pt x="99" y="53"/>
                </a:cubicBezTo>
                <a:cubicBezTo>
                  <a:pt x="99" y="53"/>
                  <a:pt x="75" y="43"/>
                  <a:pt x="50" y="34"/>
                </a:cubicBezTo>
                <a:cubicBezTo>
                  <a:pt x="38" y="29"/>
                  <a:pt x="25" y="25"/>
                  <a:pt x="16" y="22"/>
                </a:cubicBezTo>
                <a:cubicBezTo>
                  <a:pt x="7" y="19"/>
                  <a:pt x="0" y="17"/>
                  <a:pt x="0" y="17"/>
                </a:cubicBezTo>
                <a:lnTo>
                  <a:pt x="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37" name="Freeform 11">
            <a:extLst>
              <a:ext uri="{FF2B5EF4-FFF2-40B4-BE49-F238E27FC236}">
                <a16:creationId xmlns:a16="http://schemas.microsoft.com/office/drawing/2014/main" id="{88A1137B-5524-460A-8C8D-4AF1A75C9CB5}"/>
              </a:ext>
            </a:extLst>
          </p:cNvPr>
          <p:cNvSpPr>
            <a:spLocks/>
          </p:cNvSpPr>
          <p:nvPr/>
        </p:nvSpPr>
        <p:spPr bwMode="auto">
          <a:xfrm rot="4966588">
            <a:off x="3558793" y="4606730"/>
            <a:ext cx="102269" cy="349769"/>
          </a:xfrm>
          <a:custGeom>
            <a:avLst/>
            <a:gdLst>
              <a:gd name="T0" fmla="*/ 10 w 98"/>
              <a:gd name="T1" fmla="*/ 0 h 76"/>
              <a:gd name="T2" fmla="*/ 24 w 98"/>
              <a:gd name="T3" fmla="*/ 9 h 76"/>
              <a:gd name="T4" fmla="*/ 55 w 98"/>
              <a:gd name="T5" fmla="*/ 29 h 76"/>
              <a:gd name="T6" fmla="*/ 98 w 98"/>
              <a:gd name="T7" fmla="*/ 61 h 76"/>
              <a:gd name="T8" fmla="*/ 86 w 98"/>
              <a:gd name="T9" fmla="*/ 76 h 76"/>
              <a:gd name="T10" fmla="*/ 43 w 98"/>
              <a:gd name="T11" fmla="*/ 45 h 76"/>
              <a:gd name="T12" fmla="*/ 14 w 98"/>
              <a:gd name="T13" fmla="*/ 26 h 76"/>
              <a:gd name="T14" fmla="*/ 0 w 98"/>
              <a:gd name="T15" fmla="*/ 17 h 76"/>
              <a:gd name="T16" fmla="*/ 10 w 98"/>
              <a:gd name="T17"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76">
                <a:moveTo>
                  <a:pt x="10" y="0"/>
                </a:moveTo>
                <a:cubicBezTo>
                  <a:pt x="10" y="0"/>
                  <a:pt x="15" y="4"/>
                  <a:pt x="24" y="9"/>
                </a:cubicBezTo>
                <a:cubicBezTo>
                  <a:pt x="32" y="14"/>
                  <a:pt x="44" y="22"/>
                  <a:pt x="55" y="29"/>
                </a:cubicBezTo>
                <a:cubicBezTo>
                  <a:pt x="77" y="44"/>
                  <a:pt x="98" y="61"/>
                  <a:pt x="98" y="61"/>
                </a:cubicBezTo>
                <a:cubicBezTo>
                  <a:pt x="86" y="76"/>
                  <a:pt x="86" y="76"/>
                  <a:pt x="86" y="76"/>
                </a:cubicBezTo>
                <a:cubicBezTo>
                  <a:pt x="86" y="76"/>
                  <a:pt x="65" y="60"/>
                  <a:pt x="43" y="45"/>
                </a:cubicBezTo>
                <a:cubicBezTo>
                  <a:pt x="33" y="38"/>
                  <a:pt x="22" y="31"/>
                  <a:pt x="14" y="26"/>
                </a:cubicBezTo>
                <a:cubicBezTo>
                  <a:pt x="5" y="20"/>
                  <a:pt x="0" y="17"/>
                  <a:pt x="0" y="17"/>
                </a:cubicBezTo>
                <a:lnTo>
                  <a:pt x="1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38" name="Freeform 12">
            <a:extLst>
              <a:ext uri="{FF2B5EF4-FFF2-40B4-BE49-F238E27FC236}">
                <a16:creationId xmlns:a16="http://schemas.microsoft.com/office/drawing/2014/main" id="{0DCC84D1-916E-414B-8456-4998EAC8973E}"/>
              </a:ext>
            </a:extLst>
          </p:cNvPr>
          <p:cNvSpPr>
            <a:spLocks/>
          </p:cNvSpPr>
          <p:nvPr/>
        </p:nvSpPr>
        <p:spPr bwMode="auto">
          <a:xfrm rot="4966588">
            <a:off x="2583115" y="4911674"/>
            <a:ext cx="80509" cy="457879"/>
          </a:xfrm>
          <a:custGeom>
            <a:avLst/>
            <a:gdLst>
              <a:gd name="T0" fmla="*/ 17 w 77"/>
              <a:gd name="T1" fmla="*/ 0 h 100"/>
              <a:gd name="T2" fmla="*/ 27 w 77"/>
              <a:gd name="T3" fmla="*/ 13 h 100"/>
              <a:gd name="T4" fmla="*/ 48 w 77"/>
              <a:gd name="T5" fmla="*/ 44 h 100"/>
              <a:gd name="T6" fmla="*/ 77 w 77"/>
              <a:gd name="T7" fmla="*/ 89 h 100"/>
              <a:gd name="T8" fmla="*/ 58 w 77"/>
              <a:gd name="T9" fmla="*/ 100 h 100"/>
              <a:gd name="T10" fmla="*/ 30 w 77"/>
              <a:gd name="T11" fmla="*/ 55 h 100"/>
              <a:gd name="T12" fmla="*/ 10 w 77"/>
              <a:gd name="T13" fmla="*/ 26 h 100"/>
              <a:gd name="T14" fmla="*/ 0 w 77"/>
              <a:gd name="T15" fmla="*/ 13 h 100"/>
              <a:gd name="T16" fmla="*/ 17 w 77"/>
              <a:gd name="T17"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100">
                <a:moveTo>
                  <a:pt x="17" y="0"/>
                </a:moveTo>
                <a:cubicBezTo>
                  <a:pt x="17" y="0"/>
                  <a:pt x="21" y="5"/>
                  <a:pt x="27" y="13"/>
                </a:cubicBezTo>
                <a:cubicBezTo>
                  <a:pt x="33" y="21"/>
                  <a:pt x="41" y="32"/>
                  <a:pt x="48" y="44"/>
                </a:cubicBezTo>
                <a:cubicBezTo>
                  <a:pt x="63" y="66"/>
                  <a:pt x="77" y="89"/>
                  <a:pt x="77" y="89"/>
                </a:cubicBezTo>
                <a:cubicBezTo>
                  <a:pt x="58" y="100"/>
                  <a:pt x="58" y="100"/>
                  <a:pt x="58" y="100"/>
                </a:cubicBezTo>
                <a:cubicBezTo>
                  <a:pt x="58" y="100"/>
                  <a:pt x="45" y="77"/>
                  <a:pt x="30" y="55"/>
                </a:cubicBezTo>
                <a:cubicBezTo>
                  <a:pt x="23" y="44"/>
                  <a:pt x="16" y="34"/>
                  <a:pt x="10" y="26"/>
                </a:cubicBezTo>
                <a:cubicBezTo>
                  <a:pt x="4" y="18"/>
                  <a:pt x="0" y="13"/>
                  <a:pt x="0" y="13"/>
                </a:cubicBezTo>
                <a:lnTo>
                  <a:pt x="1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39" name="Freeform 13">
            <a:extLst>
              <a:ext uri="{FF2B5EF4-FFF2-40B4-BE49-F238E27FC236}">
                <a16:creationId xmlns:a16="http://schemas.microsoft.com/office/drawing/2014/main" id="{A688B002-816E-4749-87BC-32E73816DEBC}"/>
              </a:ext>
            </a:extLst>
          </p:cNvPr>
          <p:cNvSpPr>
            <a:spLocks/>
          </p:cNvSpPr>
          <p:nvPr/>
        </p:nvSpPr>
        <p:spPr bwMode="auto">
          <a:xfrm rot="4966588">
            <a:off x="1293531" y="5181784"/>
            <a:ext cx="47871" cy="502395"/>
          </a:xfrm>
          <a:custGeom>
            <a:avLst/>
            <a:gdLst>
              <a:gd name="T0" fmla="*/ 22 w 46"/>
              <a:gd name="T1" fmla="*/ 0 h 109"/>
              <a:gd name="T2" fmla="*/ 27 w 46"/>
              <a:gd name="T3" fmla="*/ 16 h 109"/>
              <a:gd name="T4" fmla="*/ 35 w 46"/>
              <a:gd name="T5" fmla="*/ 52 h 109"/>
              <a:gd name="T6" fmla="*/ 46 w 46"/>
              <a:gd name="T7" fmla="*/ 105 h 109"/>
              <a:gd name="T8" fmla="*/ 22 w 46"/>
              <a:gd name="T9" fmla="*/ 109 h 109"/>
              <a:gd name="T10" fmla="*/ 13 w 46"/>
              <a:gd name="T11" fmla="*/ 57 h 109"/>
              <a:gd name="T12" fmla="*/ 4 w 46"/>
              <a:gd name="T13" fmla="*/ 22 h 109"/>
              <a:gd name="T14" fmla="*/ 0 w 46"/>
              <a:gd name="T15" fmla="*/ 6 h 109"/>
              <a:gd name="T16" fmla="*/ 22 w 46"/>
              <a:gd name="T17"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 h="109">
                <a:moveTo>
                  <a:pt x="22" y="0"/>
                </a:moveTo>
                <a:cubicBezTo>
                  <a:pt x="22" y="0"/>
                  <a:pt x="24" y="7"/>
                  <a:pt x="27" y="16"/>
                </a:cubicBezTo>
                <a:cubicBezTo>
                  <a:pt x="29" y="26"/>
                  <a:pt x="33" y="39"/>
                  <a:pt x="35" y="52"/>
                </a:cubicBezTo>
                <a:cubicBezTo>
                  <a:pt x="41" y="78"/>
                  <a:pt x="46" y="105"/>
                  <a:pt x="46" y="105"/>
                </a:cubicBezTo>
                <a:cubicBezTo>
                  <a:pt x="22" y="109"/>
                  <a:pt x="22" y="109"/>
                  <a:pt x="22" y="109"/>
                </a:cubicBezTo>
                <a:cubicBezTo>
                  <a:pt x="22" y="109"/>
                  <a:pt x="18" y="83"/>
                  <a:pt x="13" y="57"/>
                </a:cubicBezTo>
                <a:cubicBezTo>
                  <a:pt x="10" y="44"/>
                  <a:pt x="7" y="32"/>
                  <a:pt x="4" y="22"/>
                </a:cubicBezTo>
                <a:cubicBezTo>
                  <a:pt x="2" y="13"/>
                  <a:pt x="0" y="6"/>
                  <a:pt x="0" y="6"/>
                </a:cubicBezTo>
                <a:lnTo>
                  <a:pt x="2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40" name="Freeform 14">
            <a:extLst>
              <a:ext uri="{FF2B5EF4-FFF2-40B4-BE49-F238E27FC236}">
                <a16:creationId xmlns:a16="http://schemas.microsoft.com/office/drawing/2014/main" id="{5BFE2434-6BF9-48BE-AB9E-52926DF11B63}"/>
              </a:ext>
            </a:extLst>
          </p:cNvPr>
          <p:cNvSpPr>
            <a:spLocks/>
          </p:cNvSpPr>
          <p:nvPr/>
        </p:nvSpPr>
        <p:spPr bwMode="auto">
          <a:xfrm rot="4966588">
            <a:off x="-15088" y="5497013"/>
            <a:ext cx="30463" cy="251198"/>
          </a:xfrm>
          <a:custGeom>
            <a:avLst/>
            <a:gdLst>
              <a:gd name="T0" fmla="*/ 29 w 29"/>
              <a:gd name="T1" fmla="*/ 1 h 55"/>
              <a:gd name="T2" fmla="*/ 29 w 29"/>
              <a:gd name="T3" fmla="*/ 9 h 55"/>
              <a:gd name="T4" fmla="*/ 28 w 29"/>
              <a:gd name="T5" fmla="*/ 27 h 55"/>
              <a:gd name="T6" fmla="*/ 26 w 29"/>
              <a:gd name="T7" fmla="*/ 46 h 55"/>
              <a:gd name="T8" fmla="*/ 26 w 29"/>
              <a:gd name="T9" fmla="*/ 52 h 55"/>
              <a:gd name="T10" fmla="*/ 25 w 29"/>
              <a:gd name="T11" fmla="*/ 55 h 55"/>
              <a:gd name="T12" fmla="*/ 0 w 29"/>
              <a:gd name="T13" fmla="*/ 51 h 55"/>
              <a:gd name="T14" fmla="*/ 1 w 29"/>
              <a:gd name="T15" fmla="*/ 43 h 55"/>
              <a:gd name="T16" fmla="*/ 3 w 29"/>
              <a:gd name="T17" fmla="*/ 26 h 55"/>
              <a:gd name="T18" fmla="*/ 4 w 29"/>
              <a:gd name="T19" fmla="*/ 8 h 55"/>
              <a:gd name="T20" fmla="*/ 5 w 29"/>
              <a:gd name="T21" fmla="*/ 0 h 55"/>
              <a:gd name="T22" fmla="*/ 29 w 29"/>
              <a:gd name="T23" fmla="*/ 1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 h="55">
                <a:moveTo>
                  <a:pt x="29" y="1"/>
                </a:moveTo>
                <a:cubicBezTo>
                  <a:pt x="29" y="1"/>
                  <a:pt x="29" y="4"/>
                  <a:pt x="29" y="9"/>
                </a:cubicBezTo>
                <a:cubicBezTo>
                  <a:pt x="29" y="14"/>
                  <a:pt x="28" y="21"/>
                  <a:pt x="28" y="27"/>
                </a:cubicBezTo>
                <a:cubicBezTo>
                  <a:pt x="28" y="34"/>
                  <a:pt x="27" y="41"/>
                  <a:pt x="26" y="46"/>
                </a:cubicBezTo>
                <a:cubicBezTo>
                  <a:pt x="26" y="48"/>
                  <a:pt x="26" y="51"/>
                  <a:pt x="26" y="52"/>
                </a:cubicBezTo>
                <a:cubicBezTo>
                  <a:pt x="26" y="54"/>
                  <a:pt x="25" y="55"/>
                  <a:pt x="25" y="55"/>
                </a:cubicBezTo>
                <a:cubicBezTo>
                  <a:pt x="0" y="51"/>
                  <a:pt x="0" y="51"/>
                  <a:pt x="0" y="51"/>
                </a:cubicBezTo>
                <a:cubicBezTo>
                  <a:pt x="0" y="51"/>
                  <a:pt x="1" y="48"/>
                  <a:pt x="1" y="43"/>
                </a:cubicBezTo>
                <a:cubicBezTo>
                  <a:pt x="2" y="38"/>
                  <a:pt x="3" y="32"/>
                  <a:pt x="3" y="26"/>
                </a:cubicBezTo>
                <a:cubicBezTo>
                  <a:pt x="4" y="19"/>
                  <a:pt x="4" y="13"/>
                  <a:pt x="4" y="8"/>
                </a:cubicBezTo>
                <a:cubicBezTo>
                  <a:pt x="4" y="3"/>
                  <a:pt x="5" y="0"/>
                  <a:pt x="5" y="0"/>
                </a:cubicBezTo>
                <a:lnTo>
                  <a:pt x="29"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41" name="Freeform 15">
            <a:extLst>
              <a:ext uri="{FF2B5EF4-FFF2-40B4-BE49-F238E27FC236}">
                <a16:creationId xmlns:a16="http://schemas.microsoft.com/office/drawing/2014/main" id="{AF844F3C-52F2-4101-B602-15A375017163}"/>
              </a:ext>
            </a:extLst>
          </p:cNvPr>
          <p:cNvSpPr>
            <a:spLocks noEditPoints="1"/>
          </p:cNvSpPr>
          <p:nvPr/>
        </p:nvSpPr>
        <p:spPr bwMode="auto">
          <a:xfrm rot="4966588">
            <a:off x="8780151" y="939012"/>
            <a:ext cx="1018336" cy="5659896"/>
          </a:xfrm>
          <a:custGeom>
            <a:avLst/>
            <a:gdLst>
              <a:gd name="T0" fmla="*/ 278 w 972"/>
              <a:gd name="T1" fmla="*/ 98 h 1233"/>
              <a:gd name="T2" fmla="*/ 326 w 972"/>
              <a:gd name="T3" fmla="*/ 2 h 1233"/>
              <a:gd name="T4" fmla="*/ 314 w 972"/>
              <a:gd name="T5" fmla="*/ 0 h 1233"/>
              <a:gd name="T6" fmla="*/ 269 w 972"/>
              <a:gd name="T7" fmla="*/ 90 h 1233"/>
              <a:gd name="T8" fmla="*/ 278 w 972"/>
              <a:gd name="T9" fmla="*/ 98 h 1233"/>
              <a:gd name="T10" fmla="*/ 7 w 972"/>
              <a:gd name="T11" fmla="*/ 263 h 1233"/>
              <a:gd name="T12" fmla="*/ 99 w 972"/>
              <a:gd name="T13" fmla="*/ 212 h 1233"/>
              <a:gd name="T14" fmla="*/ 93 w 972"/>
              <a:gd name="T15" fmla="*/ 201 h 1233"/>
              <a:gd name="T16" fmla="*/ 0 w 972"/>
              <a:gd name="T17" fmla="*/ 253 h 1233"/>
              <a:gd name="T18" fmla="*/ 7 w 972"/>
              <a:gd name="T19" fmla="*/ 263 h 1233"/>
              <a:gd name="T20" fmla="*/ 138 w 972"/>
              <a:gd name="T21" fmla="*/ 437 h 1233"/>
              <a:gd name="T22" fmla="*/ 38 w 972"/>
              <a:gd name="T23" fmla="*/ 404 h 1233"/>
              <a:gd name="T24" fmla="*/ 34 w 972"/>
              <a:gd name="T25" fmla="*/ 415 h 1233"/>
              <a:gd name="T26" fmla="*/ 134 w 972"/>
              <a:gd name="T27" fmla="*/ 449 h 1233"/>
              <a:gd name="T28" fmla="*/ 138 w 972"/>
              <a:gd name="T29" fmla="*/ 437 h 1233"/>
              <a:gd name="T30" fmla="*/ 446 w 972"/>
              <a:gd name="T31" fmla="*/ 509 h 1233"/>
              <a:gd name="T32" fmla="*/ 440 w 972"/>
              <a:gd name="T33" fmla="*/ 508 h 1233"/>
              <a:gd name="T34" fmla="*/ 343 w 972"/>
              <a:gd name="T35" fmla="*/ 487 h 1233"/>
              <a:gd name="T36" fmla="*/ 340 w 972"/>
              <a:gd name="T37" fmla="*/ 498 h 1233"/>
              <a:gd name="T38" fmla="*/ 437 w 972"/>
              <a:gd name="T39" fmla="*/ 520 h 1233"/>
              <a:gd name="T40" fmla="*/ 443 w 972"/>
              <a:gd name="T41" fmla="*/ 521 h 1233"/>
              <a:gd name="T42" fmla="*/ 446 w 972"/>
              <a:gd name="T43" fmla="*/ 509 h 1233"/>
              <a:gd name="T44" fmla="*/ 749 w 972"/>
              <a:gd name="T45" fmla="*/ 604 h 1233"/>
              <a:gd name="T46" fmla="*/ 650 w 972"/>
              <a:gd name="T47" fmla="*/ 565 h 1233"/>
              <a:gd name="T48" fmla="*/ 646 w 972"/>
              <a:gd name="T49" fmla="*/ 577 h 1233"/>
              <a:gd name="T50" fmla="*/ 744 w 972"/>
              <a:gd name="T51" fmla="*/ 615 h 1233"/>
              <a:gd name="T52" fmla="*/ 749 w 972"/>
              <a:gd name="T53" fmla="*/ 604 h 1233"/>
              <a:gd name="T54" fmla="*/ 972 w 972"/>
              <a:gd name="T55" fmla="*/ 820 h 1233"/>
              <a:gd name="T56" fmla="*/ 924 w 972"/>
              <a:gd name="T57" fmla="*/ 724 h 1233"/>
              <a:gd name="T58" fmla="*/ 915 w 972"/>
              <a:gd name="T59" fmla="*/ 732 h 1233"/>
              <a:gd name="T60" fmla="*/ 960 w 972"/>
              <a:gd name="T61" fmla="*/ 822 h 1233"/>
              <a:gd name="T62" fmla="*/ 972 w 972"/>
              <a:gd name="T63" fmla="*/ 820 h 1233"/>
              <a:gd name="T64" fmla="*/ 791 w 972"/>
              <a:gd name="T65" fmla="*/ 1060 h 1233"/>
              <a:gd name="T66" fmla="*/ 883 w 972"/>
              <a:gd name="T67" fmla="*/ 1005 h 1233"/>
              <a:gd name="T68" fmla="*/ 876 w 972"/>
              <a:gd name="T69" fmla="*/ 996 h 1233"/>
              <a:gd name="T70" fmla="*/ 786 w 972"/>
              <a:gd name="T71" fmla="*/ 1049 h 1233"/>
              <a:gd name="T72" fmla="*/ 791 w 972"/>
              <a:gd name="T73" fmla="*/ 1060 h 1233"/>
              <a:gd name="T74" fmla="*/ 491 w 972"/>
              <a:gd name="T75" fmla="*/ 1166 h 1233"/>
              <a:gd name="T76" fmla="*/ 593 w 972"/>
              <a:gd name="T77" fmla="*/ 1136 h 1233"/>
              <a:gd name="T78" fmla="*/ 589 w 972"/>
              <a:gd name="T79" fmla="*/ 1125 h 1233"/>
              <a:gd name="T80" fmla="*/ 488 w 972"/>
              <a:gd name="T81" fmla="*/ 1154 h 1233"/>
              <a:gd name="T82" fmla="*/ 491 w 972"/>
              <a:gd name="T83" fmla="*/ 1166 h 1233"/>
              <a:gd name="T84" fmla="*/ 180 w 972"/>
              <a:gd name="T85" fmla="*/ 1233 h 1233"/>
              <a:gd name="T86" fmla="*/ 284 w 972"/>
              <a:gd name="T87" fmla="*/ 1214 h 1233"/>
              <a:gd name="T88" fmla="*/ 282 w 972"/>
              <a:gd name="T89" fmla="*/ 1202 h 1233"/>
              <a:gd name="T90" fmla="*/ 206 w 972"/>
              <a:gd name="T91" fmla="*/ 1216 h 1233"/>
              <a:gd name="T92" fmla="*/ 185 w 972"/>
              <a:gd name="T93" fmla="*/ 1220 h 1233"/>
              <a:gd name="T94" fmla="*/ 178 w 972"/>
              <a:gd name="T95" fmla="*/ 1221 h 1233"/>
              <a:gd name="T96" fmla="*/ 180 w 972"/>
              <a:gd name="T97" fmla="*/ 1233 h 1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972" h="1233">
                <a:moveTo>
                  <a:pt x="278" y="98"/>
                </a:moveTo>
                <a:cubicBezTo>
                  <a:pt x="303" y="70"/>
                  <a:pt x="319" y="38"/>
                  <a:pt x="326" y="2"/>
                </a:cubicBezTo>
                <a:cubicBezTo>
                  <a:pt x="314" y="0"/>
                  <a:pt x="314" y="0"/>
                  <a:pt x="314" y="0"/>
                </a:cubicBezTo>
                <a:cubicBezTo>
                  <a:pt x="307" y="34"/>
                  <a:pt x="293" y="63"/>
                  <a:pt x="269" y="90"/>
                </a:cubicBezTo>
                <a:lnTo>
                  <a:pt x="278" y="98"/>
                </a:lnTo>
                <a:close/>
                <a:moveTo>
                  <a:pt x="7" y="263"/>
                </a:moveTo>
                <a:cubicBezTo>
                  <a:pt x="29" y="247"/>
                  <a:pt x="60" y="231"/>
                  <a:pt x="99" y="212"/>
                </a:cubicBezTo>
                <a:cubicBezTo>
                  <a:pt x="93" y="201"/>
                  <a:pt x="93" y="201"/>
                  <a:pt x="93" y="201"/>
                </a:cubicBezTo>
                <a:cubicBezTo>
                  <a:pt x="55" y="220"/>
                  <a:pt x="24" y="237"/>
                  <a:pt x="0" y="253"/>
                </a:cubicBezTo>
                <a:lnTo>
                  <a:pt x="7" y="263"/>
                </a:lnTo>
                <a:close/>
                <a:moveTo>
                  <a:pt x="138" y="437"/>
                </a:moveTo>
                <a:cubicBezTo>
                  <a:pt x="97" y="426"/>
                  <a:pt x="64" y="415"/>
                  <a:pt x="38" y="404"/>
                </a:cubicBezTo>
                <a:cubicBezTo>
                  <a:pt x="34" y="415"/>
                  <a:pt x="34" y="415"/>
                  <a:pt x="34" y="415"/>
                </a:cubicBezTo>
                <a:cubicBezTo>
                  <a:pt x="60" y="426"/>
                  <a:pt x="93" y="437"/>
                  <a:pt x="134" y="449"/>
                </a:cubicBezTo>
                <a:lnTo>
                  <a:pt x="138" y="437"/>
                </a:lnTo>
                <a:close/>
                <a:moveTo>
                  <a:pt x="446" y="509"/>
                </a:moveTo>
                <a:cubicBezTo>
                  <a:pt x="444" y="509"/>
                  <a:pt x="442" y="508"/>
                  <a:pt x="440" y="508"/>
                </a:cubicBezTo>
                <a:cubicBezTo>
                  <a:pt x="405" y="501"/>
                  <a:pt x="373" y="493"/>
                  <a:pt x="343" y="487"/>
                </a:cubicBezTo>
                <a:cubicBezTo>
                  <a:pt x="340" y="498"/>
                  <a:pt x="340" y="498"/>
                  <a:pt x="340" y="498"/>
                </a:cubicBezTo>
                <a:cubicBezTo>
                  <a:pt x="370" y="505"/>
                  <a:pt x="403" y="512"/>
                  <a:pt x="437" y="520"/>
                </a:cubicBezTo>
                <a:cubicBezTo>
                  <a:pt x="439" y="520"/>
                  <a:pt x="441" y="521"/>
                  <a:pt x="443" y="521"/>
                </a:cubicBezTo>
                <a:lnTo>
                  <a:pt x="446" y="509"/>
                </a:lnTo>
                <a:close/>
                <a:moveTo>
                  <a:pt x="749" y="604"/>
                </a:moveTo>
                <a:cubicBezTo>
                  <a:pt x="719" y="590"/>
                  <a:pt x="686" y="577"/>
                  <a:pt x="650" y="565"/>
                </a:cubicBezTo>
                <a:cubicBezTo>
                  <a:pt x="646" y="577"/>
                  <a:pt x="646" y="577"/>
                  <a:pt x="646" y="577"/>
                </a:cubicBezTo>
                <a:cubicBezTo>
                  <a:pt x="681" y="589"/>
                  <a:pt x="714" y="602"/>
                  <a:pt x="744" y="615"/>
                </a:cubicBezTo>
                <a:lnTo>
                  <a:pt x="749" y="604"/>
                </a:lnTo>
                <a:close/>
                <a:moveTo>
                  <a:pt x="972" y="820"/>
                </a:moveTo>
                <a:cubicBezTo>
                  <a:pt x="966" y="786"/>
                  <a:pt x="950" y="753"/>
                  <a:pt x="924" y="724"/>
                </a:cubicBezTo>
                <a:cubicBezTo>
                  <a:pt x="915" y="732"/>
                  <a:pt x="915" y="732"/>
                  <a:pt x="915" y="732"/>
                </a:cubicBezTo>
                <a:cubicBezTo>
                  <a:pt x="940" y="760"/>
                  <a:pt x="955" y="790"/>
                  <a:pt x="960" y="822"/>
                </a:cubicBezTo>
                <a:lnTo>
                  <a:pt x="972" y="820"/>
                </a:lnTo>
                <a:close/>
                <a:moveTo>
                  <a:pt x="791" y="1060"/>
                </a:moveTo>
                <a:cubicBezTo>
                  <a:pt x="826" y="1043"/>
                  <a:pt x="857" y="1025"/>
                  <a:pt x="883" y="1005"/>
                </a:cubicBezTo>
                <a:cubicBezTo>
                  <a:pt x="876" y="996"/>
                  <a:pt x="876" y="996"/>
                  <a:pt x="876" y="996"/>
                </a:cubicBezTo>
                <a:cubicBezTo>
                  <a:pt x="850" y="1014"/>
                  <a:pt x="820" y="1032"/>
                  <a:pt x="786" y="1049"/>
                </a:cubicBezTo>
                <a:cubicBezTo>
                  <a:pt x="791" y="1060"/>
                  <a:pt x="791" y="1060"/>
                  <a:pt x="791" y="1060"/>
                </a:cubicBezTo>
                <a:close/>
                <a:moveTo>
                  <a:pt x="491" y="1166"/>
                </a:moveTo>
                <a:cubicBezTo>
                  <a:pt x="525" y="1157"/>
                  <a:pt x="559" y="1147"/>
                  <a:pt x="593" y="1136"/>
                </a:cubicBezTo>
                <a:cubicBezTo>
                  <a:pt x="589" y="1125"/>
                  <a:pt x="589" y="1125"/>
                  <a:pt x="589" y="1125"/>
                </a:cubicBezTo>
                <a:cubicBezTo>
                  <a:pt x="555" y="1135"/>
                  <a:pt x="521" y="1145"/>
                  <a:pt x="488" y="1154"/>
                </a:cubicBezTo>
                <a:lnTo>
                  <a:pt x="491" y="1166"/>
                </a:lnTo>
                <a:close/>
                <a:moveTo>
                  <a:pt x="180" y="1233"/>
                </a:moveTo>
                <a:cubicBezTo>
                  <a:pt x="180" y="1233"/>
                  <a:pt x="221" y="1227"/>
                  <a:pt x="284" y="1214"/>
                </a:cubicBezTo>
                <a:cubicBezTo>
                  <a:pt x="282" y="1202"/>
                  <a:pt x="282" y="1202"/>
                  <a:pt x="282" y="1202"/>
                </a:cubicBezTo>
                <a:cubicBezTo>
                  <a:pt x="250" y="1208"/>
                  <a:pt x="224" y="1213"/>
                  <a:pt x="206" y="1216"/>
                </a:cubicBezTo>
                <a:cubicBezTo>
                  <a:pt x="197" y="1218"/>
                  <a:pt x="190" y="1219"/>
                  <a:pt x="185" y="1220"/>
                </a:cubicBezTo>
                <a:cubicBezTo>
                  <a:pt x="180" y="1221"/>
                  <a:pt x="178" y="1221"/>
                  <a:pt x="178" y="1221"/>
                </a:cubicBezTo>
                <a:lnTo>
                  <a:pt x="180" y="12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42" name="Freeform 16">
            <a:extLst>
              <a:ext uri="{FF2B5EF4-FFF2-40B4-BE49-F238E27FC236}">
                <a16:creationId xmlns:a16="http://schemas.microsoft.com/office/drawing/2014/main" id="{368C2CEC-2E6B-4E45-B825-BDFBA3B7BD6F}"/>
              </a:ext>
            </a:extLst>
          </p:cNvPr>
          <p:cNvSpPr>
            <a:spLocks/>
          </p:cNvSpPr>
          <p:nvPr/>
        </p:nvSpPr>
        <p:spPr bwMode="auto">
          <a:xfrm rot="4966588">
            <a:off x="5647099" y="2900026"/>
            <a:ext cx="68905" cy="518294"/>
          </a:xfrm>
          <a:custGeom>
            <a:avLst/>
            <a:gdLst>
              <a:gd name="T0" fmla="*/ 63 w 95"/>
              <a:gd name="T1" fmla="*/ 163 h 163"/>
              <a:gd name="T2" fmla="*/ 0 w 95"/>
              <a:gd name="T3" fmla="*/ 163 h 163"/>
              <a:gd name="T4" fmla="*/ 31 w 95"/>
              <a:gd name="T5" fmla="*/ 0 h 163"/>
              <a:gd name="T6" fmla="*/ 95 w 95"/>
              <a:gd name="T7" fmla="*/ 0 h 163"/>
              <a:gd name="T8" fmla="*/ 63 w 95"/>
              <a:gd name="T9" fmla="*/ 163 h 163"/>
            </a:gdLst>
            <a:ahLst/>
            <a:cxnLst>
              <a:cxn ang="0">
                <a:pos x="T0" y="T1"/>
              </a:cxn>
              <a:cxn ang="0">
                <a:pos x="T2" y="T3"/>
              </a:cxn>
              <a:cxn ang="0">
                <a:pos x="T4" y="T5"/>
              </a:cxn>
              <a:cxn ang="0">
                <a:pos x="T6" y="T7"/>
              </a:cxn>
              <a:cxn ang="0">
                <a:pos x="T8" y="T9"/>
              </a:cxn>
            </a:cxnLst>
            <a:rect l="0" t="0" r="r" b="b"/>
            <a:pathLst>
              <a:path w="95" h="163">
                <a:moveTo>
                  <a:pt x="63" y="163"/>
                </a:moveTo>
                <a:lnTo>
                  <a:pt x="0" y="163"/>
                </a:lnTo>
                <a:lnTo>
                  <a:pt x="31" y="0"/>
                </a:lnTo>
                <a:lnTo>
                  <a:pt x="95" y="0"/>
                </a:lnTo>
                <a:lnTo>
                  <a:pt x="63" y="16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43" name="Freeform 17">
            <a:extLst>
              <a:ext uri="{FF2B5EF4-FFF2-40B4-BE49-F238E27FC236}">
                <a16:creationId xmlns:a16="http://schemas.microsoft.com/office/drawing/2014/main" id="{D2048A30-D764-4AF6-ACA3-B67D56CBC8BB}"/>
              </a:ext>
            </a:extLst>
          </p:cNvPr>
          <p:cNvSpPr>
            <a:spLocks/>
          </p:cNvSpPr>
          <p:nvPr/>
        </p:nvSpPr>
        <p:spPr bwMode="auto">
          <a:xfrm rot="4966588">
            <a:off x="5667025" y="3054370"/>
            <a:ext cx="68179" cy="518294"/>
          </a:xfrm>
          <a:custGeom>
            <a:avLst/>
            <a:gdLst>
              <a:gd name="T0" fmla="*/ 94 w 94"/>
              <a:gd name="T1" fmla="*/ 0 h 163"/>
              <a:gd name="T2" fmla="*/ 62 w 94"/>
              <a:gd name="T3" fmla="*/ 163 h 163"/>
              <a:gd name="T4" fmla="*/ 0 w 94"/>
              <a:gd name="T5" fmla="*/ 163 h 163"/>
              <a:gd name="T6" fmla="*/ 30 w 94"/>
              <a:gd name="T7" fmla="*/ 0 h 163"/>
              <a:gd name="T8" fmla="*/ 94 w 94"/>
              <a:gd name="T9" fmla="*/ 0 h 163"/>
            </a:gdLst>
            <a:ahLst/>
            <a:cxnLst>
              <a:cxn ang="0">
                <a:pos x="T0" y="T1"/>
              </a:cxn>
              <a:cxn ang="0">
                <a:pos x="T2" y="T3"/>
              </a:cxn>
              <a:cxn ang="0">
                <a:pos x="T4" y="T5"/>
              </a:cxn>
              <a:cxn ang="0">
                <a:pos x="T6" y="T7"/>
              </a:cxn>
              <a:cxn ang="0">
                <a:pos x="T8" y="T9"/>
              </a:cxn>
            </a:cxnLst>
            <a:rect l="0" t="0" r="r" b="b"/>
            <a:pathLst>
              <a:path w="94" h="163">
                <a:moveTo>
                  <a:pt x="94" y="0"/>
                </a:moveTo>
                <a:lnTo>
                  <a:pt x="62" y="163"/>
                </a:lnTo>
                <a:lnTo>
                  <a:pt x="0" y="163"/>
                </a:lnTo>
                <a:lnTo>
                  <a:pt x="30" y="0"/>
                </a:lnTo>
                <a:lnTo>
                  <a:pt x="9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44" name="Freeform 18">
            <a:extLst>
              <a:ext uri="{FF2B5EF4-FFF2-40B4-BE49-F238E27FC236}">
                <a16:creationId xmlns:a16="http://schemas.microsoft.com/office/drawing/2014/main" id="{0ED1A56F-1D01-40DB-90ED-BCE1E193A9ED}"/>
              </a:ext>
            </a:extLst>
          </p:cNvPr>
          <p:cNvSpPr>
            <a:spLocks/>
          </p:cNvSpPr>
          <p:nvPr/>
        </p:nvSpPr>
        <p:spPr bwMode="auto">
          <a:xfrm rot="4966588">
            <a:off x="5686859" y="3207995"/>
            <a:ext cx="67454" cy="518294"/>
          </a:xfrm>
          <a:custGeom>
            <a:avLst/>
            <a:gdLst>
              <a:gd name="T0" fmla="*/ 93 w 93"/>
              <a:gd name="T1" fmla="*/ 0 h 163"/>
              <a:gd name="T2" fmla="*/ 62 w 93"/>
              <a:gd name="T3" fmla="*/ 163 h 163"/>
              <a:gd name="T4" fmla="*/ 0 w 93"/>
              <a:gd name="T5" fmla="*/ 163 h 163"/>
              <a:gd name="T6" fmla="*/ 31 w 93"/>
              <a:gd name="T7" fmla="*/ 0 h 163"/>
              <a:gd name="T8" fmla="*/ 93 w 93"/>
              <a:gd name="T9" fmla="*/ 0 h 163"/>
            </a:gdLst>
            <a:ahLst/>
            <a:cxnLst>
              <a:cxn ang="0">
                <a:pos x="T0" y="T1"/>
              </a:cxn>
              <a:cxn ang="0">
                <a:pos x="T2" y="T3"/>
              </a:cxn>
              <a:cxn ang="0">
                <a:pos x="T4" y="T5"/>
              </a:cxn>
              <a:cxn ang="0">
                <a:pos x="T6" y="T7"/>
              </a:cxn>
              <a:cxn ang="0">
                <a:pos x="T8" y="T9"/>
              </a:cxn>
            </a:cxnLst>
            <a:rect l="0" t="0" r="r" b="b"/>
            <a:pathLst>
              <a:path w="93" h="163">
                <a:moveTo>
                  <a:pt x="93" y="0"/>
                </a:moveTo>
                <a:lnTo>
                  <a:pt x="62" y="163"/>
                </a:lnTo>
                <a:lnTo>
                  <a:pt x="0" y="163"/>
                </a:lnTo>
                <a:lnTo>
                  <a:pt x="31" y="0"/>
                </a:lnTo>
                <a:lnTo>
                  <a:pt x="9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45" name="Freeform 19">
            <a:extLst>
              <a:ext uri="{FF2B5EF4-FFF2-40B4-BE49-F238E27FC236}">
                <a16:creationId xmlns:a16="http://schemas.microsoft.com/office/drawing/2014/main" id="{D18932CC-BBB9-4361-AB2F-9D329DC35108}"/>
              </a:ext>
            </a:extLst>
          </p:cNvPr>
          <p:cNvSpPr>
            <a:spLocks/>
          </p:cNvSpPr>
          <p:nvPr/>
        </p:nvSpPr>
        <p:spPr bwMode="auto">
          <a:xfrm rot="4966588">
            <a:off x="5705967" y="3361619"/>
            <a:ext cx="68179" cy="518294"/>
          </a:xfrm>
          <a:custGeom>
            <a:avLst/>
            <a:gdLst>
              <a:gd name="T0" fmla="*/ 94 w 94"/>
              <a:gd name="T1" fmla="*/ 0 h 163"/>
              <a:gd name="T2" fmla="*/ 64 w 94"/>
              <a:gd name="T3" fmla="*/ 163 h 163"/>
              <a:gd name="T4" fmla="*/ 0 w 94"/>
              <a:gd name="T5" fmla="*/ 163 h 163"/>
              <a:gd name="T6" fmla="*/ 32 w 94"/>
              <a:gd name="T7" fmla="*/ 0 h 163"/>
              <a:gd name="T8" fmla="*/ 94 w 94"/>
              <a:gd name="T9" fmla="*/ 0 h 163"/>
            </a:gdLst>
            <a:ahLst/>
            <a:cxnLst>
              <a:cxn ang="0">
                <a:pos x="T0" y="T1"/>
              </a:cxn>
              <a:cxn ang="0">
                <a:pos x="T2" y="T3"/>
              </a:cxn>
              <a:cxn ang="0">
                <a:pos x="T4" y="T5"/>
              </a:cxn>
              <a:cxn ang="0">
                <a:pos x="T6" y="T7"/>
              </a:cxn>
              <a:cxn ang="0">
                <a:pos x="T8" y="T9"/>
              </a:cxn>
            </a:cxnLst>
            <a:rect l="0" t="0" r="r" b="b"/>
            <a:pathLst>
              <a:path w="94" h="163">
                <a:moveTo>
                  <a:pt x="94" y="0"/>
                </a:moveTo>
                <a:lnTo>
                  <a:pt x="64" y="163"/>
                </a:lnTo>
                <a:lnTo>
                  <a:pt x="0" y="163"/>
                </a:lnTo>
                <a:lnTo>
                  <a:pt x="32" y="0"/>
                </a:lnTo>
                <a:lnTo>
                  <a:pt x="9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46" name="Freeform 20">
            <a:extLst>
              <a:ext uri="{FF2B5EF4-FFF2-40B4-BE49-F238E27FC236}">
                <a16:creationId xmlns:a16="http://schemas.microsoft.com/office/drawing/2014/main" id="{E8742D5D-D19F-4F0C-B98D-4D7FC73CE37F}"/>
              </a:ext>
            </a:extLst>
          </p:cNvPr>
          <p:cNvSpPr>
            <a:spLocks/>
          </p:cNvSpPr>
          <p:nvPr/>
        </p:nvSpPr>
        <p:spPr bwMode="auto">
          <a:xfrm rot="4966588">
            <a:off x="5725485" y="3515604"/>
            <a:ext cx="68179" cy="518294"/>
          </a:xfrm>
          <a:custGeom>
            <a:avLst/>
            <a:gdLst>
              <a:gd name="T0" fmla="*/ 94 w 94"/>
              <a:gd name="T1" fmla="*/ 0 h 163"/>
              <a:gd name="T2" fmla="*/ 64 w 94"/>
              <a:gd name="T3" fmla="*/ 163 h 163"/>
              <a:gd name="T4" fmla="*/ 0 w 94"/>
              <a:gd name="T5" fmla="*/ 163 h 163"/>
              <a:gd name="T6" fmla="*/ 32 w 94"/>
              <a:gd name="T7" fmla="*/ 0 h 163"/>
              <a:gd name="T8" fmla="*/ 94 w 94"/>
              <a:gd name="T9" fmla="*/ 0 h 163"/>
            </a:gdLst>
            <a:ahLst/>
            <a:cxnLst>
              <a:cxn ang="0">
                <a:pos x="T0" y="T1"/>
              </a:cxn>
              <a:cxn ang="0">
                <a:pos x="T2" y="T3"/>
              </a:cxn>
              <a:cxn ang="0">
                <a:pos x="T4" y="T5"/>
              </a:cxn>
              <a:cxn ang="0">
                <a:pos x="T6" y="T7"/>
              </a:cxn>
              <a:cxn ang="0">
                <a:pos x="T8" y="T9"/>
              </a:cxn>
            </a:cxnLst>
            <a:rect l="0" t="0" r="r" b="b"/>
            <a:pathLst>
              <a:path w="94" h="163">
                <a:moveTo>
                  <a:pt x="94" y="0"/>
                </a:moveTo>
                <a:lnTo>
                  <a:pt x="64" y="163"/>
                </a:lnTo>
                <a:lnTo>
                  <a:pt x="0" y="163"/>
                </a:lnTo>
                <a:lnTo>
                  <a:pt x="32" y="0"/>
                </a:lnTo>
                <a:lnTo>
                  <a:pt x="9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47" name="Freeform 21">
            <a:extLst>
              <a:ext uri="{FF2B5EF4-FFF2-40B4-BE49-F238E27FC236}">
                <a16:creationId xmlns:a16="http://schemas.microsoft.com/office/drawing/2014/main" id="{5074BC2E-BB68-4806-A340-0196380D3696}"/>
              </a:ext>
            </a:extLst>
          </p:cNvPr>
          <p:cNvSpPr>
            <a:spLocks/>
          </p:cNvSpPr>
          <p:nvPr/>
        </p:nvSpPr>
        <p:spPr bwMode="auto">
          <a:xfrm rot="4966588">
            <a:off x="5744685" y="3669948"/>
            <a:ext cx="68905" cy="518294"/>
          </a:xfrm>
          <a:custGeom>
            <a:avLst/>
            <a:gdLst>
              <a:gd name="T0" fmla="*/ 63 w 95"/>
              <a:gd name="T1" fmla="*/ 163 h 163"/>
              <a:gd name="T2" fmla="*/ 0 w 95"/>
              <a:gd name="T3" fmla="*/ 163 h 163"/>
              <a:gd name="T4" fmla="*/ 32 w 95"/>
              <a:gd name="T5" fmla="*/ 0 h 163"/>
              <a:gd name="T6" fmla="*/ 95 w 95"/>
              <a:gd name="T7" fmla="*/ 0 h 163"/>
              <a:gd name="T8" fmla="*/ 63 w 95"/>
              <a:gd name="T9" fmla="*/ 163 h 163"/>
            </a:gdLst>
            <a:ahLst/>
            <a:cxnLst>
              <a:cxn ang="0">
                <a:pos x="T0" y="T1"/>
              </a:cxn>
              <a:cxn ang="0">
                <a:pos x="T2" y="T3"/>
              </a:cxn>
              <a:cxn ang="0">
                <a:pos x="T4" y="T5"/>
              </a:cxn>
              <a:cxn ang="0">
                <a:pos x="T6" y="T7"/>
              </a:cxn>
              <a:cxn ang="0">
                <a:pos x="T8" y="T9"/>
              </a:cxn>
            </a:cxnLst>
            <a:rect l="0" t="0" r="r" b="b"/>
            <a:pathLst>
              <a:path w="95" h="163">
                <a:moveTo>
                  <a:pt x="63" y="163"/>
                </a:moveTo>
                <a:lnTo>
                  <a:pt x="0" y="163"/>
                </a:lnTo>
                <a:lnTo>
                  <a:pt x="32" y="0"/>
                </a:lnTo>
                <a:lnTo>
                  <a:pt x="95" y="0"/>
                </a:lnTo>
                <a:lnTo>
                  <a:pt x="63" y="16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p>
        </p:txBody>
      </p:sp>
      <p:sp>
        <p:nvSpPr>
          <p:cNvPr id="48" name="Freeform 22">
            <a:extLst>
              <a:ext uri="{FF2B5EF4-FFF2-40B4-BE49-F238E27FC236}">
                <a16:creationId xmlns:a16="http://schemas.microsoft.com/office/drawing/2014/main" id="{34E291CD-080A-4B83-A2DA-353C7B60BEEC}"/>
              </a:ext>
            </a:extLst>
          </p:cNvPr>
          <p:cNvSpPr>
            <a:spLocks/>
          </p:cNvSpPr>
          <p:nvPr/>
        </p:nvSpPr>
        <p:spPr bwMode="auto">
          <a:xfrm>
            <a:off x="2006204" y="4075325"/>
            <a:ext cx="617009" cy="924173"/>
          </a:xfrm>
          <a:custGeom>
            <a:avLst/>
            <a:gdLst>
              <a:gd name="T0" fmla="*/ 160 w 160"/>
              <a:gd name="T1" fmla="*/ 80 h 240"/>
              <a:gd name="T2" fmla="*/ 80 w 160"/>
              <a:gd name="T3" fmla="*/ 240 h 240"/>
              <a:gd name="T4" fmla="*/ 0 w 160"/>
              <a:gd name="T5" fmla="*/ 80 h 240"/>
              <a:gd name="T6" fmla="*/ 80 w 160"/>
              <a:gd name="T7" fmla="*/ 0 h 240"/>
              <a:gd name="T8" fmla="*/ 160 w 160"/>
              <a:gd name="T9" fmla="*/ 80 h 240"/>
            </a:gdLst>
            <a:ahLst/>
            <a:cxnLst>
              <a:cxn ang="0">
                <a:pos x="T0" y="T1"/>
              </a:cxn>
              <a:cxn ang="0">
                <a:pos x="T2" y="T3"/>
              </a:cxn>
              <a:cxn ang="0">
                <a:pos x="T4" y="T5"/>
              </a:cxn>
              <a:cxn ang="0">
                <a:pos x="T6" y="T7"/>
              </a:cxn>
              <a:cxn ang="0">
                <a:pos x="T8" y="T9"/>
              </a:cxn>
            </a:cxnLst>
            <a:rect l="0" t="0" r="r" b="b"/>
            <a:pathLst>
              <a:path w="160" h="240">
                <a:moveTo>
                  <a:pt x="160" y="80"/>
                </a:moveTo>
                <a:cubicBezTo>
                  <a:pt x="160" y="124"/>
                  <a:pt x="80" y="240"/>
                  <a:pt x="80" y="240"/>
                </a:cubicBezTo>
                <a:cubicBezTo>
                  <a:pt x="80" y="240"/>
                  <a:pt x="0" y="124"/>
                  <a:pt x="0" y="80"/>
                </a:cubicBezTo>
                <a:cubicBezTo>
                  <a:pt x="0" y="36"/>
                  <a:pt x="36" y="0"/>
                  <a:pt x="80" y="0"/>
                </a:cubicBezTo>
                <a:cubicBezTo>
                  <a:pt x="124" y="0"/>
                  <a:pt x="160" y="36"/>
                  <a:pt x="160" y="80"/>
                </a:cubicBezTo>
                <a:close/>
              </a:path>
            </a:pathLst>
          </a:custGeom>
          <a:solidFill>
            <a:srgbClr val="3057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sz="1100" b="1">
              <a:solidFill>
                <a:schemeClr val="accent2"/>
              </a:solidFill>
            </a:endParaRPr>
          </a:p>
        </p:txBody>
      </p:sp>
      <p:sp>
        <p:nvSpPr>
          <p:cNvPr id="49" name="Oval 23">
            <a:extLst>
              <a:ext uri="{FF2B5EF4-FFF2-40B4-BE49-F238E27FC236}">
                <a16:creationId xmlns:a16="http://schemas.microsoft.com/office/drawing/2014/main" id="{8C9AC4B1-1125-4097-8E43-7C315925CFF4}"/>
              </a:ext>
            </a:extLst>
          </p:cNvPr>
          <p:cNvSpPr>
            <a:spLocks noChangeArrowheads="1"/>
          </p:cNvSpPr>
          <p:nvPr/>
        </p:nvSpPr>
        <p:spPr bwMode="auto">
          <a:xfrm>
            <a:off x="2073634" y="4147054"/>
            <a:ext cx="482152" cy="482151"/>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pPr algn="ctr"/>
            <a:endParaRPr lang="en-US" sz="1050" b="1" dirty="0">
              <a:solidFill>
                <a:schemeClr val="tx2"/>
              </a:solidFill>
              <a:latin typeface="+mj-lt"/>
            </a:endParaRPr>
          </a:p>
        </p:txBody>
      </p:sp>
      <p:sp>
        <p:nvSpPr>
          <p:cNvPr id="50" name="Freeform 22">
            <a:extLst>
              <a:ext uri="{FF2B5EF4-FFF2-40B4-BE49-F238E27FC236}">
                <a16:creationId xmlns:a16="http://schemas.microsoft.com/office/drawing/2014/main" id="{45DE1C00-DD3F-46E1-A35D-04CAD14DD195}"/>
              </a:ext>
            </a:extLst>
          </p:cNvPr>
          <p:cNvSpPr>
            <a:spLocks/>
          </p:cNvSpPr>
          <p:nvPr/>
        </p:nvSpPr>
        <p:spPr bwMode="auto">
          <a:xfrm>
            <a:off x="4489263" y="3556021"/>
            <a:ext cx="617009" cy="924173"/>
          </a:xfrm>
          <a:custGeom>
            <a:avLst/>
            <a:gdLst>
              <a:gd name="T0" fmla="*/ 160 w 160"/>
              <a:gd name="T1" fmla="*/ 80 h 240"/>
              <a:gd name="T2" fmla="*/ 80 w 160"/>
              <a:gd name="T3" fmla="*/ 240 h 240"/>
              <a:gd name="T4" fmla="*/ 0 w 160"/>
              <a:gd name="T5" fmla="*/ 80 h 240"/>
              <a:gd name="T6" fmla="*/ 80 w 160"/>
              <a:gd name="T7" fmla="*/ 0 h 240"/>
              <a:gd name="T8" fmla="*/ 160 w 160"/>
              <a:gd name="T9" fmla="*/ 80 h 240"/>
            </a:gdLst>
            <a:ahLst/>
            <a:cxnLst>
              <a:cxn ang="0">
                <a:pos x="T0" y="T1"/>
              </a:cxn>
              <a:cxn ang="0">
                <a:pos x="T2" y="T3"/>
              </a:cxn>
              <a:cxn ang="0">
                <a:pos x="T4" y="T5"/>
              </a:cxn>
              <a:cxn ang="0">
                <a:pos x="T6" y="T7"/>
              </a:cxn>
              <a:cxn ang="0">
                <a:pos x="T8" y="T9"/>
              </a:cxn>
            </a:cxnLst>
            <a:rect l="0" t="0" r="r" b="b"/>
            <a:pathLst>
              <a:path w="160" h="240">
                <a:moveTo>
                  <a:pt x="160" y="80"/>
                </a:moveTo>
                <a:cubicBezTo>
                  <a:pt x="160" y="124"/>
                  <a:pt x="80" y="240"/>
                  <a:pt x="80" y="240"/>
                </a:cubicBezTo>
                <a:cubicBezTo>
                  <a:pt x="80" y="240"/>
                  <a:pt x="0" y="124"/>
                  <a:pt x="0" y="80"/>
                </a:cubicBezTo>
                <a:cubicBezTo>
                  <a:pt x="0" y="36"/>
                  <a:pt x="36" y="0"/>
                  <a:pt x="80" y="0"/>
                </a:cubicBezTo>
                <a:cubicBezTo>
                  <a:pt x="124" y="0"/>
                  <a:pt x="160" y="36"/>
                  <a:pt x="160" y="80"/>
                </a:cubicBezTo>
                <a:close/>
              </a:path>
            </a:pathLst>
          </a:custGeom>
          <a:solidFill>
            <a:srgbClr val="3057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dirty="0">
              <a:solidFill>
                <a:schemeClr val="accent2"/>
              </a:solidFill>
            </a:endParaRPr>
          </a:p>
        </p:txBody>
      </p:sp>
      <p:sp>
        <p:nvSpPr>
          <p:cNvPr id="51" name="Oval 23">
            <a:extLst>
              <a:ext uri="{FF2B5EF4-FFF2-40B4-BE49-F238E27FC236}">
                <a16:creationId xmlns:a16="http://schemas.microsoft.com/office/drawing/2014/main" id="{CE644E69-3CBE-40E2-A21B-7F7B50AD8D32}"/>
              </a:ext>
            </a:extLst>
          </p:cNvPr>
          <p:cNvSpPr>
            <a:spLocks noChangeArrowheads="1"/>
          </p:cNvSpPr>
          <p:nvPr/>
        </p:nvSpPr>
        <p:spPr bwMode="auto">
          <a:xfrm>
            <a:off x="4556693" y="3627750"/>
            <a:ext cx="482152" cy="482151"/>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pPr algn="ctr"/>
            <a:endParaRPr lang="en-US" sz="1600" b="1" dirty="0">
              <a:solidFill>
                <a:schemeClr val="tx2"/>
              </a:solidFill>
              <a:latin typeface="+mj-lt"/>
            </a:endParaRPr>
          </a:p>
        </p:txBody>
      </p:sp>
      <p:sp>
        <p:nvSpPr>
          <p:cNvPr id="52" name="Freeform 22">
            <a:extLst>
              <a:ext uri="{FF2B5EF4-FFF2-40B4-BE49-F238E27FC236}">
                <a16:creationId xmlns:a16="http://schemas.microsoft.com/office/drawing/2014/main" id="{0F47F1E6-C00E-4AD2-9F73-99FD51AC50A8}"/>
              </a:ext>
            </a:extLst>
          </p:cNvPr>
          <p:cNvSpPr>
            <a:spLocks/>
          </p:cNvSpPr>
          <p:nvPr/>
        </p:nvSpPr>
        <p:spPr bwMode="auto">
          <a:xfrm>
            <a:off x="5964145" y="2584670"/>
            <a:ext cx="617009" cy="924173"/>
          </a:xfrm>
          <a:custGeom>
            <a:avLst/>
            <a:gdLst>
              <a:gd name="T0" fmla="*/ 160 w 160"/>
              <a:gd name="T1" fmla="*/ 80 h 240"/>
              <a:gd name="T2" fmla="*/ 80 w 160"/>
              <a:gd name="T3" fmla="*/ 240 h 240"/>
              <a:gd name="T4" fmla="*/ 0 w 160"/>
              <a:gd name="T5" fmla="*/ 80 h 240"/>
              <a:gd name="T6" fmla="*/ 80 w 160"/>
              <a:gd name="T7" fmla="*/ 0 h 240"/>
              <a:gd name="T8" fmla="*/ 160 w 160"/>
              <a:gd name="T9" fmla="*/ 80 h 240"/>
            </a:gdLst>
            <a:ahLst/>
            <a:cxnLst>
              <a:cxn ang="0">
                <a:pos x="T0" y="T1"/>
              </a:cxn>
              <a:cxn ang="0">
                <a:pos x="T2" y="T3"/>
              </a:cxn>
              <a:cxn ang="0">
                <a:pos x="T4" y="T5"/>
              </a:cxn>
              <a:cxn ang="0">
                <a:pos x="T6" y="T7"/>
              </a:cxn>
              <a:cxn ang="0">
                <a:pos x="T8" y="T9"/>
              </a:cxn>
            </a:cxnLst>
            <a:rect l="0" t="0" r="r" b="b"/>
            <a:pathLst>
              <a:path w="160" h="240">
                <a:moveTo>
                  <a:pt x="160" y="80"/>
                </a:moveTo>
                <a:cubicBezTo>
                  <a:pt x="160" y="124"/>
                  <a:pt x="80" y="240"/>
                  <a:pt x="80" y="240"/>
                </a:cubicBezTo>
                <a:cubicBezTo>
                  <a:pt x="80" y="240"/>
                  <a:pt x="0" y="124"/>
                  <a:pt x="0" y="80"/>
                </a:cubicBezTo>
                <a:cubicBezTo>
                  <a:pt x="0" y="36"/>
                  <a:pt x="36" y="0"/>
                  <a:pt x="80" y="0"/>
                </a:cubicBezTo>
                <a:cubicBezTo>
                  <a:pt x="124" y="0"/>
                  <a:pt x="160" y="36"/>
                  <a:pt x="160" y="80"/>
                </a:cubicBezTo>
                <a:close/>
              </a:path>
            </a:pathLst>
          </a:custGeom>
          <a:solidFill>
            <a:srgbClr val="3057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solidFill>
                <a:schemeClr val="accent2"/>
              </a:solidFill>
            </a:endParaRPr>
          </a:p>
        </p:txBody>
      </p:sp>
      <p:sp>
        <p:nvSpPr>
          <p:cNvPr id="53" name="Oval 23">
            <a:extLst>
              <a:ext uri="{FF2B5EF4-FFF2-40B4-BE49-F238E27FC236}">
                <a16:creationId xmlns:a16="http://schemas.microsoft.com/office/drawing/2014/main" id="{3629A6C0-2D08-4562-8147-1FFC18C11351}"/>
              </a:ext>
            </a:extLst>
          </p:cNvPr>
          <p:cNvSpPr>
            <a:spLocks noChangeArrowheads="1"/>
          </p:cNvSpPr>
          <p:nvPr/>
        </p:nvSpPr>
        <p:spPr bwMode="auto">
          <a:xfrm>
            <a:off x="6031575" y="2656399"/>
            <a:ext cx="482152" cy="482151"/>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pPr algn="ctr"/>
            <a:endParaRPr lang="en-US" sz="1600" b="1" dirty="0">
              <a:solidFill>
                <a:schemeClr val="tx2"/>
              </a:solidFill>
              <a:latin typeface="+mj-lt"/>
            </a:endParaRPr>
          </a:p>
        </p:txBody>
      </p:sp>
      <p:sp>
        <p:nvSpPr>
          <p:cNvPr id="54" name="Freeform 22">
            <a:extLst>
              <a:ext uri="{FF2B5EF4-FFF2-40B4-BE49-F238E27FC236}">
                <a16:creationId xmlns:a16="http://schemas.microsoft.com/office/drawing/2014/main" id="{E42A8803-4E47-4FBE-B569-7A082CB14101}"/>
              </a:ext>
            </a:extLst>
          </p:cNvPr>
          <p:cNvSpPr>
            <a:spLocks/>
          </p:cNvSpPr>
          <p:nvPr/>
        </p:nvSpPr>
        <p:spPr bwMode="auto">
          <a:xfrm>
            <a:off x="8223780" y="3579940"/>
            <a:ext cx="617009" cy="924173"/>
          </a:xfrm>
          <a:custGeom>
            <a:avLst/>
            <a:gdLst>
              <a:gd name="T0" fmla="*/ 160 w 160"/>
              <a:gd name="T1" fmla="*/ 80 h 240"/>
              <a:gd name="T2" fmla="*/ 80 w 160"/>
              <a:gd name="T3" fmla="*/ 240 h 240"/>
              <a:gd name="T4" fmla="*/ 0 w 160"/>
              <a:gd name="T5" fmla="*/ 80 h 240"/>
              <a:gd name="T6" fmla="*/ 80 w 160"/>
              <a:gd name="T7" fmla="*/ 0 h 240"/>
              <a:gd name="T8" fmla="*/ 160 w 160"/>
              <a:gd name="T9" fmla="*/ 80 h 240"/>
            </a:gdLst>
            <a:ahLst/>
            <a:cxnLst>
              <a:cxn ang="0">
                <a:pos x="T0" y="T1"/>
              </a:cxn>
              <a:cxn ang="0">
                <a:pos x="T2" y="T3"/>
              </a:cxn>
              <a:cxn ang="0">
                <a:pos x="T4" y="T5"/>
              </a:cxn>
              <a:cxn ang="0">
                <a:pos x="T6" y="T7"/>
              </a:cxn>
              <a:cxn ang="0">
                <a:pos x="T8" y="T9"/>
              </a:cxn>
            </a:cxnLst>
            <a:rect l="0" t="0" r="r" b="b"/>
            <a:pathLst>
              <a:path w="160" h="240">
                <a:moveTo>
                  <a:pt x="160" y="80"/>
                </a:moveTo>
                <a:cubicBezTo>
                  <a:pt x="160" y="124"/>
                  <a:pt x="80" y="240"/>
                  <a:pt x="80" y="240"/>
                </a:cubicBezTo>
                <a:cubicBezTo>
                  <a:pt x="80" y="240"/>
                  <a:pt x="0" y="124"/>
                  <a:pt x="0" y="80"/>
                </a:cubicBezTo>
                <a:cubicBezTo>
                  <a:pt x="0" y="36"/>
                  <a:pt x="36" y="0"/>
                  <a:pt x="80" y="0"/>
                </a:cubicBezTo>
                <a:cubicBezTo>
                  <a:pt x="124" y="0"/>
                  <a:pt x="160" y="36"/>
                  <a:pt x="160" y="80"/>
                </a:cubicBezTo>
                <a:close/>
              </a:path>
            </a:pathLst>
          </a:custGeom>
          <a:solidFill>
            <a:srgbClr val="3057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dirty="0">
              <a:solidFill>
                <a:schemeClr val="accent2"/>
              </a:solidFill>
            </a:endParaRPr>
          </a:p>
        </p:txBody>
      </p:sp>
      <p:sp>
        <p:nvSpPr>
          <p:cNvPr id="55" name="Oval 23">
            <a:extLst>
              <a:ext uri="{FF2B5EF4-FFF2-40B4-BE49-F238E27FC236}">
                <a16:creationId xmlns:a16="http://schemas.microsoft.com/office/drawing/2014/main" id="{9B24528D-8D6A-46E9-B343-8D22C4E36FA9}"/>
              </a:ext>
            </a:extLst>
          </p:cNvPr>
          <p:cNvSpPr>
            <a:spLocks noChangeArrowheads="1"/>
          </p:cNvSpPr>
          <p:nvPr/>
        </p:nvSpPr>
        <p:spPr bwMode="auto">
          <a:xfrm>
            <a:off x="8291210" y="3651669"/>
            <a:ext cx="482152" cy="482151"/>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pPr algn="ctr"/>
            <a:endParaRPr lang="en-US" sz="1600" b="1" dirty="0">
              <a:solidFill>
                <a:schemeClr val="tx2"/>
              </a:solidFill>
              <a:latin typeface="+mj-lt"/>
            </a:endParaRPr>
          </a:p>
        </p:txBody>
      </p:sp>
      <p:sp>
        <p:nvSpPr>
          <p:cNvPr id="56" name="Freeform 22">
            <a:extLst>
              <a:ext uri="{FF2B5EF4-FFF2-40B4-BE49-F238E27FC236}">
                <a16:creationId xmlns:a16="http://schemas.microsoft.com/office/drawing/2014/main" id="{C58EA037-952A-486B-AD2C-596A835AE4F8}"/>
              </a:ext>
            </a:extLst>
          </p:cNvPr>
          <p:cNvSpPr>
            <a:spLocks/>
          </p:cNvSpPr>
          <p:nvPr/>
        </p:nvSpPr>
        <p:spPr bwMode="auto">
          <a:xfrm>
            <a:off x="10127233" y="2218691"/>
            <a:ext cx="617009" cy="924173"/>
          </a:xfrm>
          <a:custGeom>
            <a:avLst/>
            <a:gdLst>
              <a:gd name="T0" fmla="*/ 160 w 160"/>
              <a:gd name="T1" fmla="*/ 80 h 240"/>
              <a:gd name="T2" fmla="*/ 80 w 160"/>
              <a:gd name="T3" fmla="*/ 240 h 240"/>
              <a:gd name="T4" fmla="*/ 0 w 160"/>
              <a:gd name="T5" fmla="*/ 80 h 240"/>
              <a:gd name="T6" fmla="*/ 80 w 160"/>
              <a:gd name="T7" fmla="*/ 0 h 240"/>
              <a:gd name="T8" fmla="*/ 160 w 160"/>
              <a:gd name="T9" fmla="*/ 80 h 240"/>
            </a:gdLst>
            <a:ahLst/>
            <a:cxnLst>
              <a:cxn ang="0">
                <a:pos x="T0" y="T1"/>
              </a:cxn>
              <a:cxn ang="0">
                <a:pos x="T2" y="T3"/>
              </a:cxn>
              <a:cxn ang="0">
                <a:pos x="T4" y="T5"/>
              </a:cxn>
              <a:cxn ang="0">
                <a:pos x="T6" y="T7"/>
              </a:cxn>
              <a:cxn ang="0">
                <a:pos x="T8" y="T9"/>
              </a:cxn>
            </a:cxnLst>
            <a:rect l="0" t="0" r="r" b="b"/>
            <a:pathLst>
              <a:path w="160" h="240">
                <a:moveTo>
                  <a:pt x="160" y="80"/>
                </a:moveTo>
                <a:cubicBezTo>
                  <a:pt x="160" y="124"/>
                  <a:pt x="80" y="240"/>
                  <a:pt x="80" y="240"/>
                </a:cubicBezTo>
                <a:cubicBezTo>
                  <a:pt x="80" y="240"/>
                  <a:pt x="0" y="124"/>
                  <a:pt x="0" y="80"/>
                </a:cubicBezTo>
                <a:cubicBezTo>
                  <a:pt x="0" y="36"/>
                  <a:pt x="36" y="0"/>
                  <a:pt x="80" y="0"/>
                </a:cubicBezTo>
                <a:cubicBezTo>
                  <a:pt x="124" y="0"/>
                  <a:pt x="160" y="36"/>
                  <a:pt x="160" y="80"/>
                </a:cubicBezTo>
                <a:close/>
              </a:path>
            </a:pathLst>
          </a:custGeom>
          <a:solidFill>
            <a:srgbClr val="3057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1">
              <a:solidFill>
                <a:schemeClr val="accent2"/>
              </a:solidFill>
            </a:endParaRPr>
          </a:p>
        </p:txBody>
      </p:sp>
      <p:sp>
        <p:nvSpPr>
          <p:cNvPr id="57" name="Oval 23">
            <a:extLst>
              <a:ext uri="{FF2B5EF4-FFF2-40B4-BE49-F238E27FC236}">
                <a16:creationId xmlns:a16="http://schemas.microsoft.com/office/drawing/2014/main" id="{496D42CB-B312-4574-8175-6BA5424F5284}"/>
              </a:ext>
            </a:extLst>
          </p:cNvPr>
          <p:cNvSpPr>
            <a:spLocks noChangeArrowheads="1"/>
          </p:cNvSpPr>
          <p:nvPr/>
        </p:nvSpPr>
        <p:spPr bwMode="auto">
          <a:xfrm>
            <a:off x="10194663" y="2290420"/>
            <a:ext cx="482152" cy="482151"/>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pPr algn="ctr"/>
            <a:endParaRPr lang="en-US" sz="1600" b="1" dirty="0">
              <a:solidFill>
                <a:schemeClr val="tx2"/>
              </a:solidFill>
              <a:latin typeface="+mj-lt"/>
            </a:endParaRPr>
          </a:p>
        </p:txBody>
      </p:sp>
      <p:sp>
        <p:nvSpPr>
          <p:cNvPr id="58" name="Rectangle 57">
            <a:extLst>
              <a:ext uri="{FF2B5EF4-FFF2-40B4-BE49-F238E27FC236}">
                <a16:creationId xmlns:a16="http://schemas.microsoft.com/office/drawing/2014/main" id="{D3E794FD-CFE0-4840-B8FA-B74AC1A2B64F}"/>
              </a:ext>
            </a:extLst>
          </p:cNvPr>
          <p:cNvSpPr/>
          <p:nvPr/>
        </p:nvSpPr>
        <p:spPr>
          <a:xfrm>
            <a:off x="1159488" y="2396302"/>
            <a:ext cx="2302764" cy="1469761"/>
          </a:xfrm>
          <a:prstGeom prst="rect">
            <a:avLst/>
          </a:prstGeom>
        </p:spPr>
        <p:txBody>
          <a:bodyPr wrap="square" anchor="b" anchorCtr="0">
            <a:spAutoFit/>
          </a:bodyPr>
          <a:lstStyle/>
          <a:p>
            <a:pPr algn="ctr">
              <a:lnSpc>
                <a:spcPct val="120000"/>
              </a:lnSpc>
            </a:pPr>
            <a:r>
              <a:rPr lang="en-US" sz="2000" b="1" dirty="0">
                <a:solidFill>
                  <a:srgbClr val="30574E"/>
                </a:solidFill>
              </a:rPr>
              <a:t>2024‑25 pilot in Aberdeen: </a:t>
            </a:r>
          </a:p>
          <a:p>
            <a:pPr algn="ctr">
              <a:lnSpc>
                <a:spcPct val="120000"/>
              </a:lnSpc>
            </a:pPr>
            <a:r>
              <a:rPr lang="en-US" b="1" dirty="0"/>
              <a:t>25</a:t>
            </a:r>
            <a:r>
              <a:rPr lang="en-US" dirty="0"/>
              <a:t> clients, </a:t>
            </a:r>
            <a:r>
              <a:rPr lang="en-US" b="1" dirty="0"/>
              <a:t>40</a:t>
            </a:r>
            <a:r>
              <a:rPr lang="en-US" dirty="0"/>
              <a:t> active volunteers</a:t>
            </a:r>
          </a:p>
        </p:txBody>
      </p:sp>
      <p:sp>
        <p:nvSpPr>
          <p:cNvPr id="59" name="Rectangle 58">
            <a:extLst>
              <a:ext uri="{FF2B5EF4-FFF2-40B4-BE49-F238E27FC236}">
                <a16:creationId xmlns:a16="http://schemas.microsoft.com/office/drawing/2014/main" id="{6B31129D-F2A2-434E-8370-DBE931926EAC}"/>
              </a:ext>
            </a:extLst>
          </p:cNvPr>
          <p:cNvSpPr/>
          <p:nvPr/>
        </p:nvSpPr>
        <p:spPr>
          <a:xfrm>
            <a:off x="3328163" y="5167358"/>
            <a:ext cx="2953030" cy="1100429"/>
          </a:xfrm>
          <a:prstGeom prst="rect">
            <a:avLst/>
          </a:prstGeom>
        </p:spPr>
        <p:txBody>
          <a:bodyPr wrap="square">
            <a:spAutoFit/>
          </a:bodyPr>
          <a:lstStyle/>
          <a:p>
            <a:pPr algn="ctr">
              <a:lnSpc>
                <a:spcPct val="120000"/>
              </a:lnSpc>
            </a:pPr>
            <a:r>
              <a:rPr lang="en-US" sz="2000" b="1" dirty="0">
                <a:solidFill>
                  <a:srgbClr val="30574E"/>
                </a:solidFill>
              </a:rPr>
              <a:t>95 % </a:t>
            </a:r>
          </a:p>
          <a:p>
            <a:pPr algn="ctr">
              <a:lnSpc>
                <a:spcPct val="120000"/>
              </a:lnSpc>
            </a:pPr>
            <a:r>
              <a:rPr lang="en-US" dirty="0"/>
              <a:t>client‑satisfaction; </a:t>
            </a:r>
            <a:r>
              <a:rPr lang="en-US" b="1" dirty="0"/>
              <a:t>80 % </a:t>
            </a:r>
            <a:r>
              <a:rPr lang="en-US" dirty="0"/>
              <a:t>report reduced isolation</a:t>
            </a:r>
          </a:p>
        </p:txBody>
      </p:sp>
      <p:sp>
        <p:nvSpPr>
          <p:cNvPr id="60" name="Rectangle 59">
            <a:extLst>
              <a:ext uri="{FF2B5EF4-FFF2-40B4-BE49-F238E27FC236}">
                <a16:creationId xmlns:a16="http://schemas.microsoft.com/office/drawing/2014/main" id="{EF5DDEFA-403E-403F-AFF8-B094275A81F3}"/>
              </a:ext>
            </a:extLst>
          </p:cNvPr>
          <p:cNvSpPr/>
          <p:nvPr/>
        </p:nvSpPr>
        <p:spPr>
          <a:xfrm>
            <a:off x="4775668" y="945145"/>
            <a:ext cx="2993962" cy="1432828"/>
          </a:xfrm>
          <a:prstGeom prst="rect">
            <a:avLst/>
          </a:prstGeom>
        </p:spPr>
        <p:txBody>
          <a:bodyPr wrap="square" anchor="b" anchorCtr="0">
            <a:spAutoFit/>
          </a:bodyPr>
          <a:lstStyle/>
          <a:p>
            <a:pPr algn="ctr">
              <a:lnSpc>
                <a:spcPct val="120000"/>
              </a:lnSpc>
            </a:pPr>
            <a:r>
              <a:rPr lang="en-US" sz="2000" b="1" dirty="0">
                <a:solidFill>
                  <a:srgbClr val="30574E"/>
                </a:solidFill>
              </a:rPr>
              <a:t>Q3 2025: </a:t>
            </a:r>
          </a:p>
          <a:p>
            <a:pPr algn="ctr">
              <a:lnSpc>
                <a:spcPct val="120000"/>
              </a:lnSpc>
            </a:pPr>
            <a:r>
              <a:rPr lang="en-US" dirty="0"/>
              <a:t>app launch, expansion to Greater Glasgow &amp; Edinburgh</a:t>
            </a:r>
          </a:p>
        </p:txBody>
      </p:sp>
      <p:sp>
        <p:nvSpPr>
          <p:cNvPr id="61" name="Rectangle 60">
            <a:extLst>
              <a:ext uri="{FF2B5EF4-FFF2-40B4-BE49-F238E27FC236}">
                <a16:creationId xmlns:a16="http://schemas.microsoft.com/office/drawing/2014/main" id="{F63CADD6-36B9-45F5-9FEA-865F01859D21}"/>
              </a:ext>
            </a:extLst>
          </p:cNvPr>
          <p:cNvSpPr/>
          <p:nvPr/>
        </p:nvSpPr>
        <p:spPr>
          <a:xfrm>
            <a:off x="7031105" y="4826184"/>
            <a:ext cx="3002358" cy="1432828"/>
          </a:xfrm>
          <a:prstGeom prst="rect">
            <a:avLst/>
          </a:prstGeom>
        </p:spPr>
        <p:txBody>
          <a:bodyPr wrap="square">
            <a:spAutoFit/>
          </a:bodyPr>
          <a:lstStyle/>
          <a:p>
            <a:pPr algn="ctr">
              <a:lnSpc>
                <a:spcPct val="120000"/>
              </a:lnSpc>
            </a:pPr>
            <a:r>
              <a:rPr lang="en-US" sz="2000" b="1" dirty="0">
                <a:solidFill>
                  <a:srgbClr val="30574E"/>
                </a:solidFill>
              </a:rPr>
              <a:t>2026: </a:t>
            </a:r>
          </a:p>
          <a:p>
            <a:pPr algn="ctr">
              <a:lnSpc>
                <a:spcPct val="120000"/>
              </a:lnSpc>
            </a:pPr>
            <a:r>
              <a:rPr lang="en-US" dirty="0"/>
              <a:t>Scotland‑wide coverage &amp; </a:t>
            </a:r>
            <a:r>
              <a:rPr lang="en-US" b="1" dirty="0"/>
              <a:t>1 000+ </a:t>
            </a:r>
            <a:r>
              <a:rPr lang="en-US" dirty="0"/>
              <a:t>volunteer hours/month</a:t>
            </a:r>
          </a:p>
        </p:txBody>
      </p:sp>
      <p:sp>
        <p:nvSpPr>
          <p:cNvPr id="62" name="Rectangle 61">
            <a:extLst>
              <a:ext uri="{FF2B5EF4-FFF2-40B4-BE49-F238E27FC236}">
                <a16:creationId xmlns:a16="http://schemas.microsoft.com/office/drawing/2014/main" id="{E9E015DB-CA5E-469D-B28A-7AE5EB069988}"/>
              </a:ext>
            </a:extLst>
          </p:cNvPr>
          <p:cNvSpPr/>
          <p:nvPr/>
        </p:nvSpPr>
        <p:spPr>
          <a:xfrm>
            <a:off x="9316780" y="914851"/>
            <a:ext cx="2237912" cy="1100429"/>
          </a:xfrm>
          <a:prstGeom prst="rect">
            <a:avLst/>
          </a:prstGeom>
        </p:spPr>
        <p:txBody>
          <a:bodyPr wrap="square" anchor="b" anchorCtr="0">
            <a:spAutoFit/>
          </a:bodyPr>
          <a:lstStyle/>
          <a:p>
            <a:pPr algn="ctr">
              <a:lnSpc>
                <a:spcPct val="120000"/>
              </a:lnSpc>
            </a:pPr>
            <a:r>
              <a:rPr lang="en-US" sz="2000" b="1" dirty="0">
                <a:solidFill>
                  <a:srgbClr val="30574E"/>
                </a:solidFill>
              </a:rPr>
              <a:t>2027: </a:t>
            </a:r>
          </a:p>
          <a:p>
            <a:pPr algn="ctr">
              <a:lnSpc>
                <a:spcPct val="120000"/>
              </a:lnSpc>
            </a:pPr>
            <a:r>
              <a:rPr lang="en-US" dirty="0"/>
              <a:t>UK expansion to </a:t>
            </a:r>
            <a:r>
              <a:rPr lang="en-US" b="1" dirty="0"/>
              <a:t>5</a:t>
            </a:r>
            <a:r>
              <a:rPr lang="en-US" dirty="0"/>
              <a:t> major regions</a:t>
            </a:r>
          </a:p>
        </p:txBody>
      </p:sp>
      <p:pic>
        <p:nvPicPr>
          <p:cNvPr id="70" name="Picture 69">
            <a:extLst>
              <a:ext uri="{FF2B5EF4-FFF2-40B4-BE49-F238E27FC236}">
                <a16:creationId xmlns:a16="http://schemas.microsoft.com/office/drawing/2014/main" id="{7FC66873-2793-4E4C-B566-390CC4D132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16867" y="2412623"/>
            <a:ext cx="237744" cy="237744"/>
          </a:xfrm>
          <a:prstGeom prst="rect">
            <a:avLst/>
          </a:prstGeom>
        </p:spPr>
      </p:pic>
      <p:pic>
        <p:nvPicPr>
          <p:cNvPr id="71" name="Picture 70">
            <a:extLst>
              <a:ext uri="{FF2B5EF4-FFF2-40B4-BE49-F238E27FC236}">
                <a16:creationId xmlns:a16="http://schemas.microsoft.com/office/drawing/2014/main" id="{FDC01578-CE08-4600-BD0A-6581A4D445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13414" y="3773872"/>
            <a:ext cx="237744" cy="237744"/>
          </a:xfrm>
          <a:prstGeom prst="rect">
            <a:avLst/>
          </a:prstGeom>
        </p:spPr>
      </p:pic>
      <p:pic>
        <p:nvPicPr>
          <p:cNvPr id="72" name="Picture 71">
            <a:extLst>
              <a:ext uri="{FF2B5EF4-FFF2-40B4-BE49-F238E27FC236}">
                <a16:creationId xmlns:a16="http://schemas.microsoft.com/office/drawing/2014/main" id="{E3014B26-FFAE-4244-AE15-3C69CA248C0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78897" y="3749953"/>
            <a:ext cx="237744" cy="237744"/>
          </a:xfrm>
          <a:prstGeom prst="rect">
            <a:avLst/>
          </a:prstGeom>
        </p:spPr>
      </p:pic>
      <p:pic>
        <p:nvPicPr>
          <p:cNvPr id="73" name="Picture 72">
            <a:extLst>
              <a:ext uri="{FF2B5EF4-FFF2-40B4-BE49-F238E27FC236}">
                <a16:creationId xmlns:a16="http://schemas.microsoft.com/office/drawing/2014/main" id="{1594C788-AC02-423B-A5AE-0D088BC8CF5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95838" y="4269257"/>
            <a:ext cx="237744" cy="237744"/>
          </a:xfrm>
          <a:prstGeom prst="rect">
            <a:avLst/>
          </a:prstGeom>
        </p:spPr>
      </p:pic>
      <p:pic>
        <p:nvPicPr>
          <p:cNvPr id="74" name="Picture 73">
            <a:extLst>
              <a:ext uri="{FF2B5EF4-FFF2-40B4-BE49-F238E27FC236}">
                <a16:creationId xmlns:a16="http://schemas.microsoft.com/office/drawing/2014/main" id="{6982303E-B218-40C1-9EDD-5538A35A4A4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53779" y="2778602"/>
            <a:ext cx="237744" cy="237744"/>
          </a:xfrm>
          <a:prstGeom prst="rect">
            <a:avLst/>
          </a:prstGeom>
        </p:spPr>
      </p:pic>
    </p:spTree>
    <p:extLst>
      <p:ext uri="{BB962C8B-B14F-4D97-AF65-F5344CB8AC3E}">
        <p14:creationId xmlns:p14="http://schemas.microsoft.com/office/powerpoint/2010/main" val="22070867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Group 33">
            <a:extLst>
              <a:ext uri="{FF2B5EF4-FFF2-40B4-BE49-F238E27FC236}">
                <a16:creationId xmlns:a16="http://schemas.microsoft.com/office/drawing/2014/main" id="{738E1917-D379-41AE-B89A-B725F4561CF1}"/>
              </a:ext>
            </a:extLst>
          </p:cNvPr>
          <p:cNvGrpSpPr/>
          <p:nvPr/>
        </p:nvGrpSpPr>
        <p:grpSpPr>
          <a:xfrm>
            <a:off x="-2287011" y="3756061"/>
            <a:ext cx="14720311" cy="6105259"/>
            <a:chOff x="-2287011" y="4070780"/>
            <a:chExt cx="13324227" cy="5714340"/>
          </a:xfrm>
        </p:grpSpPr>
        <p:sp>
          <p:nvSpPr>
            <p:cNvPr id="3" name="Freeform: Shape 2">
              <a:extLst>
                <a:ext uri="{FF2B5EF4-FFF2-40B4-BE49-F238E27FC236}">
                  <a16:creationId xmlns:a16="http://schemas.microsoft.com/office/drawing/2014/main" id="{78EA4B6D-3904-4727-8260-AD2A5D4ED544}"/>
                </a:ext>
              </a:extLst>
            </p:cNvPr>
            <p:cNvSpPr/>
            <p:nvPr/>
          </p:nvSpPr>
          <p:spPr>
            <a:xfrm>
              <a:off x="-2287011" y="4070780"/>
              <a:ext cx="13324227" cy="5714340"/>
            </a:xfrm>
            <a:custGeom>
              <a:avLst/>
              <a:gdLst>
                <a:gd name="connsiteX0" fmla="*/ 13230201 w 13324226"/>
                <a:gd name="connsiteY0" fmla="*/ 5712493 h 5714340"/>
                <a:gd name="connsiteX1" fmla="*/ 10100888 w 13324226"/>
                <a:gd name="connsiteY1" fmla="*/ 4394238 h 5714340"/>
                <a:gd name="connsiteX2" fmla="*/ 11513842 w 13324226"/>
                <a:gd name="connsiteY2" fmla="*/ 4989455 h 5714340"/>
                <a:gd name="connsiteX3" fmla="*/ 10099622 w 13324226"/>
                <a:gd name="connsiteY3" fmla="*/ 4396098 h 5714340"/>
                <a:gd name="connsiteX4" fmla="*/ 10465355 w 13324226"/>
                <a:gd name="connsiteY4" fmla="*/ 2889158 h 5714340"/>
                <a:gd name="connsiteX5" fmla="*/ 9036849 w 13324226"/>
                <a:gd name="connsiteY5" fmla="*/ 1085737 h 5714340"/>
                <a:gd name="connsiteX6" fmla="*/ 5252207 w 13324226"/>
                <a:gd name="connsiteY6" fmla="*/ 320712 h 5714340"/>
                <a:gd name="connsiteX7" fmla="*/ 2968 w 13324226"/>
                <a:gd name="connsiteY7" fmla="*/ 744935 h 5714340"/>
                <a:gd name="connsiteX8" fmla="*/ 281878 w 13324226"/>
                <a:gd name="connsiteY8" fmla="*/ 453282 h 5714340"/>
                <a:gd name="connsiteX9" fmla="*/ 3135883 w 13324226"/>
                <a:gd name="connsiteY9" fmla="*/ 105712 h 5714340"/>
                <a:gd name="connsiteX10" fmla="*/ 5548688 w 13324226"/>
                <a:gd name="connsiteY10" fmla="*/ 3891 h 5714340"/>
                <a:gd name="connsiteX11" fmla="*/ 10141490 w 13324226"/>
                <a:gd name="connsiteY11" fmla="*/ 784112 h 5714340"/>
                <a:gd name="connsiteX12" fmla="*/ 13013500 w 13324226"/>
                <a:gd name="connsiteY12" fmla="*/ 3318129 h 5714340"/>
                <a:gd name="connsiteX13" fmla="*/ 13230162 w 13324226"/>
                <a:gd name="connsiteY13" fmla="*/ 5712493 h 5714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324226" h="5714340">
                  <a:moveTo>
                    <a:pt x="13230201" y="5712493"/>
                  </a:moveTo>
                  <a:lnTo>
                    <a:pt x="10100888" y="4394238"/>
                  </a:lnTo>
                  <a:lnTo>
                    <a:pt x="11513842" y="4989455"/>
                  </a:lnTo>
                  <a:lnTo>
                    <a:pt x="10099622" y="4396098"/>
                  </a:lnTo>
                  <a:cubicBezTo>
                    <a:pt x="10104291" y="4388855"/>
                    <a:pt x="10530374" y="3712276"/>
                    <a:pt x="10465355" y="2889158"/>
                  </a:cubicBezTo>
                  <a:cubicBezTo>
                    <a:pt x="10400653" y="2069482"/>
                    <a:pt x="9874926" y="1486730"/>
                    <a:pt x="9036849" y="1085737"/>
                  </a:cubicBezTo>
                  <a:cubicBezTo>
                    <a:pt x="8002807" y="590996"/>
                    <a:pt x="6704971" y="357713"/>
                    <a:pt x="5252207" y="320712"/>
                  </a:cubicBezTo>
                  <a:cubicBezTo>
                    <a:pt x="3833040" y="284542"/>
                    <a:pt x="2070261" y="432308"/>
                    <a:pt x="2968" y="744935"/>
                  </a:cubicBezTo>
                  <a:lnTo>
                    <a:pt x="281878" y="453282"/>
                  </a:lnTo>
                  <a:cubicBezTo>
                    <a:pt x="1323994" y="295939"/>
                    <a:pt x="2276278" y="179674"/>
                    <a:pt x="3135883" y="105712"/>
                  </a:cubicBezTo>
                  <a:cubicBezTo>
                    <a:pt x="3995685" y="31750"/>
                    <a:pt x="4801866" y="-3312"/>
                    <a:pt x="5548688" y="3891"/>
                  </a:cubicBezTo>
                  <a:cubicBezTo>
                    <a:pt x="7195241" y="19759"/>
                    <a:pt x="8749351" y="249045"/>
                    <a:pt x="10141490" y="784112"/>
                  </a:cubicBezTo>
                  <a:cubicBezTo>
                    <a:pt x="11450050" y="1287045"/>
                    <a:pt x="12513811" y="2107551"/>
                    <a:pt x="13013500" y="3318129"/>
                  </a:cubicBezTo>
                  <a:cubicBezTo>
                    <a:pt x="13532459" y="4575521"/>
                    <a:pt x="13244210" y="5661563"/>
                    <a:pt x="13230162" y="5712493"/>
                  </a:cubicBezTo>
                  <a:close/>
                </a:path>
              </a:pathLst>
            </a:custGeom>
            <a:solidFill>
              <a:srgbClr val="000000"/>
            </a:solidFill>
            <a:ln w="9525" cap="flat">
              <a:noFill/>
              <a:prstDash val="solid"/>
              <a:miter/>
            </a:ln>
          </p:spPr>
          <p:txBody>
            <a:bodyPr rtlCol="0" anchor="ctr"/>
            <a:lstStyle/>
            <a:p>
              <a:endParaRPr lang="en-US" dirty="0"/>
            </a:p>
          </p:txBody>
        </p:sp>
        <p:sp>
          <p:nvSpPr>
            <p:cNvPr id="33" name="Freeform: Shape 32">
              <a:extLst>
                <a:ext uri="{FF2B5EF4-FFF2-40B4-BE49-F238E27FC236}">
                  <a16:creationId xmlns:a16="http://schemas.microsoft.com/office/drawing/2014/main" id="{ACF22554-9355-441B-8535-8BBE50E04E67}"/>
                </a:ext>
              </a:extLst>
            </p:cNvPr>
            <p:cNvSpPr/>
            <p:nvPr/>
          </p:nvSpPr>
          <p:spPr>
            <a:xfrm>
              <a:off x="-1809050" y="4213148"/>
              <a:ext cx="11337663" cy="4254097"/>
            </a:xfrm>
            <a:custGeom>
              <a:avLst/>
              <a:gdLst>
                <a:gd name="connsiteX0" fmla="*/ 11266868 w 11337662"/>
                <a:gd name="connsiteY0" fmla="*/ 4250998 h 4254096"/>
                <a:gd name="connsiteX1" fmla="*/ 11213168 w 11337662"/>
                <a:gd name="connsiteY1" fmla="*/ 4245142 h 4254096"/>
                <a:gd name="connsiteX2" fmla="*/ 11145300 w 11337662"/>
                <a:gd name="connsiteY2" fmla="*/ 4185545 h 4254096"/>
                <a:gd name="connsiteX3" fmla="*/ 11191046 w 11337662"/>
                <a:gd name="connsiteY3" fmla="*/ 3837065 h 4254096"/>
                <a:gd name="connsiteX4" fmla="*/ 11265087 w 11337662"/>
                <a:gd name="connsiteY4" fmla="*/ 3821473 h 4254096"/>
                <a:gd name="connsiteX5" fmla="*/ 11334895 w 11337662"/>
                <a:gd name="connsiteY5" fmla="*/ 3875055 h 4254096"/>
                <a:gd name="connsiteX6" fmla="*/ 11294569 w 11337662"/>
                <a:gd name="connsiteY6" fmla="*/ 4231529 h 4254096"/>
                <a:gd name="connsiteX7" fmla="*/ 11266868 w 11337662"/>
                <a:gd name="connsiteY7" fmla="*/ 4250998 h 4254096"/>
                <a:gd name="connsiteX8" fmla="*/ 11308419 w 11337662"/>
                <a:gd name="connsiteY8" fmla="*/ 3493255 h 4254096"/>
                <a:gd name="connsiteX9" fmla="*/ 11267066 w 11337662"/>
                <a:gd name="connsiteY9" fmla="*/ 3490880 h 4254096"/>
                <a:gd name="connsiteX10" fmla="*/ 11196943 w 11337662"/>
                <a:gd name="connsiteY10" fmla="*/ 3443709 h 4254096"/>
                <a:gd name="connsiteX11" fmla="*/ 11165680 w 11337662"/>
                <a:gd name="connsiteY11" fmla="*/ 3136583 h 4254096"/>
                <a:gd name="connsiteX12" fmla="*/ 11225950 w 11337662"/>
                <a:gd name="connsiteY12" fmla="*/ 3117945 h 4254096"/>
                <a:gd name="connsiteX13" fmla="*/ 11296508 w 11337662"/>
                <a:gd name="connsiteY13" fmla="*/ 3159931 h 4254096"/>
                <a:gd name="connsiteX14" fmla="*/ 11333826 w 11337662"/>
                <a:gd name="connsiteY14" fmla="*/ 3473231 h 4254096"/>
                <a:gd name="connsiteX15" fmla="*/ 11308419 w 11337662"/>
                <a:gd name="connsiteY15" fmla="*/ 3493255 h 4254096"/>
                <a:gd name="connsiteX16" fmla="*/ 11189385 w 11337662"/>
                <a:gd name="connsiteY16" fmla="*/ 2829457 h 4254096"/>
                <a:gd name="connsiteX17" fmla="*/ 11158992 w 11337662"/>
                <a:gd name="connsiteY17" fmla="*/ 2829101 h 4254096"/>
                <a:gd name="connsiteX18" fmla="*/ 11089027 w 11337662"/>
                <a:gd name="connsiteY18" fmla="*/ 2792536 h 4254096"/>
                <a:gd name="connsiteX19" fmla="*/ 10995081 w 11337662"/>
                <a:gd name="connsiteY19" fmla="*/ 2525655 h 4254096"/>
                <a:gd name="connsiteX20" fmla="*/ 11042251 w 11337662"/>
                <a:gd name="connsiteY20" fmla="*/ 2505275 h 4254096"/>
                <a:gd name="connsiteX21" fmla="*/ 11111821 w 11337662"/>
                <a:gd name="connsiteY21" fmla="*/ 2537369 h 4254096"/>
                <a:gd name="connsiteX22" fmla="*/ 11212218 w 11337662"/>
                <a:gd name="connsiteY22" fmla="*/ 2809196 h 4254096"/>
                <a:gd name="connsiteX23" fmla="*/ 11189385 w 11337662"/>
                <a:gd name="connsiteY23" fmla="*/ 2829457 h 4254096"/>
                <a:gd name="connsiteX24" fmla="*/ 10937938 w 11337662"/>
                <a:gd name="connsiteY24" fmla="*/ 2255332 h 4254096"/>
                <a:gd name="connsiteX25" fmla="*/ 10917557 w 11337662"/>
                <a:gd name="connsiteY25" fmla="*/ 2256005 h 4254096"/>
                <a:gd name="connsiteX26" fmla="*/ 10849096 w 11337662"/>
                <a:gd name="connsiteY26" fmla="*/ 2228502 h 4254096"/>
                <a:gd name="connsiteX27" fmla="*/ 10701726 w 11337662"/>
                <a:gd name="connsiteY27" fmla="*/ 1999651 h 4254096"/>
                <a:gd name="connsiteX28" fmla="*/ 10736392 w 11337662"/>
                <a:gd name="connsiteY28" fmla="*/ 1978440 h 4254096"/>
                <a:gd name="connsiteX29" fmla="*/ 10803825 w 11337662"/>
                <a:gd name="connsiteY29" fmla="*/ 2002026 h 4254096"/>
                <a:gd name="connsiteX30" fmla="*/ 10957803 w 11337662"/>
                <a:gd name="connsiteY30" fmla="*/ 2234833 h 4254096"/>
                <a:gd name="connsiteX31" fmla="*/ 10937858 w 11337662"/>
                <a:gd name="connsiteY31" fmla="*/ 2255253 h 4254096"/>
                <a:gd name="connsiteX32" fmla="*/ 10573984 w 11337662"/>
                <a:gd name="connsiteY32" fmla="*/ 1765735 h 4254096"/>
                <a:gd name="connsiteX33" fmla="*/ 10562667 w 11337662"/>
                <a:gd name="connsiteY33" fmla="*/ 1766646 h 4254096"/>
                <a:gd name="connsiteX34" fmla="*/ 10496817 w 11337662"/>
                <a:gd name="connsiteY34" fmla="*/ 1747017 h 4254096"/>
                <a:gd name="connsiteX35" fmla="*/ 10304809 w 11337662"/>
                <a:gd name="connsiteY35" fmla="*/ 1554257 h 4254096"/>
                <a:gd name="connsiteX36" fmla="*/ 10327801 w 11337662"/>
                <a:gd name="connsiteY36" fmla="*/ 1533006 h 4254096"/>
                <a:gd name="connsiteX37" fmla="*/ 10392028 w 11337662"/>
                <a:gd name="connsiteY37" fmla="*/ 1549271 h 4254096"/>
                <a:gd name="connsiteX38" fmla="*/ 10590843 w 11337662"/>
                <a:gd name="connsiteY38" fmla="*/ 1745157 h 4254096"/>
                <a:gd name="connsiteX39" fmla="*/ 10573984 w 11337662"/>
                <a:gd name="connsiteY39" fmla="*/ 1765735 h 4254096"/>
                <a:gd name="connsiteX40" fmla="*/ 10117787 w 11337662"/>
                <a:gd name="connsiteY40" fmla="*/ 1356234 h 4254096"/>
                <a:gd name="connsiteX41" fmla="*/ 10114344 w 11337662"/>
                <a:gd name="connsiteY41" fmla="*/ 1356669 h 4254096"/>
                <a:gd name="connsiteX42" fmla="*/ 10052056 w 11337662"/>
                <a:gd name="connsiteY42" fmla="*/ 1343768 h 4254096"/>
                <a:gd name="connsiteX43" fmla="*/ 9825501 w 11337662"/>
                <a:gd name="connsiteY43" fmla="*/ 1185199 h 4254096"/>
                <a:gd name="connsiteX44" fmla="*/ 9838085 w 11337662"/>
                <a:gd name="connsiteY44" fmla="*/ 1164622 h 4254096"/>
                <a:gd name="connsiteX45" fmla="*/ 9898315 w 11337662"/>
                <a:gd name="connsiteY45" fmla="*/ 1174712 h 4254096"/>
                <a:gd name="connsiteX46" fmla="*/ 10131361 w 11337662"/>
                <a:gd name="connsiteY46" fmla="*/ 1335537 h 4254096"/>
                <a:gd name="connsiteX47" fmla="*/ 10117827 w 11337662"/>
                <a:gd name="connsiteY47" fmla="*/ 1356194 h 4254096"/>
                <a:gd name="connsiteX48" fmla="*/ 9593089 w 11337662"/>
                <a:gd name="connsiteY48" fmla="*/ 1022079 h 4254096"/>
                <a:gd name="connsiteX49" fmla="*/ 9538161 w 11337662"/>
                <a:gd name="connsiteY49" fmla="*/ 1014244 h 4254096"/>
                <a:gd name="connsiteX50" fmla="*/ 9288851 w 11337662"/>
                <a:gd name="connsiteY50" fmla="*/ 887175 h 4254096"/>
                <a:gd name="connsiteX51" fmla="*/ 9292809 w 11337662"/>
                <a:gd name="connsiteY51" fmla="*/ 867863 h 4254096"/>
                <a:gd name="connsiteX52" fmla="*/ 9348290 w 11337662"/>
                <a:gd name="connsiteY52" fmla="*/ 873008 h 4254096"/>
                <a:gd name="connsiteX53" fmla="*/ 9603457 w 11337662"/>
                <a:gd name="connsiteY53" fmla="*/ 1001541 h 4254096"/>
                <a:gd name="connsiteX54" fmla="*/ 9596017 w 11337662"/>
                <a:gd name="connsiteY54" fmla="*/ 1021565 h 4254096"/>
                <a:gd name="connsiteX55" fmla="*/ 9593089 w 11337662"/>
                <a:gd name="connsiteY55" fmla="*/ 1022079 h 4254096"/>
                <a:gd name="connsiteX56" fmla="*/ 9027393 w 11337662"/>
                <a:gd name="connsiteY56" fmla="*/ 756386 h 4254096"/>
                <a:gd name="connsiteX57" fmla="*/ 8981765 w 11337662"/>
                <a:gd name="connsiteY57" fmla="*/ 751717 h 4254096"/>
                <a:gd name="connsiteX58" fmla="*/ 8725016 w 11337662"/>
                <a:gd name="connsiteY58" fmla="*/ 651162 h 4254096"/>
                <a:gd name="connsiteX59" fmla="*/ 8723551 w 11337662"/>
                <a:gd name="connsiteY59" fmla="*/ 633552 h 4254096"/>
                <a:gd name="connsiteX60" fmla="*/ 8774245 w 11337662"/>
                <a:gd name="connsiteY60" fmla="*/ 635253 h 4254096"/>
                <a:gd name="connsiteX61" fmla="*/ 9035189 w 11337662"/>
                <a:gd name="connsiteY61" fmla="*/ 736323 h 4254096"/>
                <a:gd name="connsiteX62" fmla="*/ 9034833 w 11337662"/>
                <a:gd name="connsiteY62" fmla="*/ 754764 h 4254096"/>
                <a:gd name="connsiteX63" fmla="*/ 9027432 w 11337662"/>
                <a:gd name="connsiteY63" fmla="*/ 756347 h 4254096"/>
                <a:gd name="connsiteX64" fmla="*/ 8456552 w 11337662"/>
                <a:gd name="connsiteY64" fmla="*/ 546768 h 4254096"/>
                <a:gd name="connsiteX65" fmla="*/ 8418206 w 11337662"/>
                <a:gd name="connsiteY65" fmla="*/ 544038 h 4254096"/>
                <a:gd name="connsiteX66" fmla="*/ 8163514 w 11337662"/>
                <a:gd name="connsiteY66" fmla="*/ 464892 h 4254096"/>
                <a:gd name="connsiteX67" fmla="*/ 8158172 w 11337662"/>
                <a:gd name="connsiteY67" fmla="*/ 448983 h 4254096"/>
                <a:gd name="connsiteX68" fmla="*/ 8204433 w 11337662"/>
                <a:gd name="connsiteY68" fmla="*/ 448192 h 4254096"/>
                <a:gd name="connsiteX69" fmla="*/ 8462726 w 11337662"/>
                <a:gd name="connsiteY69" fmla="*/ 527615 h 4254096"/>
                <a:gd name="connsiteX70" fmla="*/ 8466604 w 11337662"/>
                <a:gd name="connsiteY70" fmla="*/ 544315 h 4254096"/>
                <a:gd name="connsiteX71" fmla="*/ 8456552 w 11337662"/>
                <a:gd name="connsiteY71" fmla="*/ 546768 h 4254096"/>
                <a:gd name="connsiteX72" fmla="*/ 7892083 w 11337662"/>
                <a:gd name="connsiteY72" fmla="*/ 382699 h 4254096"/>
                <a:gd name="connsiteX73" fmla="*/ 7859950 w 11337662"/>
                <a:gd name="connsiteY73" fmla="*/ 381313 h 4254096"/>
                <a:gd name="connsiteX74" fmla="*/ 7609097 w 11337662"/>
                <a:gd name="connsiteY74" fmla="*/ 320411 h 4254096"/>
                <a:gd name="connsiteX75" fmla="*/ 7600747 w 11337662"/>
                <a:gd name="connsiteY75" fmla="*/ 306085 h 4254096"/>
                <a:gd name="connsiteX76" fmla="*/ 7643090 w 11337662"/>
                <a:gd name="connsiteY76" fmla="*/ 303355 h 4254096"/>
                <a:gd name="connsiteX77" fmla="*/ 7896990 w 11337662"/>
                <a:gd name="connsiteY77" fmla="*/ 364376 h 4254096"/>
                <a:gd name="connsiteX78" fmla="*/ 7904193 w 11337662"/>
                <a:gd name="connsiteY78" fmla="*/ 379414 h 4254096"/>
                <a:gd name="connsiteX79" fmla="*/ 7892044 w 11337662"/>
                <a:gd name="connsiteY79" fmla="*/ 382699 h 4254096"/>
                <a:gd name="connsiteX80" fmla="*/ 7337785 w 11337662"/>
                <a:gd name="connsiteY80" fmla="*/ 257450 h 4254096"/>
                <a:gd name="connsiteX81" fmla="*/ 7310954 w 11337662"/>
                <a:gd name="connsiteY81" fmla="*/ 256975 h 4254096"/>
                <a:gd name="connsiteX82" fmla="*/ 7065166 w 11337662"/>
                <a:gd name="connsiteY82" fmla="*/ 211427 h 4254096"/>
                <a:gd name="connsiteX83" fmla="*/ 7054521 w 11337662"/>
                <a:gd name="connsiteY83" fmla="*/ 198565 h 4254096"/>
                <a:gd name="connsiteX84" fmla="*/ 7093461 w 11337662"/>
                <a:gd name="connsiteY84" fmla="*/ 194331 h 4254096"/>
                <a:gd name="connsiteX85" fmla="*/ 7341702 w 11337662"/>
                <a:gd name="connsiteY85" fmla="*/ 239840 h 4254096"/>
                <a:gd name="connsiteX86" fmla="*/ 7351516 w 11337662"/>
                <a:gd name="connsiteY86" fmla="*/ 253334 h 4254096"/>
                <a:gd name="connsiteX87" fmla="*/ 7337745 w 11337662"/>
                <a:gd name="connsiteY87" fmla="*/ 257410 h 4254096"/>
                <a:gd name="connsiteX88" fmla="*/ 6796030 w 11337662"/>
                <a:gd name="connsiteY88" fmla="*/ 164651 h 4254096"/>
                <a:gd name="connsiteX89" fmla="*/ 6773711 w 11337662"/>
                <a:gd name="connsiteY89" fmla="*/ 164770 h 4254096"/>
                <a:gd name="connsiteX90" fmla="*/ 6533780 w 11337662"/>
                <a:gd name="connsiteY90" fmla="*/ 131964 h 4254096"/>
                <a:gd name="connsiteX91" fmla="*/ 6521433 w 11337662"/>
                <a:gd name="connsiteY91" fmla="*/ 120448 h 4254096"/>
                <a:gd name="connsiteX92" fmla="*/ 6557445 w 11337662"/>
                <a:gd name="connsiteY92" fmla="*/ 115066 h 4254096"/>
                <a:gd name="connsiteX93" fmla="*/ 6799315 w 11337662"/>
                <a:gd name="connsiteY93" fmla="*/ 147754 h 4254096"/>
                <a:gd name="connsiteX94" fmla="*/ 6811108 w 11337662"/>
                <a:gd name="connsiteY94" fmla="*/ 159823 h 4254096"/>
                <a:gd name="connsiteX95" fmla="*/ 6796030 w 11337662"/>
                <a:gd name="connsiteY95" fmla="*/ 164651 h 4254096"/>
                <a:gd name="connsiteX96" fmla="*/ 6268245 w 11337662"/>
                <a:gd name="connsiteY96" fmla="*/ 98723 h 4254096"/>
                <a:gd name="connsiteX97" fmla="*/ 6249606 w 11337662"/>
                <a:gd name="connsiteY97" fmla="*/ 99198 h 4254096"/>
                <a:gd name="connsiteX98" fmla="*/ 6015809 w 11337662"/>
                <a:gd name="connsiteY98" fmla="*/ 76878 h 4254096"/>
                <a:gd name="connsiteX99" fmla="*/ 6002275 w 11337662"/>
                <a:gd name="connsiteY99" fmla="*/ 66510 h 4254096"/>
                <a:gd name="connsiteX100" fmla="*/ 6035833 w 11337662"/>
                <a:gd name="connsiteY100" fmla="*/ 60258 h 4254096"/>
                <a:gd name="connsiteX101" fmla="*/ 6271134 w 11337662"/>
                <a:gd name="connsiteY101" fmla="*/ 82419 h 4254096"/>
                <a:gd name="connsiteX102" fmla="*/ 6284272 w 11337662"/>
                <a:gd name="connsiteY102" fmla="*/ 93262 h 4254096"/>
                <a:gd name="connsiteX103" fmla="*/ 6268166 w 11337662"/>
                <a:gd name="connsiteY103" fmla="*/ 98723 h 4254096"/>
                <a:gd name="connsiteX104" fmla="*/ 5754548 w 11337662"/>
                <a:gd name="connsiteY104" fmla="*/ 54915 h 4254096"/>
                <a:gd name="connsiteX105" fmla="*/ 5739036 w 11337662"/>
                <a:gd name="connsiteY105" fmla="*/ 55588 h 4254096"/>
                <a:gd name="connsiteX106" fmla="*/ 5511253 w 11337662"/>
                <a:gd name="connsiteY106" fmla="*/ 41935 h 4254096"/>
                <a:gd name="connsiteX107" fmla="*/ 5496968 w 11337662"/>
                <a:gd name="connsiteY107" fmla="*/ 32596 h 4254096"/>
                <a:gd name="connsiteX108" fmla="*/ 5528507 w 11337662"/>
                <a:gd name="connsiteY108" fmla="*/ 25671 h 4254096"/>
                <a:gd name="connsiteX109" fmla="*/ 5757477 w 11337662"/>
                <a:gd name="connsiteY109" fmla="*/ 39165 h 4254096"/>
                <a:gd name="connsiteX110" fmla="*/ 5771565 w 11337662"/>
                <a:gd name="connsiteY110" fmla="*/ 48900 h 4254096"/>
                <a:gd name="connsiteX111" fmla="*/ 5754588 w 11337662"/>
                <a:gd name="connsiteY111" fmla="*/ 54915 h 4254096"/>
                <a:gd name="connsiteX112" fmla="*/ 5254306 w 11337662"/>
                <a:gd name="connsiteY112" fmla="*/ 29233 h 4254096"/>
                <a:gd name="connsiteX113" fmla="*/ 5241326 w 11337662"/>
                <a:gd name="connsiteY113" fmla="*/ 29984 h 4254096"/>
                <a:gd name="connsiteX114" fmla="*/ 5019084 w 11337662"/>
                <a:gd name="connsiteY114" fmla="*/ 23415 h 4254096"/>
                <a:gd name="connsiteX115" fmla="*/ 5004323 w 11337662"/>
                <a:gd name="connsiteY115" fmla="*/ 14947 h 4254096"/>
                <a:gd name="connsiteX116" fmla="*/ 5034280 w 11337662"/>
                <a:gd name="connsiteY116" fmla="*/ 7547 h 4254096"/>
                <a:gd name="connsiteX117" fmla="*/ 5257393 w 11337662"/>
                <a:gd name="connsiteY117" fmla="*/ 13918 h 4254096"/>
                <a:gd name="connsiteX118" fmla="*/ 5272074 w 11337662"/>
                <a:gd name="connsiteY118" fmla="*/ 22742 h 4254096"/>
                <a:gd name="connsiteX119" fmla="*/ 5254346 w 11337662"/>
                <a:gd name="connsiteY119" fmla="*/ 29233 h 4254096"/>
                <a:gd name="connsiteX120" fmla="*/ 4766331 w 11337662"/>
                <a:gd name="connsiteY120" fmla="*/ 18508 h 4254096"/>
                <a:gd name="connsiteX121" fmla="*/ 4755488 w 11337662"/>
                <a:gd name="connsiteY121" fmla="*/ 19260 h 4254096"/>
                <a:gd name="connsiteX122" fmla="*/ 4538193 w 11337662"/>
                <a:gd name="connsiteY122" fmla="*/ 18627 h 4254096"/>
                <a:gd name="connsiteX123" fmla="*/ 4523116 w 11337662"/>
                <a:gd name="connsiteY123" fmla="*/ 10910 h 4254096"/>
                <a:gd name="connsiteX124" fmla="*/ 4551806 w 11337662"/>
                <a:gd name="connsiteY124" fmla="*/ 3075 h 4254096"/>
                <a:gd name="connsiteX125" fmla="*/ 4769774 w 11337662"/>
                <a:gd name="connsiteY125" fmla="*/ 3550 h 4254096"/>
                <a:gd name="connsiteX126" fmla="*/ 4784852 w 11337662"/>
                <a:gd name="connsiteY126" fmla="*/ 11543 h 4254096"/>
                <a:gd name="connsiteX127" fmla="*/ 4766411 w 11337662"/>
                <a:gd name="connsiteY127" fmla="*/ 18469 h 4254096"/>
                <a:gd name="connsiteX128" fmla="*/ 4289121 w 11337662"/>
                <a:gd name="connsiteY128" fmla="*/ 20249 h 4254096"/>
                <a:gd name="connsiteX129" fmla="*/ 4280058 w 11337662"/>
                <a:gd name="connsiteY129" fmla="*/ 21001 h 4254096"/>
                <a:gd name="connsiteX130" fmla="*/ 4066958 w 11337662"/>
                <a:gd name="connsiteY130" fmla="*/ 25315 h 4254096"/>
                <a:gd name="connsiteX131" fmla="*/ 4051762 w 11337662"/>
                <a:gd name="connsiteY131" fmla="*/ 18231 h 4254096"/>
                <a:gd name="connsiteX132" fmla="*/ 4079463 w 11337662"/>
                <a:gd name="connsiteY132" fmla="*/ 10079 h 4254096"/>
                <a:gd name="connsiteX133" fmla="*/ 4292999 w 11337662"/>
                <a:gd name="connsiteY133" fmla="*/ 5647 h 4254096"/>
                <a:gd name="connsiteX134" fmla="*/ 4308234 w 11337662"/>
                <a:gd name="connsiteY134" fmla="*/ 12968 h 4254096"/>
                <a:gd name="connsiteX135" fmla="*/ 4289121 w 11337662"/>
                <a:gd name="connsiteY135" fmla="*/ 20249 h 4254096"/>
                <a:gd name="connsiteX136" fmla="*/ 3821051 w 11337662"/>
                <a:gd name="connsiteY136" fmla="*/ 32398 h 4254096"/>
                <a:gd name="connsiteX137" fmla="*/ 3813493 w 11337662"/>
                <a:gd name="connsiteY137" fmla="*/ 33111 h 4254096"/>
                <a:gd name="connsiteX138" fmla="*/ 3603914 w 11337662"/>
                <a:gd name="connsiteY138" fmla="*/ 41619 h 4254096"/>
                <a:gd name="connsiteX139" fmla="*/ 3588679 w 11337662"/>
                <a:gd name="connsiteY139" fmla="*/ 35089 h 4254096"/>
                <a:gd name="connsiteX140" fmla="*/ 3615667 w 11337662"/>
                <a:gd name="connsiteY140" fmla="*/ 26660 h 4254096"/>
                <a:gd name="connsiteX141" fmla="*/ 3825523 w 11337662"/>
                <a:gd name="connsiteY141" fmla="*/ 18033 h 4254096"/>
                <a:gd name="connsiteX142" fmla="*/ 3840838 w 11337662"/>
                <a:gd name="connsiteY142" fmla="*/ 24761 h 4254096"/>
                <a:gd name="connsiteX143" fmla="*/ 3821051 w 11337662"/>
                <a:gd name="connsiteY143" fmla="*/ 32398 h 4254096"/>
                <a:gd name="connsiteX144" fmla="*/ 3360422 w 11337662"/>
                <a:gd name="connsiteY144" fmla="*/ 53451 h 4254096"/>
                <a:gd name="connsiteX145" fmla="*/ 3354129 w 11337662"/>
                <a:gd name="connsiteY145" fmla="*/ 54084 h 4254096"/>
                <a:gd name="connsiteX146" fmla="*/ 3147321 w 11337662"/>
                <a:gd name="connsiteY146" fmla="*/ 66233 h 4254096"/>
                <a:gd name="connsiteX147" fmla="*/ 3132165 w 11337662"/>
                <a:gd name="connsiteY147" fmla="*/ 60139 h 4254096"/>
                <a:gd name="connsiteX148" fmla="*/ 3158678 w 11337662"/>
                <a:gd name="connsiteY148" fmla="*/ 51473 h 4254096"/>
                <a:gd name="connsiteX149" fmla="*/ 3365645 w 11337662"/>
                <a:gd name="connsiteY149" fmla="*/ 39244 h 4254096"/>
                <a:gd name="connsiteX150" fmla="*/ 3380881 w 11337662"/>
                <a:gd name="connsiteY150" fmla="*/ 45497 h 4254096"/>
                <a:gd name="connsiteX151" fmla="*/ 3360382 w 11337662"/>
                <a:gd name="connsiteY151" fmla="*/ 53451 h 4254096"/>
                <a:gd name="connsiteX152" fmla="*/ 2905728 w 11337662"/>
                <a:gd name="connsiteY152" fmla="*/ 82181 h 4254096"/>
                <a:gd name="connsiteX153" fmla="*/ 2900583 w 11337662"/>
                <a:gd name="connsiteY153" fmla="*/ 82735 h 4254096"/>
                <a:gd name="connsiteX154" fmla="*/ 2695872 w 11337662"/>
                <a:gd name="connsiteY154" fmla="*/ 98050 h 4254096"/>
                <a:gd name="connsiteX155" fmla="*/ 2680795 w 11337662"/>
                <a:gd name="connsiteY155" fmla="*/ 92352 h 4254096"/>
                <a:gd name="connsiteX156" fmla="*/ 2707032 w 11337662"/>
                <a:gd name="connsiteY156" fmla="*/ 83448 h 4254096"/>
                <a:gd name="connsiteX157" fmla="*/ 2911783 w 11337662"/>
                <a:gd name="connsiteY157" fmla="*/ 68054 h 4254096"/>
                <a:gd name="connsiteX158" fmla="*/ 2926979 w 11337662"/>
                <a:gd name="connsiteY158" fmla="*/ 73871 h 4254096"/>
                <a:gd name="connsiteX159" fmla="*/ 2905767 w 11337662"/>
                <a:gd name="connsiteY159" fmla="*/ 82102 h 4254096"/>
                <a:gd name="connsiteX160" fmla="*/ 2455427 w 11337662"/>
                <a:gd name="connsiteY160" fmla="*/ 117718 h 4254096"/>
                <a:gd name="connsiteX161" fmla="*/ 2451232 w 11337662"/>
                <a:gd name="connsiteY161" fmla="*/ 118193 h 4254096"/>
                <a:gd name="connsiteX162" fmla="*/ 2248025 w 11337662"/>
                <a:gd name="connsiteY162" fmla="*/ 136317 h 4254096"/>
                <a:gd name="connsiteX163" fmla="*/ 2233066 w 11337662"/>
                <a:gd name="connsiteY163" fmla="*/ 130975 h 4254096"/>
                <a:gd name="connsiteX164" fmla="*/ 2259145 w 11337662"/>
                <a:gd name="connsiteY164" fmla="*/ 121873 h 4254096"/>
                <a:gd name="connsiteX165" fmla="*/ 2462352 w 11337662"/>
                <a:gd name="connsiteY165" fmla="*/ 103709 h 4254096"/>
                <a:gd name="connsiteX166" fmla="*/ 2477390 w 11337662"/>
                <a:gd name="connsiteY166" fmla="*/ 109170 h 4254096"/>
                <a:gd name="connsiteX167" fmla="*/ 2455387 w 11337662"/>
                <a:gd name="connsiteY167" fmla="*/ 117718 h 4254096"/>
                <a:gd name="connsiteX168" fmla="*/ 2008054 w 11337662"/>
                <a:gd name="connsiteY168" fmla="*/ 159230 h 4254096"/>
                <a:gd name="connsiteX169" fmla="*/ 2004770 w 11337662"/>
                <a:gd name="connsiteY169" fmla="*/ 159626 h 4254096"/>
                <a:gd name="connsiteX170" fmla="*/ 1802433 w 11337662"/>
                <a:gd name="connsiteY170" fmla="*/ 180283 h 4254096"/>
                <a:gd name="connsiteX171" fmla="*/ 1787633 w 11337662"/>
                <a:gd name="connsiteY171" fmla="*/ 175217 h 4254096"/>
                <a:gd name="connsiteX172" fmla="*/ 1813711 w 11337662"/>
                <a:gd name="connsiteY172" fmla="*/ 165878 h 4254096"/>
                <a:gd name="connsiteX173" fmla="*/ 2015969 w 11337662"/>
                <a:gd name="connsiteY173" fmla="*/ 145181 h 4254096"/>
                <a:gd name="connsiteX174" fmla="*/ 2030848 w 11337662"/>
                <a:gd name="connsiteY174" fmla="*/ 150326 h 4254096"/>
                <a:gd name="connsiteX175" fmla="*/ 2008054 w 11337662"/>
                <a:gd name="connsiteY175" fmla="*/ 159190 h 4254096"/>
                <a:gd name="connsiteX176" fmla="*/ 1562343 w 11337662"/>
                <a:gd name="connsiteY176" fmla="*/ 206242 h 4254096"/>
                <a:gd name="connsiteX177" fmla="*/ 1559850 w 11337662"/>
                <a:gd name="connsiteY177" fmla="*/ 206559 h 4254096"/>
                <a:gd name="connsiteX178" fmla="*/ 1357791 w 11337662"/>
                <a:gd name="connsiteY178" fmla="*/ 229591 h 4254096"/>
                <a:gd name="connsiteX179" fmla="*/ 1343188 w 11337662"/>
                <a:gd name="connsiteY179" fmla="*/ 224802 h 4254096"/>
                <a:gd name="connsiteX180" fmla="*/ 1369425 w 11337662"/>
                <a:gd name="connsiteY180" fmla="*/ 215265 h 4254096"/>
                <a:gd name="connsiteX181" fmla="*/ 1571327 w 11337662"/>
                <a:gd name="connsiteY181" fmla="*/ 192234 h 4254096"/>
                <a:gd name="connsiteX182" fmla="*/ 1586048 w 11337662"/>
                <a:gd name="connsiteY182" fmla="*/ 197101 h 4254096"/>
                <a:gd name="connsiteX183" fmla="*/ 1562343 w 11337662"/>
                <a:gd name="connsiteY183" fmla="*/ 206242 h 4254096"/>
                <a:gd name="connsiteX184" fmla="*/ 1117028 w 11337662"/>
                <a:gd name="connsiteY184" fmla="*/ 258281 h 4254096"/>
                <a:gd name="connsiteX185" fmla="*/ 1115208 w 11337662"/>
                <a:gd name="connsiteY185" fmla="*/ 258518 h 4254096"/>
                <a:gd name="connsiteX186" fmla="*/ 912911 w 11337662"/>
                <a:gd name="connsiteY186" fmla="*/ 283687 h 4254096"/>
                <a:gd name="connsiteX187" fmla="*/ 898506 w 11337662"/>
                <a:gd name="connsiteY187" fmla="*/ 279096 h 4254096"/>
                <a:gd name="connsiteX188" fmla="*/ 924981 w 11337662"/>
                <a:gd name="connsiteY188" fmla="*/ 269322 h 4254096"/>
                <a:gd name="connsiteX189" fmla="*/ 1127040 w 11337662"/>
                <a:gd name="connsiteY189" fmla="*/ 244153 h 4254096"/>
                <a:gd name="connsiteX190" fmla="*/ 1141564 w 11337662"/>
                <a:gd name="connsiteY190" fmla="*/ 248823 h 4254096"/>
                <a:gd name="connsiteX191" fmla="*/ 1116989 w 11337662"/>
                <a:gd name="connsiteY191" fmla="*/ 258281 h 4254096"/>
                <a:gd name="connsiteX192" fmla="*/ 670922 w 11337662"/>
                <a:gd name="connsiteY192" fmla="*/ 315029 h 4254096"/>
                <a:gd name="connsiteX193" fmla="*/ 669775 w 11337662"/>
                <a:gd name="connsiteY193" fmla="*/ 315187 h 4254096"/>
                <a:gd name="connsiteX194" fmla="*/ 466686 w 11337662"/>
                <a:gd name="connsiteY194" fmla="*/ 342453 h 4254096"/>
                <a:gd name="connsiteX195" fmla="*/ 452479 w 11337662"/>
                <a:gd name="connsiteY195" fmla="*/ 338060 h 4254096"/>
                <a:gd name="connsiteX196" fmla="*/ 479349 w 11337662"/>
                <a:gd name="connsiteY196" fmla="*/ 328088 h 4254096"/>
                <a:gd name="connsiteX197" fmla="*/ 682121 w 11337662"/>
                <a:gd name="connsiteY197" fmla="*/ 300862 h 4254096"/>
                <a:gd name="connsiteX198" fmla="*/ 696447 w 11337662"/>
                <a:gd name="connsiteY198" fmla="*/ 305333 h 4254096"/>
                <a:gd name="connsiteX199" fmla="*/ 670883 w 11337662"/>
                <a:gd name="connsiteY199" fmla="*/ 315068 h 4254096"/>
                <a:gd name="connsiteX200" fmla="*/ 222916 w 11337662"/>
                <a:gd name="connsiteY200" fmla="*/ 376209 h 4254096"/>
                <a:gd name="connsiteX201" fmla="*/ 222362 w 11337662"/>
                <a:gd name="connsiteY201" fmla="*/ 376288 h 4254096"/>
                <a:gd name="connsiteX202" fmla="*/ 18047 w 11337662"/>
                <a:gd name="connsiteY202" fmla="*/ 405493 h 4254096"/>
                <a:gd name="connsiteX203" fmla="*/ 4038 w 11337662"/>
                <a:gd name="connsiteY203" fmla="*/ 401219 h 4254096"/>
                <a:gd name="connsiteX204" fmla="*/ 31383 w 11337662"/>
                <a:gd name="connsiteY204" fmla="*/ 391009 h 4254096"/>
                <a:gd name="connsiteX205" fmla="*/ 235382 w 11337662"/>
                <a:gd name="connsiteY205" fmla="*/ 361844 h 4254096"/>
                <a:gd name="connsiteX206" fmla="*/ 249509 w 11337662"/>
                <a:gd name="connsiteY206" fmla="*/ 366117 h 4254096"/>
                <a:gd name="connsiteX207" fmla="*/ 222916 w 11337662"/>
                <a:gd name="connsiteY207" fmla="*/ 376169 h 4254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Lst>
              <a:rect l="l" t="t" r="r" b="b"/>
              <a:pathLst>
                <a:path w="11337662" h="4254096">
                  <a:moveTo>
                    <a:pt x="11266868" y="4250998"/>
                  </a:moveTo>
                  <a:cubicBezTo>
                    <a:pt x="11252266" y="4253175"/>
                    <a:pt x="11233270" y="4251394"/>
                    <a:pt x="11213168" y="4245142"/>
                  </a:cubicBezTo>
                  <a:cubicBezTo>
                    <a:pt x="11171893" y="4232360"/>
                    <a:pt x="11141580" y="4205648"/>
                    <a:pt x="11145300" y="4185545"/>
                  </a:cubicBezTo>
                  <a:cubicBezTo>
                    <a:pt x="11166749" y="4069517"/>
                    <a:pt x="11182063" y="3952222"/>
                    <a:pt x="11191046" y="3837065"/>
                  </a:cubicBezTo>
                  <a:cubicBezTo>
                    <a:pt x="11192471" y="3818070"/>
                    <a:pt x="11225673" y="3811144"/>
                    <a:pt x="11265087" y="3821473"/>
                  </a:cubicBezTo>
                  <a:cubicBezTo>
                    <a:pt x="11304739" y="3831841"/>
                    <a:pt x="11336081" y="3855822"/>
                    <a:pt x="11334895" y="3875055"/>
                  </a:cubicBezTo>
                  <a:cubicBezTo>
                    <a:pt x="11327850" y="3992824"/>
                    <a:pt x="11314355" y="4112810"/>
                    <a:pt x="11294569" y="4231529"/>
                  </a:cubicBezTo>
                  <a:cubicBezTo>
                    <a:pt x="11292828" y="4241976"/>
                    <a:pt x="11282302" y="4248703"/>
                    <a:pt x="11266868" y="4250998"/>
                  </a:cubicBezTo>
                  <a:close/>
                  <a:moveTo>
                    <a:pt x="11308419" y="3493255"/>
                  </a:moveTo>
                  <a:cubicBezTo>
                    <a:pt x="11297063" y="3494957"/>
                    <a:pt x="11282737" y="3494284"/>
                    <a:pt x="11267066" y="3490880"/>
                  </a:cubicBezTo>
                  <a:cubicBezTo>
                    <a:pt x="11229155" y="3482649"/>
                    <a:pt x="11197813" y="3461517"/>
                    <a:pt x="11196943" y="3443709"/>
                  </a:cubicBezTo>
                  <a:cubicBezTo>
                    <a:pt x="11191798" y="3339593"/>
                    <a:pt x="11181272" y="3236307"/>
                    <a:pt x="11165680" y="3136583"/>
                  </a:cubicBezTo>
                  <a:cubicBezTo>
                    <a:pt x="11163068" y="3119923"/>
                    <a:pt x="11190097" y="3111573"/>
                    <a:pt x="11225950" y="3117945"/>
                  </a:cubicBezTo>
                  <a:cubicBezTo>
                    <a:pt x="11261961" y="3124316"/>
                    <a:pt x="11293580" y="3143073"/>
                    <a:pt x="11296508" y="3159931"/>
                  </a:cubicBezTo>
                  <a:cubicBezTo>
                    <a:pt x="11314119" y="3261594"/>
                    <a:pt x="11326782" y="3366977"/>
                    <a:pt x="11333826" y="3473231"/>
                  </a:cubicBezTo>
                  <a:cubicBezTo>
                    <a:pt x="11334538" y="3483757"/>
                    <a:pt x="11324526" y="3490880"/>
                    <a:pt x="11308419" y="3493255"/>
                  </a:cubicBezTo>
                  <a:close/>
                  <a:moveTo>
                    <a:pt x="11189385" y="2829457"/>
                  </a:moveTo>
                  <a:cubicBezTo>
                    <a:pt x="11180876" y="2830723"/>
                    <a:pt x="11170548" y="2830684"/>
                    <a:pt x="11158992" y="2829101"/>
                  </a:cubicBezTo>
                  <a:cubicBezTo>
                    <a:pt x="11124880" y="2824431"/>
                    <a:pt x="11093539" y="2808048"/>
                    <a:pt x="11089027" y="2792536"/>
                  </a:cubicBezTo>
                  <a:cubicBezTo>
                    <a:pt x="11062394" y="2701597"/>
                    <a:pt x="11030776" y="2611845"/>
                    <a:pt x="10995081" y="2525655"/>
                  </a:cubicBezTo>
                  <a:cubicBezTo>
                    <a:pt x="10989105" y="2511211"/>
                    <a:pt x="11010119" y="2502070"/>
                    <a:pt x="11042251" y="2505275"/>
                  </a:cubicBezTo>
                  <a:cubicBezTo>
                    <a:pt x="11074385" y="2508481"/>
                    <a:pt x="11105529" y="2522806"/>
                    <a:pt x="11111821" y="2537369"/>
                  </a:cubicBezTo>
                  <a:cubicBezTo>
                    <a:pt x="11149653" y="2625142"/>
                    <a:pt x="11183488" y="2716555"/>
                    <a:pt x="11212218" y="2809196"/>
                  </a:cubicBezTo>
                  <a:cubicBezTo>
                    <a:pt x="11215463" y="2819564"/>
                    <a:pt x="11206045" y="2826964"/>
                    <a:pt x="11189385" y="2829457"/>
                  </a:cubicBezTo>
                  <a:close/>
                  <a:moveTo>
                    <a:pt x="10937938" y="2255332"/>
                  </a:moveTo>
                  <a:cubicBezTo>
                    <a:pt x="10932041" y="2256203"/>
                    <a:pt x="10925156" y="2256480"/>
                    <a:pt x="10917557" y="2256005"/>
                  </a:cubicBezTo>
                  <a:cubicBezTo>
                    <a:pt x="10887403" y="2254224"/>
                    <a:pt x="10856734" y="2241878"/>
                    <a:pt x="10849096" y="2228502"/>
                  </a:cubicBezTo>
                  <a:cubicBezTo>
                    <a:pt x="10804062" y="2150029"/>
                    <a:pt x="10754438" y="2073059"/>
                    <a:pt x="10701726" y="1999651"/>
                  </a:cubicBezTo>
                  <a:cubicBezTo>
                    <a:pt x="10692822" y="1987265"/>
                    <a:pt x="10708533" y="1977767"/>
                    <a:pt x="10736392" y="1978440"/>
                  </a:cubicBezTo>
                  <a:cubicBezTo>
                    <a:pt x="10764528" y="1979073"/>
                    <a:pt x="10794683" y="1989639"/>
                    <a:pt x="10803825" y="2002026"/>
                  </a:cubicBezTo>
                  <a:cubicBezTo>
                    <a:pt x="10858752" y="2076660"/>
                    <a:pt x="10910632" y="2154975"/>
                    <a:pt x="10957803" y="2234833"/>
                  </a:cubicBezTo>
                  <a:cubicBezTo>
                    <a:pt x="10963739" y="2244846"/>
                    <a:pt x="10955191" y="2252681"/>
                    <a:pt x="10937858" y="2255253"/>
                  </a:cubicBezTo>
                  <a:close/>
                  <a:moveTo>
                    <a:pt x="10573984" y="1765735"/>
                  </a:moveTo>
                  <a:cubicBezTo>
                    <a:pt x="10570542" y="1766249"/>
                    <a:pt x="10566782" y="1766566"/>
                    <a:pt x="10562667" y="1766646"/>
                  </a:cubicBezTo>
                  <a:cubicBezTo>
                    <a:pt x="10536628" y="1767160"/>
                    <a:pt x="10507146" y="1758335"/>
                    <a:pt x="10496817" y="1747017"/>
                  </a:cubicBezTo>
                  <a:cubicBezTo>
                    <a:pt x="10436468" y="1680732"/>
                    <a:pt x="10371806" y="1615912"/>
                    <a:pt x="10304809" y="1554257"/>
                  </a:cubicBezTo>
                  <a:cubicBezTo>
                    <a:pt x="10293491" y="1543849"/>
                    <a:pt x="10304097" y="1534431"/>
                    <a:pt x="10327801" y="1533006"/>
                  </a:cubicBezTo>
                  <a:cubicBezTo>
                    <a:pt x="10351782" y="1531621"/>
                    <a:pt x="10380552" y="1538903"/>
                    <a:pt x="10392028" y="1549271"/>
                  </a:cubicBezTo>
                  <a:cubicBezTo>
                    <a:pt x="10461360" y="1611875"/>
                    <a:pt x="10528278" y="1677764"/>
                    <a:pt x="10590843" y="1745157"/>
                  </a:cubicBezTo>
                  <a:cubicBezTo>
                    <a:pt x="10599707" y="1754694"/>
                    <a:pt x="10592188" y="1763044"/>
                    <a:pt x="10573984" y="1765735"/>
                  </a:cubicBezTo>
                  <a:close/>
                  <a:moveTo>
                    <a:pt x="10117787" y="1356234"/>
                  </a:moveTo>
                  <a:cubicBezTo>
                    <a:pt x="10116679" y="1356392"/>
                    <a:pt x="10115492" y="1356551"/>
                    <a:pt x="10114344" y="1356669"/>
                  </a:cubicBezTo>
                  <a:cubicBezTo>
                    <a:pt x="10092342" y="1358925"/>
                    <a:pt x="10064442" y="1353147"/>
                    <a:pt x="10052056" y="1343768"/>
                  </a:cubicBezTo>
                  <a:cubicBezTo>
                    <a:pt x="9979757" y="1289118"/>
                    <a:pt x="9903499" y="1235813"/>
                    <a:pt x="9825501" y="1185199"/>
                  </a:cubicBezTo>
                  <a:cubicBezTo>
                    <a:pt x="9812363" y="1176731"/>
                    <a:pt x="9817943" y="1167985"/>
                    <a:pt x="9838085" y="1164622"/>
                  </a:cubicBezTo>
                  <a:cubicBezTo>
                    <a:pt x="9858109" y="1161732"/>
                    <a:pt x="9885058" y="1166244"/>
                    <a:pt x="9898315" y="1174712"/>
                  </a:cubicBezTo>
                  <a:cubicBezTo>
                    <a:pt x="9978450" y="1225999"/>
                    <a:pt x="10056884" y="1280095"/>
                    <a:pt x="10131361" y="1335537"/>
                  </a:cubicBezTo>
                  <a:cubicBezTo>
                    <a:pt x="10143272" y="1344401"/>
                    <a:pt x="10137099" y="1353345"/>
                    <a:pt x="10117827" y="1356194"/>
                  </a:cubicBezTo>
                  <a:close/>
                  <a:moveTo>
                    <a:pt x="9593089" y="1022079"/>
                  </a:moveTo>
                  <a:cubicBezTo>
                    <a:pt x="9575202" y="1024731"/>
                    <a:pt x="9551260" y="1021407"/>
                    <a:pt x="9538161" y="1014244"/>
                  </a:cubicBezTo>
                  <a:cubicBezTo>
                    <a:pt x="9457986" y="970476"/>
                    <a:pt x="9374052" y="927737"/>
                    <a:pt x="9288851" y="887175"/>
                  </a:cubicBezTo>
                  <a:cubicBezTo>
                    <a:pt x="9274605" y="880408"/>
                    <a:pt x="9276425" y="871781"/>
                    <a:pt x="9292809" y="867863"/>
                  </a:cubicBezTo>
                  <a:cubicBezTo>
                    <a:pt x="9309192" y="863985"/>
                    <a:pt x="9334004" y="866281"/>
                    <a:pt x="9348290" y="873008"/>
                  </a:cubicBezTo>
                  <a:cubicBezTo>
                    <a:pt x="9435470" y="914045"/>
                    <a:pt x="9521303" y="957259"/>
                    <a:pt x="9603457" y="1001541"/>
                  </a:cubicBezTo>
                  <a:cubicBezTo>
                    <a:pt x="9617426" y="1009060"/>
                    <a:pt x="9614102" y="1018043"/>
                    <a:pt x="9596017" y="1021565"/>
                  </a:cubicBezTo>
                  <a:cubicBezTo>
                    <a:pt x="9595067" y="1021763"/>
                    <a:pt x="9594078" y="1021921"/>
                    <a:pt x="9593089" y="1022079"/>
                  </a:cubicBezTo>
                  <a:close/>
                  <a:moveTo>
                    <a:pt x="9027393" y="756386"/>
                  </a:moveTo>
                  <a:cubicBezTo>
                    <a:pt x="9012909" y="758523"/>
                    <a:pt x="8994033" y="756782"/>
                    <a:pt x="8981765" y="751717"/>
                  </a:cubicBezTo>
                  <a:cubicBezTo>
                    <a:pt x="8897514" y="717011"/>
                    <a:pt x="8811126" y="683216"/>
                    <a:pt x="8725016" y="651162"/>
                  </a:cubicBezTo>
                  <a:cubicBezTo>
                    <a:pt x="8710611" y="645819"/>
                    <a:pt x="8709978" y="637944"/>
                    <a:pt x="8723551" y="633552"/>
                  </a:cubicBezTo>
                  <a:cubicBezTo>
                    <a:pt x="8737165" y="629159"/>
                    <a:pt x="8759800" y="629951"/>
                    <a:pt x="8774245" y="635253"/>
                  </a:cubicBezTo>
                  <a:cubicBezTo>
                    <a:pt x="8861701" y="667426"/>
                    <a:pt x="8949513" y="701419"/>
                    <a:pt x="9035189" y="736323"/>
                  </a:cubicBezTo>
                  <a:cubicBezTo>
                    <a:pt x="9049752" y="742259"/>
                    <a:pt x="9049633" y="750530"/>
                    <a:pt x="9034833" y="754764"/>
                  </a:cubicBezTo>
                  <a:cubicBezTo>
                    <a:pt x="9032577" y="755437"/>
                    <a:pt x="9030084" y="755951"/>
                    <a:pt x="9027432" y="756347"/>
                  </a:cubicBezTo>
                  <a:close/>
                  <a:moveTo>
                    <a:pt x="8456552" y="546768"/>
                  </a:moveTo>
                  <a:cubicBezTo>
                    <a:pt x="8444482" y="548549"/>
                    <a:pt x="8429168" y="547639"/>
                    <a:pt x="8418206" y="544038"/>
                  </a:cubicBezTo>
                  <a:cubicBezTo>
                    <a:pt x="8334312" y="516534"/>
                    <a:pt x="8248596" y="489941"/>
                    <a:pt x="8163514" y="464892"/>
                  </a:cubicBezTo>
                  <a:cubicBezTo>
                    <a:pt x="8149229" y="460697"/>
                    <a:pt x="8146854" y="453574"/>
                    <a:pt x="8158172" y="448983"/>
                  </a:cubicBezTo>
                  <a:cubicBezTo>
                    <a:pt x="8169490" y="444353"/>
                    <a:pt x="8190187" y="444037"/>
                    <a:pt x="8204433" y="448192"/>
                  </a:cubicBezTo>
                  <a:cubicBezTo>
                    <a:pt x="8290702" y="473281"/>
                    <a:pt x="8377605" y="499993"/>
                    <a:pt x="8462726" y="527615"/>
                  </a:cubicBezTo>
                  <a:cubicBezTo>
                    <a:pt x="8477130" y="532284"/>
                    <a:pt x="8478911" y="539764"/>
                    <a:pt x="8466604" y="544315"/>
                  </a:cubicBezTo>
                  <a:cubicBezTo>
                    <a:pt x="8463715" y="545383"/>
                    <a:pt x="8460312" y="546214"/>
                    <a:pt x="8456552" y="546768"/>
                  </a:cubicBezTo>
                  <a:close/>
                  <a:moveTo>
                    <a:pt x="7892083" y="382699"/>
                  </a:moveTo>
                  <a:cubicBezTo>
                    <a:pt x="7881953" y="384202"/>
                    <a:pt x="7869645" y="383806"/>
                    <a:pt x="7859950" y="381313"/>
                  </a:cubicBezTo>
                  <a:cubicBezTo>
                    <a:pt x="7777559" y="360142"/>
                    <a:pt x="7693150" y="339643"/>
                    <a:pt x="7609097" y="320411"/>
                  </a:cubicBezTo>
                  <a:cubicBezTo>
                    <a:pt x="7595049" y="317205"/>
                    <a:pt x="7591368" y="310794"/>
                    <a:pt x="7600747" y="306085"/>
                  </a:cubicBezTo>
                  <a:cubicBezTo>
                    <a:pt x="7610126" y="301376"/>
                    <a:pt x="7629082" y="300149"/>
                    <a:pt x="7643090" y="303355"/>
                  </a:cubicBezTo>
                  <a:cubicBezTo>
                    <a:pt x="7728132" y="322627"/>
                    <a:pt x="7813571" y="343126"/>
                    <a:pt x="7896990" y="364376"/>
                  </a:cubicBezTo>
                  <a:cubicBezTo>
                    <a:pt x="7911157" y="367977"/>
                    <a:pt x="7914442" y="374744"/>
                    <a:pt x="7904193" y="379414"/>
                  </a:cubicBezTo>
                  <a:cubicBezTo>
                    <a:pt x="7900948" y="380918"/>
                    <a:pt x="7896714" y="382026"/>
                    <a:pt x="7892044" y="382699"/>
                  </a:cubicBezTo>
                  <a:close/>
                  <a:moveTo>
                    <a:pt x="7337785" y="257450"/>
                  </a:moveTo>
                  <a:cubicBezTo>
                    <a:pt x="7329316" y="258716"/>
                    <a:pt x="7319383" y="258637"/>
                    <a:pt x="7310954" y="256975"/>
                  </a:cubicBezTo>
                  <a:cubicBezTo>
                    <a:pt x="7229869" y="240948"/>
                    <a:pt x="7147161" y="225633"/>
                    <a:pt x="7065166" y="211427"/>
                  </a:cubicBezTo>
                  <a:cubicBezTo>
                    <a:pt x="7051434" y="209052"/>
                    <a:pt x="7046725" y="203314"/>
                    <a:pt x="7054521" y="198565"/>
                  </a:cubicBezTo>
                  <a:cubicBezTo>
                    <a:pt x="7062317" y="193856"/>
                    <a:pt x="7079729" y="191957"/>
                    <a:pt x="7093461" y="194331"/>
                  </a:cubicBezTo>
                  <a:cubicBezTo>
                    <a:pt x="7176248" y="208538"/>
                    <a:pt x="7259786" y="223852"/>
                    <a:pt x="7341702" y="239840"/>
                  </a:cubicBezTo>
                  <a:cubicBezTo>
                    <a:pt x="7355593" y="242570"/>
                    <a:pt x="7360025" y="248586"/>
                    <a:pt x="7351516" y="253334"/>
                  </a:cubicBezTo>
                  <a:cubicBezTo>
                    <a:pt x="7348153" y="255194"/>
                    <a:pt x="7343285" y="256619"/>
                    <a:pt x="7337745" y="257410"/>
                  </a:cubicBezTo>
                  <a:close/>
                  <a:moveTo>
                    <a:pt x="6796030" y="164651"/>
                  </a:moveTo>
                  <a:cubicBezTo>
                    <a:pt x="6788986" y="165720"/>
                    <a:pt x="6780874" y="165839"/>
                    <a:pt x="6773711" y="164770"/>
                  </a:cubicBezTo>
                  <a:cubicBezTo>
                    <a:pt x="6694526" y="153136"/>
                    <a:pt x="6613836" y="142095"/>
                    <a:pt x="6533780" y="131964"/>
                  </a:cubicBezTo>
                  <a:cubicBezTo>
                    <a:pt x="6520404" y="130262"/>
                    <a:pt x="6514904" y="125118"/>
                    <a:pt x="6521433" y="120448"/>
                  </a:cubicBezTo>
                  <a:cubicBezTo>
                    <a:pt x="6528042" y="115779"/>
                    <a:pt x="6544109" y="113365"/>
                    <a:pt x="6557445" y="115066"/>
                  </a:cubicBezTo>
                  <a:cubicBezTo>
                    <a:pt x="6638094" y="125157"/>
                    <a:pt x="6719456" y="136159"/>
                    <a:pt x="6799315" y="147754"/>
                  </a:cubicBezTo>
                  <a:cubicBezTo>
                    <a:pt x="6812849" y="149732"/>
                    <a:pt x="6818152" y="155114"/>
                    <a:pt x="6811108" y="159823"/>
                  </a:cubicBezTo>
                  <a:cubicBezTo>
                    <a:pt x="6807783" y="162039"/>
                    <a:pt x="6802322" y="163701"/>
                    <a:pt x="6796030" y="164651"/>
                  </a:cubicBezTo>
                  <a:close/>
                  <a:moveTo>
                    <a:pt x="6268245" y="98723"/>
                  </a:moveTo>
                  <a:cubicBezTo>
                    <a:pt x="6262309" y="99593"/>
                    <a:pt x="6255701" y="99831"/>
                    <a:pt x="6249606" y="99198"/>
                  </a:cubicBezTo>
                  <a:cubicBezTo>
                    <a:pt x="6172518" y="91164"/>
                    <a:pt x="6093887" y="83685"/>
                    <a:pt x="6015809" y="76878"/>
                  </a:cubicBezTo>
                  <a:cubicBezTo>
                    <a:pt x="6002790" y="75731"/>
                    <a:pt x="5996735" y="71101"/>
                    <a:pt x="6002275" y="66510"/>
                  </a:cubicBezTo>
                  <a:cubicBezTo>
                    <a:pt x="6007855" y="61920"/>
                    <a:pt x="6022853" y="59150"/>
                    <a:pt x="6035833" y="60258"/>
                  </a:cubicBezTo>
                  <a:cubicBezTo>
                    <a:pt x="6114386" y="66985"/>
                    <a:pt x="6193532" y="74425"/>
                    <a:pt x="6271134" y="82419"/>
                  </a:cubicBezTo>
                  <a:cubicBezTo>
                    <a:pt x="6284312" y="83764"/>
                    <a:pt x="6290208" y="88632"/>
                    <a:pt x="6284272" y="93262"/>
                  </a:cubicBezTo>
                  <a:cubicBezTo>
                    <a:pt x="6281067" y="95755"/>
                    <a:pt x="6275091" y="97694"/>
                    <a:pt x="6268166" y="98723"/>
                  </a:cubicBezTo>
                  <a:close/>
                  <a:moveTo>
                    <a:pt x="5754548" y="54915"/>
                  </a:moveTo>
                  <a:cubicBezTo>
                    <a:pt x="5749562" y="55667"/>
                    <a:pt x="5744141" y="55905"/>
                    <a:pt x="5739036" y="55588"/>
                  </a:cubicBezTo>
                  <a:cubicBezTo>
                    <a:pt x="5664084" y="50523"/>
                    <a:pt x="5587431" y="45932"/>
                    <a:pt x="5511253" y="41935"/>
                  </a:cubicBezTo>
                  <a:cubicBezTo>
                    <a:pt x="5498551" y="41263"/>
                    <a:pt x="5492179" y="37068"/>
                    <a:pt x="5496968" y="32596"/>
                  </a:cubicBezTo>
                  <a:cubicBezTo>
                    <a:pt x="5501756" y="28124"/>
                    <a:pt x="5515883" y="25038"/>
                    <a:pt x="5528507" y="25671"/>
                  </a:cubicBezTo>
                  <a:cubicBezTo>
                    <a:pt x="5605081" y="29628"/>
                    <a:pt x="5682130" y="34140"/>
                    <a:pt x="5757477" y="39165"/>
                  </a:cubicBezTo>
                  <a:cubicBezTo>
                    <a:pt x="5770298" y="40036"/>
                    <a:pt x="5776630" y="44389"/>
                    <a:pt x="5771565" y="48900"/>
                  </a:cubicBezTo>
                  <a:cubicBezTo>
                    <a:pt x="5768518" y="51631"/>
                    <a:pt x="5762027" y="53807"/>
                    <a:pt x="5754588" y="54915"/>
                  </a:cubicBezTo>
                  <a:close/>
                  <a:moveTo>
                    <a:pt x="5254306" y="29233"/>
                  </a:moveTo>
                  <a:cubicBezTo>
                    <a:pt x="5250111" y="29866"/>
                    <a:pt x="5245640" y="30143"/>
                    <a:pt x="5241326" y="29984"/>
                  </a:cubicBezTo>
                  <a:cubicBezTo>
                    <a:pt x="5168274" y="27372"/>
                    <a:pt x="5093521" y="25156"/>
                    <a:pt x="5019084" y="23415"/>
                  </a:cubicBezTo>
                  <a:cubicBezTo>
                    <a:pt x="5006698" y="23138"/>
                    <a:pt x="5000089" y="19339"/>
                    <a:pt x="5004323" y="14947"/>
                  </a:cubicBezTo>
                  <a:cubicBezTo>
                    <a:pt x="5008479" y="10594"/>
                    <a:pt x="5021894" y="7270"/>
                    <a:pt x="5034280" y="7547"/>
                  </a:cubicBezTo>
                  <a:cubicBezTo>
                    <a:pt x="5108954" y="9209"/>
                    <a:pt x="5184024" y="11345"/>
                    <a:pt x="5257393" y="13918"/>
                  </a:cubicBezTo>
                  <a:cubicBezTo>
                    <a:pt x="5269858" y="14353"/>
                    <a:pt x="5276467" y="18310"/>
                    <a:pt x="5272074" y="22742"/>
                  </a:cubicBezTo>
                  <a:cubicBezTo>
                    <a:pt x="5269186" y="25631"/>
                    <a:pt x="5262300" y="28045"/>
                    <a:pt x="5254346" y="29233"/>
                  </a:cubicBezTo>
                  <a:close/>
                  <a:moveTo>
                    <a:pt x="4766331" y="18508"/>
                  </a:moveTo>
                  <a:cubicBezTo>
                    <a:pt x="4762809" y="19023"/>
                    <a:pt x="4759090" y="19300"/>
                    <a:pt x="4755488" y="19260"/>
                  </a:cubicBezTo>
                  <a:cubicBezTo>
                    <a:pt x="4683743" y="18667"/>
                    <a:pt x="4610612" y="18429"/>
                    <a:pt x="4538193" y="18627"/>
                  </a:cubicBezTo>
                  <a:cubicBezTo>
                    <a:pt x="4526044" y="18627"/>
                    <a:pt x="4519356" y="15184"/>
                    <a:pt x="4523116" y="10910"/>
                  </a:cubicBezTo>
                  <a:cubicBezTo>
                    <a:pt x="4526875" y="6636"/>
                    <a:pt x="4539736" y="3114"/>
                    <a:pt x="4551806" y="3075"/>
                  </a:cubicBezTo>
                  <a:cubicBezTo>
                    <a:pt x="4624462" y="2837"/>
                    <a:pt x="4697791" y="2996"/>
                    <a:pt x="4769774" y="3550"/>
                  </a:cubicBezTo>
                  <a:cubicBezTo>
                    <a:pt x="4782002" y="3629"/>
                    <a:pt x="4788730" y="7230"/>
                    <a:pt x="4784852" y="11543"/>
                  </a:cubicBezTo>
                  <a:cubicBezTo>
                    <a:pt x="4782082" y="14590"/>
                    <a:pt x="4774761" y="17202"/>
                    <a:pt x="4766411" y="18469"/>
                  </a:cubicBezTo>
                  <a:close/>
                  <a:moveTo>
                    <a:pt x="4289121" y="20249"/>
                  </a:moveTo>
                  <a:cubicBezTo>
                    <a:pt x="4286192" y="20685"/>
                    <a:pt x="4283106" y="20962"/>
                    <a:pt x="4280058" y="21001"/>
                  </a:cubicBezTo>
                  <a:cubicBezTo>
                    <a:pt x="4209975" y="22070"/>
                    <a:pt x="4138268" y="23534"/>
                    <a:pt x="4066958" y="25315"/>
                  </a:cubicBezTo>
                  <a:cubicBezTo>
                    <a:pt x="4055046" y="25631"/>
                    <a:pt x="4048279" y="22426"/>
                    <a:pt x="4051762" y="18231"/>
                  </a:cubicBezTo>
                  <a:cubicBezTo>
                    <a:pt x="4055244" y="14036"/>
                    <a:pt x="4067670" y="10396"/>
                    <a:pt x="4079463" y="10079"/>
                  </a:cubicBezTo>
                  <a:cubicBezTo>
                    <a:pt x="4150932" y="8259"/>
                    <a:pt x="4222757" y="6755"/>
                    <a:pt x="4292999" y="5647"/>
                  </a:cubicBezTo>
                  <a:cubicBezTo>
                    <a:pt x="4304950" y="5449"/>
                    <a:pt x="4311796" y="8734"/>
                    <a:pt x="4308234" y="12968"/>
                  </a:cubicBezTo>
                  <a:cubicBezTo>
                    <a:pt x="4305583" y="16134"/>
                    <a:pt x="4297866" y="18943"/>
                    <a:pt x="4289121" y="20249"/>
                  </a:cubicBezTo>
                  <a:close/>
                  <a:moveTo>
                    <a:pt x="3821051" y="32398"/>
                  </a:moveTo>
                  <a:cubicBezTo>
                    <a:pt x="3818558" y="32755"/>
                    <a:pt x="3816025" y="33031"/>
                    <a:pt x="3813493" y="33111"/>
                  </a:cubicBezTo>
                  <a:cubicBezTo>
                    <a:pt x="3744438" y="35604"/>
                    <a:pt x="3673919" y="38492"/>
                    <a:pt x="3603914" y="41619"/>
                  </a:cubicBezTo>
                  <a:cubicBezTo>
                    <a:pt x="3592201" y="42133"/>
                    <a:pt x="3585394" y="39205"/>
                    <a:pt x="3588679" y="35089"/>
                  </a:cubicBezTo>
                  <a:cubicBezTo>
                    <a:pt x="3591924" y="30974"/>
                    <a:pt x="3604033" y="27214"/>
                    <a:pt x="3615667" y="26660"/>
                  </a:cubicBezTo>
                  <a:cubicBezTo>
                    <a:pt x="3685791" y="23455"/>
                    <a:pt x="3756389" y="20566"/>
                    <a:pt x="3825523" y="18033"/>
                  </a:cubicBezTo>
                  <a:cubicBezTo>
                    <a:pt x="3837276" y="17598"/>
                    <a:pt x="3844122" y="20606"/>
                    <a:pt x="3840838" y="24761"/>
                  </a:cubicBezTo>
                  <a:cubicBezTo>
                    <a:pt x="3838226" y="28045"/>
                    <a:pt x="3830113" y="31053"/>
                    <a:pt x="3821051" y="32398"/>
                  </a:cubicBezTo>
                  <a:close/>
                  <a:moveTo>
                    <a:pt x="3360422" y="53451"/>
                  </a:moveTo>
                  <a:cubicBezTo>
                    <a:pt x="3358364" y="53768"/>
                    <a:pt x="3356227" y="53966"/>
                    <a:pt x="3354129" y="54084"/>
                  </a:cubicBezTo>
                  <a:cubicBezTo>
                    <a:pt x="3285945" y="57804"/>
                    <a:pt x="3216336" y="61920"/>
                    <a:pt x="3147321" y="66233"/>
                  </a:cubicBezTo>
                  <a:cubicBezTo>
                    <a:pt x="3135766" y="66945"/>
                    <a:pt x="3128999" y="64215"/>
                    <a:pt x="3132165" y="60139"/>
                  </a:cubicBezTo>
                  <a:cubicBezTo>
                    <a:pt x="3135291" y="56063"/>
                    <a:pt x="3147202" y="52185"/>
                    <a:pt x="3158678" y="51473"/>
                  </a:cubicBezTo>
                  <a:cubicBezTo>
                    <a:pt x="3227733" y="47120"/>
                    <a:pt x="3297382" y="43004"/>
                    <a:pt x="3365645" y="39244"/>
                  </a:cubicBezTo>
                  <a:cubicBezTo>
                    <a:pt x="3377201" y="38611"/>
                    <a:pt x="3384047" y="41421"/>
                    <a:pt x="3380881" y="45497"/>
                  </a:cubicBezTo>
                  <a:cubicBezTo>
                    <a:pt x="3378309" y="48861"/>
                    <a:pt x="3369761" y="52066"/>
                    <a:pt x="3360382" y="53451"/>
                  </a:cubicBezTo>
                  <a:close/>
                  <a:moveTo>
                    <a:pt x="2905728" y="82181"/>
                  </a:moveTo>
                  <a:cubicBezTo>
                    <a:pt x="2904026" y="82419"/>
                    <a:pt x="2902285" y="82616"/>
                    <a:pt x="2900583" y="82735"/>
                  </a:cubicBezTo>
                  <a:cubicBezTo>
                    <a:pt x="2833428" y="87523"/>
                    <a:pt x="2764571" y="92668"/>
                    <a:pt x="2695872" y="98050"/>
                  </a:cubicBezTo>
                  <a:cubicBezTo>
                    <a:pt x="2684475" y="98960"/>
                    <a:pt x="2677708" y="96388"/>
                    <a:pt x="2680795" y="92352"/>
                  </a:cubicBezTo>
                  <a:cubicBezTo>
                    <a:pt x="2683882" y="88315"/>
                    <a:pt x="2695516" y="84358"/>
                    <a:pt x="2707032" y="83448"/>
                  </a:cubicBezTo>
                  <a:cubicBezTo>
                    <a:pt x="2775691" y="78065"/>
                    <a:pt x="2844588" y="72881"/>
                    <a:pt x="2911783" y="68054"/>
                  </a:cubicBezTo>
                  <a:cubicBezTo>
                    <a:pt x="2923219" y="67223"/>
                    <a:pt x="2930026" y="69834"/>
                    <a:pt x="2926979" y="73871"/>
                  </a:cubicBezTo>
                  <a:cubicBezTo>
                    <a:pt x="2924367" y="77314"/>
                    <a:pt x="2915463" y="80677"/>
                    <a:pt x="2905767" y="82102"/>
                  </a:cubicBezTo>
                  <a:close/>
                  <a:moveTo>
                    <a:pt x="2455427" y="117718"/>
                  </a:moveTo>
                  <a:cubicBezTo>
                    <a:pt x="2454042" y="117916"/>
                    <a:pt x="2452657" y="118074"/>
                    <a:pt x="2451232" y="118193"/>
                  </a:cubicBezTo>
                  <a:cubicBezTo>
                    <a:pt x="2384472" y="123931"/>
                    <a:pt x="2316130" y="130025"/>
                    <a:pt x="2248025" y="136317"/>
                  </a:cubicBezTo>
                  <a:cubicBezTo>
                    <a:pt x="2236667" y="137386"/>
                    <a:pt x="2229979" y="134971"/>
                    <a:pt x="2233066" y="130975"/>
                  </a:cubicBezTo>
                  <a:cubicBezTo>
                    <a:pt x="2236153" y="126978"/>
                    <a:pt x="2247748" y="122902"/>
                    <a:pt x="2259145" y="121873"/>
                  </a:cubicBezTo>
                  <a:cubicBezTo>
                    <a:pt x="2327210" y="115581"/>
                    <a:pt x="2395592" y="109447"/>
                    <a:pt x="2462352" y="103709"/>
                  </a:cubicBezTo>
                  <a:cubicBezTo>
                    <a:pt x="2473710" y="102720"/>
                    <a:pt x="2480437" y="105173"/>
                    <a:pt x="2477390" y="109170"/>
                  </a:cubicBezTo>
                  <a:cubicBezTo>
                    <a:pt x="2474738" y="112692"/>
                    <a:pt x="2465360" y="116254"/>
                    <a:pt x="2455387" y="117718"/>
                  </a:cubicBezTo>
                  <a:close/>
                  <a:moveTo>
                    <a:pt x="2008054" y="159230"/>
                  </a:moveTo>
                  <a:cubicBezTo>
                    <a:pt x="2006946" y="159388"/>
                    <a:pt x="2005838" y="159546"/>
                    <a:pt x="2004770" y="159626"/>
                  </a:cubicBezTo>
                  <a:cubicBezTo>
                    <a:pt x="1938247" y="166234"/>
                    <a:pt x="1870142" y="173199"/>
                    <a:pt x="1802433" y="180283"/>
                  </a:cubicBezTo>
                  <a:cubicBezTo>
                    <a:pt x="1791115" y="181470"/>
                    <a:pt x="1784506" y="179214"/>
                    <a:pt x="1787633" y="175217"/>
                  </a:cubicBezTo>
                  <a:cubicBezTo>
                    <a:pt x="1790798" y="171260"/>
                    <a:pt x="1802433" y="167065"/>
                    <a:pt x="1813711" y="165878"/>
                  </a:cubicBezTo>
                  <a:cubicBezTo>
                    <a:pt x="1881420" y="158755"/>
                    <a:pt x="1949486" y="151790"/>
                    <a:pt x="2015969" y="145181"/>
                  </a:cubicBezTo>
                  <a:cubicBezTo>
                    <a:pt x="2027247" y="144073"/>
                    <a:pt x="2033935" y="146368"/>
                    <a:pt x="2030848" y="150326"/>
                  </a:cubicBezTo>
                  <a:cubicBezTo>
                    <a:pt x="2028078" y="153927"/>
                    <a:pt x="2018264" y="157647"/>
                    <a:pt x="2008054" y="159190"/>
                  </a:cubicBezTo>
                  <a:close/>
                  <a:moveTo>
                    <a:pt x="1562343" y="206242"/>
                  </a:moveTo>
                  <a:cubicBezTo>
                    <a:pt x="1561512" y="206361"/>
                    <a:pt x="1560681" y="206480"/>
                    <a:pt x="1559850" y="206559"/>
                  </a:cubicBezTo>
                  <a:cubicBezTo>
                    <a:pt x="1493209" y="213999"/>
                    <a:pt x="1425223" y="221716"/>
                    <a:pt x="1357791" y="229591"/>
                  </a:cubicBezTo>
                  <a:cubicBezTo>
                    <a:pt x="1346473" y="230896"/>
                    <a:pt x="1339943" y="228760"/>
                    <a:pt x="1343188" y="224802"/>
                  </a:cubicBezTo>
                  <a:cubicBezTo>
                    <a:pt x="1346394" y="220845"/>
                    <a:pt x="1357988" y="216611"/>
                    <a:pt x="1369425" y="215265"/>
                  </a:cubicBezTo>
                  <a:cubicBezTo>
                    <a:pt x="1436818" y="207430"/>
                    <a:pt x="1504725" y="199673"/>
                    <a:pt x="1571327" y="192234"/>
                  </a:cubicBezTo>
                  <a:cubicBezTo>
                    <a:pt x="1582605" y="190967"/>
                    <a:pt x="1589174" y="193144"/>
                    <a:pt x="1586048" y="197101"/>
                  </a:cubicBezTo>
                  <a:cubicBezTo>
                    <a:pt x="1583119" y="200781"/>
                    <a:pt x="1572870" y="204699"/>
                    <a:pt x="1562343" y="206242"/>
                  </a:cubicBezTo>
                  <a:close/>
                  <a:moveTo>
                    <a:pt x="1117028" y="258281"/>
                  </a:moveTo>
                  <a:cubicBezTo>
                    <a:pt x="1116435" y="258360"/>
                    <a:pt x="1115841" y="258439"/>
                    <a:pt x="1115208" y="258518"/>
                  </a:cubicBezTo>
                  <a:cubicBezTo>
                    <a:pt x="1048290" y="266710"/>
                    <a:pt x="980225" y="275179"/>
                    <a:pt x="912911" y="283687"/>
                  </a:cubicBezTo>
                  <a:cubicBezTo>
                    <a:pt x="901593" y="285111"/>
                    <a:pt x="895143" y="283054"/>
                    <a:pt x="898506" y="279096"/>
                  </a:cubicBezTo>
                  <a:cubicBezTo>
                    <a:pt x="901870" y="275139"/>
                    <a:pt x="913346" y="270826"/>
                    <a:pt x="924981" y="269322"/>
                  </a:cubicBezTo>
                  <a:cubicBezTo>
                    <a:pt x="992215" y="260814"/>
                    <a:pt x="1060202" y="252305"/>
                    <a:pt x="1127040" y="244153"/>
                  </a:cubicBezTo>
                  <a:cubicBezTo>
                    <a:pt x="1138319" y="242768"/>
                    <a:pt x="1144809" y="244866"/>
                    <a:pt x="1141564" y="248823"/>
                  </a:cubicBezTo>
                  <a:cubicBezTo>
                    <a:pt x="1138477" y="252583"/>
                    <a:pt x="1127713" y="256658"/>
                    <a:pt x="1116989" y="258281"/>
                  </a:cubicBezTo>
                  <a:close/>
                  <a:moveTo>
                    <a:pt x="670922" y="315029"/>
                  </a:moveTo>
                  <a:cubicBezTo>
                    <a:pt x="670526" y="315068"/>
                    <a:pt x="670170" y="315147"/>
                    <a:pt x="669775" y="315187"/>
                  </a:cubicBezTo>
                  <a:cubicBezTo>
                    <a:pt x="602223" y="324091"/>
                    <a:pt x="533920" y="333272"/>
                    <a:pt x="466686" y="342453"/>
                  </a:cubicBezTo>
                  <a:cubicBezTo>
                    <a:pt x="455328" y="343996"/>
                    <a:pt x="448957" y="342017"/>
                    <a:pt x="452479" y="338060"/>
                  </a:cubicBezTo>
                  <a:cubicBezTo>
                    <a:pt x="455962" y="334103"/>
                    <a:pt x="467240" y="329710"/>
                    <a:pt x="479349" y="328088"/>
                  </a:cubicBezTo>
                  <a:cubicBezTo>
                    <a:pt x="546465" y="318946"/>
                    <a:pt x="614689" y="309766"/>
                    <a:pt x="682121" y="300862"/>
                  </a:cubicBezTo>
                  <a:cubicBezTo>
                    <a:pt x="693439" y="299358"/>
                    <a:pt x="699850" y="301376"/>
                    <a:pt x="696447" y="305333"/>
                  </a:cubicBezTo>
                  <a:cubicBezTo>
                    <a:pt x="693162" y="309172"/>
                    <a:pt x="681884" y="313446"/>
                    <a:pt x="670883" y="315068"/>
                  </a:cubicBezTo>
                  <a:close/>
                  <a:moveTo>
                    <a:pt x="222916" y="376209"/>
                  </a:moveTo>
                  <a:cubicBezTo>
                    <a:pt x="222916" y="376209"/>
                    <a:pt x="222560" y="376248"/>
                    <a:pt x="222362" y="376288"/>
                  </a:cubicBezTo>
                  <a:cubicBezTo>
                    <a:pt x="154890" y="385825"/>
                    <a:pt x="86785" y="395560"/>
                    <a:pt x="18047" y="405493"/>
                  </a:cubicBezTo>
                  <a:cubicBezTo>
                    <a:pt x="6610" y="407155"/>
                    <a:pt x="318" y="405255"/>
                    <a:pt x="4038" y="401219"/>
                  </a:cubicBezTo>
                  <a:cubicBezTo>
                    <a:pt x="7718" y="397222"/>
                    <a:pt x="20184" y="392552"/>
                    <a:pt x="31383" y="391009"/>
                  </a:cubicBezTo>
                  <a:cubicBezTo>
                    <a:pt x="100003" y="381076"/>
                    <a:pt x="167989" y="371341"/>
                    <a:pt x="235382" y="361844"/>
                  </a:cubicBezTo>
                  <a:cubicBezTo>
                    <a:pt x="246739" y="360221"/>
                    <a:pt x="253071" y="362160"/>
                    <a:pt x="249509" y="366117"/>
                  </a:cubicBezTo>
                  <a:cubicBezTo>
                    <a:pt x="245987" y="370035"/>
                    <a:pt x="234155" y="374507"/>
                    <a:pt x="222916" y="376169"/>
                  </a:cubicBezTo>
                  <a:close/>
                </a:path>
              </a:pathLst>
            </a:custGeom>
            <a:solidFill>
              <a:srgbClr val="FFFFFF"/>
            </a:solidFill>
            <a:ln w="9525" cap="flat">
              <a:noFill/>
              <a:prstDash val="solid"/>
              <a:miter/>
            </a:ln>
          </p:spPr>
          <p:txBody>
            <a:bodyPr rtlCol="0" anchor="ctr"/>
            <a:lstStyle/>
            <a:p>
              <a:endParaRPr lang="en-US" dirty="0"/>
            </a:p>
          </p:txBody>
        </p:sp>
      </p:grpSp>
      <p:sp>
        <p:nvSpPr>
          <p:cNvPr id="2" name="Text Placeholder 1">
            <a:extLst>
              <a:ext uri="{FF2B5EF4-FFF2-40B4-BE49-F238E27FC236}">
                <a16:creationId xmlns:a16="http://schemas.microsoft.com/office/drawing/2014/main" id="{EEC6465C-2074-47FD-8660-902499400751}"/>
              </a:ext>
            </a:extLst>
          </p:cNvPr>
          <p:cNvSpPr>
            <a:spLocks noGrp="1"/>
          </p:cNvSpPr>
          <p:nvPr>
            <p:ph type="body" sz="quarter" idx="10"/>
          </p:nvPr>
        </p:nvSpPr>
        <p:spPr/>
        <p:txBody>
          <a:bodyPr/>
          <a:lstStyle/>
          <a:p>
            <a:r>
              <a:rPr lang="en-US" dirty="0"/>
              <a:t>Traction &amp; Roadmap</a:t>
            </a:r>
          </a:p>
        </p:txBody>
      </p:sp>
      <p:sp>
        <p:nvSpPr>
          <p:cNvPr id="4" name="Freeform: Shape 3">
            <a:extLst>
              <a:ext uri="{FF2B5EF4-FFF2-40B4-BE49-F238E27FC236}">
                <a16:creationId xmlns:a16="http://schemas.microsoft.com/office/drawing/2014/main" id="{97A9265F-F757-4B75-B77C-53992D6CF59E}"/>
              </a:ext>
            </a:extLst>
          </p:cNvPr>
          <p:cNvSpPr/>
          <p:nvPr/>
        </p:nvSpPr>
        <p:spPr>
          <a:xfrm>
            <a:off x="953061" y="2938714"/>
            <a:ext cx="856346" cy="1066267"/>
          </a:xfrm>
          <a:custGeom>
            <a:avLst/>
            <a:gdLst>
              <a:gd name="connsiteX0" fmla="*/ 2031718 w 2034051"/>
              <a:gd name="connsiteY0" fmla="*/ 1017343 h 2532671"/>
              <a:gd name="connsiteX1" fmla="*/ 1017343 w 2034051"/>
              <a:gd name="connsiteY1" fmla="*/ 2530614 h 2532671"/>
              <a:gd name="connsiteX2" fmla="*/ 2968 w 2034051"/>
              <a:gd name="connsiteY2" fmla="*/ 1017343 h 2532671"/>
              <a:gd name="connsiteX3" fmla="*/ 1017343 w 2034051"/>
              <a:gd name="connsiteY3" fmla="*/ 2968 h 2532671"/>
              <a:gd name="connsiteX4" fmla="*/ 2031718 w 2034051"/>
              <a:gd name="connsiteY4" fmla="*/ 1017343 h 25326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34051" h="2532671">
                <a:moveTo>
                  <a:pt x="2031718" y="1017343"/>
                </a:moveTo>
                <a:cubicBezTo>
                  <a:pt x="2031718" y="1868320"/>
                  <a:pt x="1017343" y="2530614"/>
                  <a:pt x="1017343" y="2530614"/>
                </a:cubicBezTo>
                <a:cubicBezTo>
                  <a:pt x="1017343" y="2530614"/>
                  <a:pt x="2968" y="1897485"/>
                  <a:pt x="2968" y="1017343"/>
                </a:cubicBezTo>
                <a:cubicBezTo>
                  <a:pt x="2968" y="457107"/>
                  <a:pt x="457108" y="2968"/>
                  <a:pt x="1017343" y="2968"/>
                </a:cubicBezTo>
                <a:cubicBezTo>
                  <a:pt x="1577578" y="2968"/>
                  <a:pt x="2031718" y="457107"/>
                  <a:pt x="2031718" y="1017343"/>
                </a:cubicBezTo>
                <a:close/>
              </a:path>
            </a:pathLst>
          </a:custGeom>
          <a:solidFill>
            <a:srgbClr val="30574E"/>
          </a:solidFill>
          <a:ln w="9525" cap="flat">
            <a:noFill/>
            <a:prstDash val="solid"/>
            <a:miter/>
          </a:ln>
        </p:spPr>
        <p:txBody>
          <a:bodyPr rtlCol="0" anchor="ctr"/>
          <a:lstStyle/>
          <a:p>
            <a:endParaRPr lang="en-US" dirty="0"/>
          </a:p>
        </p:txBody>
      </p:sp>
      <p:sp>
        <p:nvSpPr>
          <p:cNvPr id="6" name="Oval 5">
            <a:extLst>
              <a:ext uri="{FF2B5EF4-FFF2-40B4-BE49-F238E27FC236}">
                <a16:creationId xmlns:a16="http://schemas.microsoft.com/office/drawing/2014/main" id="{7C9545E1-B699-44A2-A9B7-46C50DD6CE8E}"/>
              </a:ext>
            </a:extLst>
          </p:cNvPr>
          <p:cNvSpPr/>
          <p:nvPr/>
        </p:nvSpPr>
        <p:spPr>
          <a:xfrm>
            <a:off x="1056020" y="3041673"/>
            <a:ext cx="649201" cy="649200"/>
          </a:xfrm>
          <a:prstGeom prst="ellipse">
            <a:avLst/>
          </a:prstGeom>
          <a:solidFill>
            <a:srgbClr val="FFFFFF"/>
          </a:solidFill>
          <a:ln w="9525" cap="flat">
            <a:noFill/>
            <a:prstDash val="solid"/>
            <a:miter/>
          </a:ln>
        </p:spPr>
        <p:txBody>
          <a:bodyPr rtlCol="0" anchor="ctr"/>
          <a:lstStyle/>
          <a:p>
            <a:endParaRPr lang="en-US" dirty="0"/>
          </a:p>
        </p:txBody>
      </p:sp>
      <p:sp>
        <p:nvSpPr>
          <p:cNvPr id="7" name="Rectangle 6">
            <a:extLst>
              <a:ext uri="{FF2B5EF4-FFF2-40B4-BE49-F238E27FC236}">
                <a16:creationId xmlns:a16="http://schemas.microsoft.com/office/drawing/2014/main" id="{68BAA86D-230D-4F40-BE38-D2F57F445474}"/>
              </a:ext>
            </a:extLst>
          </p:cNvPr>
          <p:cNvSpPr/>
          <p:nvPr/>
        </p:nvSpPr>
        <p:spPr>
          <a:xfrm>
            <a:off x="319441" y="1414464"/>
            <a:ext cx="2116188" cy="1374094"/>
          </a:xfrm>
          <a:prstGeom prst="rect">
            <a:avLst/>
          </a:prstGeom>
        </p:spPr>
        <p:txBody>
          <a:bodyPr wrap="square" anchor="b" anchorCtr="0">
            <a:spAutoFit/>
          </a:bodyPr>
          <a:lstStyle/>
          <a:p>
            <a:pPr algn="ctr">
              <a:lnSpc>
                <a:spcPct val="125000"/>
              </a:lnSpc>
            </a:pPr>
            <a:r>
              <a:rPr lang="en-US" b="1" dirty="0">
                <a:solidFill>
                  <a:srgbClr val="30574E"/>
                </a:solidFill>
              </a:rPr>
              <a:t>2024‑25 pilot </a:t>
            </a:r>
          </a:p>
          <a:p>
            <a:pPr algn="ctr">
              <a:lnSpc>
                <a:spcPct val="125000"/>
              </a:lnSpc>
            </a:pPr>
            <a:r>
              <a:rPr lang="en-US" b="1" dirty="0">
                <a:solidFill>
                  <a:srgbClr val="30574E"/>
                </a:solidFill>
              </a:rPr>
              <a:t>in Aberdeen:</a:t>
            </a:r>
          </a:p>
          <a:p>
            <a:pPr algn="ctr">
              <a:lnSpc>
                <a:spcPct val="125000"/>
              </a:lnSpc>
            </a:pPr>
            <a:r>
              <a:rPr lang="en-US" sz="1600" b="1" dirty="0"/>
              <a:t>25</a:t>
            </a:r>
            <a:r>
              <a:rPr lang="en-US" sz="1600" dirty="0"/>
              <a:t> clients, </a:t>
            </a:r>
            <a:r>
              <a:rPr lang="en-US" sz="1600" b="1" dirty="0"/>
              <a:t>40 </a:t>
            </a:r>
            <a:r>
              <a:rPr lang="en-US" sz="1600" dirty="0"/>
              <a:t>active volunteers</a:t>
            </a:r>
          </a:p>
        </p:txBody>
      </p:sp>
      <p:sp>
        <p:nvSpPr>
          <p:cNvPr id="11" name="Freeform: Shape 10">
            <a:extLst>
              <a:ext uri="{FF2B5EF4-FFF2-40B4-BE49-F238E27FC236}">
                <a16:creationId xmlns:a16="http://schemas.microsoft.com/office/drawing/2014/main" id="{B564B0B4-E32A-43FB-9475-23C6E3A1C106}"/>
              </a:ext>
            </a:extLst>
          </p:cNvPr>
          <p:cNvSpPr/>
          <p:nvPr/>
        </p:nvSpPr>
        <p:spPr>
          <a:xfrm>
            <a:off x="3283381" y="2778392"/>
            <a:ext cx="936546" cy="1166126"/>
          </a:xfrm>
          <a:custGeom>
            <a:avLst/>
            <a:gdLst>
              <a:gd name="connsiteX0" fmla="*/ 2031718 w 2034051"/>
              <a:gd name="connsiteY0" fmla="*/ 1017343 h 2532671"/>
              <a:gd name="connsiteX1" fmla="*/ 1017343 w 2034051"/>
              <a:gd name="connsiteY1" fmla="*/ 2530614 h 2532671"/>
              <a:gd name="connsiteX2" fmla="*/ 2968 w 2034051"/>
              <a:gd name="connsiteY2" fmla="*/ 1017343 h 2532671"/>
              <a:gd name="connsiteX3" fmla="*/ 1017343 w 2034051"/>
              <a:gd name="connsiteY3" fmla="*/ 2968 h 2532671"/>
              <a:gd name="connsiteX4" fmla="*/ 2031718 w 2034051"/>
              <a:gd name="connsiteY4" fmla="*/ 1017343 h 25326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34051" h="2532671">
                <a:moveTo>
                  <a:pt x="2031718" y="1017343"/>
                </a:moveTo>
                <a:cubicBezTo>
                  <a:pt x="2031718" y="1868320"/>
                  <a:pt x="1017343" y="2530614"/>
                  <a:pt x="1017343" y="2530614"/>
                </a:cubicBezTo>
                <a:cubicBezTo>
                  <a:pt x="1017343" y="2530614"/>
                  <a:pt x="2968" y="1897485"/>
                  <a:pt x="2968" y="1017343"/>
                </a:cubicBezTo>
                <a:cubicBezTo>
                  <a:pt x="2968" y="457107"/>
                  <a:pt x="457108" y="2968"/>
                  <a:pt x="1017343" y="2968"/>
                </a:cubicBezTo>
                <a:cubicBezTo>
                  <a:pt x="1577578" y="2968"/>
                  <a:pt x="2031718" y="457107"/>
                  <a:pt x="2031718" y="1017343"/>
                </a:cubicBezTo>
                <a:close/>
              </a:path>
            </a:pathLst>
          </a:custGeom>
          <a:solidFill>
            <a:srgbClr val="30574E"/>
          </a:solidFill>
          <a:ln w="9525" cap="flat">
            <a:noFill/>
            <a:prstDash val="solid"/>
            <a:miter/>
          </a:ln>
        </p:spPr>
        <p:txBody>
          <a:bodyPr rtlCol="0" anchor="ctr"/>
          <a:lstStyle/>
          <a:p>
            <a:endParaRPr lang="en-US" dirty="0"/>
          </a:p>
        </p:txBody>
      </p:sp>
      <p:sp>
        <p:nvSpPr>
          <p:cNvPr id="13" name="Oval 12">
            <a:extLst>
              <a:ext uri="{FF2B5EF4-FFF2-40B4-BE49-F238E27FC236}">
                <a16:creationId xmlns:a16="http://schemas.microsoft.com/office/drawing/2014/main" id="{C77582CE-52E6-421E-9735-A2FCA66294F4}"/>
              </a:ext>
            </a:extLst>
          </p:cNvPr>
          <p:cNvSpPr/>
          <p:nvPr/>
        </p:nvSpPr>
        <p:spPr>
          <a:xfrm>
            <a:off x="3395983" y="2890994"/>
            <a:ext cx="710001" cy="710000"/>
          </a:xfrm>
          <a:prstGeom prst="ellipse">
            <a:avLst/>
          </a:prstGeom>
          <a:solidFill>
            <a:srgbClr val="FFFFFF"/>
          </a:solidFill>
          <a:ln w="9525" cap="flat">
            <a:noFill/>
            <a:prstDash val="solid"/>
            <a:miter/>
          </a:ln>
        </p:spPr>
        <p:txBody>
          <a:bodyPr rtlCol="0" anchor="ctr"/>
          <a:lstStyle/>
          <a:p>
            <a:endParaRPr lang="en-US" dirty="0"/>
          </a:p>
        </p:txBody>
      </p:sp>
      <p:sp>
        <p:nvSpPr>
          <p:cNvPr id="14" name="Rectangle 13">
            <a:extLst>
              <a:ext uri="{FF2B5EF4-FFF2-40B4-BE49-F238E27FC236}">
                <a16:creationId xmlns:a16="http://schemas.microsoft.com/office/drawing/2014/main" id="{87A84B0A-027C-4C9F-A2D8-3D30EC147A82}"/>
              </a:ext>
            </a:extLst>
          </p:cNvPr>
          <p:cNvSpPr/>
          <p:nvPr/>
        </p:nvSpPr>
        <p:spPr>
          <a:xfrm>
            <a:off x="2638803" y="1300450"/>
            <a:ext cx="2217614" cy="1335622"/>
          </a:xfrm>
          <a:prstGeom prst="rect">
            <a:avLst/>
          </a:prstGeom>
        </p:spPr>
        <p:txBody>
          <a:bodyPr wrap="square" anchor="b" anchorCtr="0">
            <a:spAutoFit/>
          </a:bodyPr>
          <a:lstStyle/>
          <a:p>
            <a:pPr algn="ctr">
              <a:lnSpc>
                <a:spcPct val="125000"/>
              </a:lnSpc>
            </a:pPr>
            <a:r>
              <a:rPr lang="en-US" b="1" dirty="0">
                <a:solidFill>
                  <a:srgbClr val="30574E"/>
                </a:solidFill>
              </a:rPr>
              <a:t>95 %</a:t>
            </a:r>
            <a:r>
              <a:rPr lang="en-US" b="1" dirty="0"/>
              <a:t> </a:t>
            </a:r>
            <a:r>
              <a:rPr lang="en-US" sz="1600" dirty="0"/>
              <a:t>client‑satisfaction; </a:t>
            </a:r>
            <a:r>
              <a:rPr lang="en-US" sz="1600" b="1" dirty="0"/>
              <a:t>80 % </a:t>
            </a:r>
            <a:r>
              <a:rPr lang="en-US" sz="1600" dirty="0"/>
              <a:t>report reduced isolation</a:t>
            </a:r>
          </a:p>
        </p:txBody>
      </p:sp>
      <p:sp>
        <p:nvSpPr>
          <p:cNvPr id="15" name="Freeform: Shape 14">
            <a:extLst>
              <a:ext uri="{FF2B5EF4-FFF2-40B4-BE49-F238E27FC236}">
                <a16:creationId xmlns:a16="http://schemas.microsoft.com/office/drawing/2014/main" id="{404D366D-D15A-463F-86F0-DCDF81DAFEFE}"/>
              </a:ext>
            </a:extLst>
          </p:cNvPr>
          <p:cNvSpPr/>
          <p:nvPr/>
        </p:nvSpPr>
        <p:spPr>
          <a:xfrm>
            <a:off x="5409580" y="2789080"/>
            <a:ext cx="1100926" cy="1370801"/>
          </a:xfrm>
          <a:custGeom>
            <a:avLst/>
            <a:gdLst>
              <a:gd name="connsiteX0" fmla="*/ 2031718 w 2034051"/>
              <a:gd name="connsiteY0" fmla="*/ 1017343 h 2532671"/>
              <a:gd name="connsiteX1" fmla="*/ 1017343 w 2034051"/>
              <a:gd name="connsiteY1" fmla="*/ 2530614 h 2532671"/>
              <a:gd name="connsiteX2" fmla="*/ 2968 w 2034051"/>
              <a:gd name="connsiteY2" fmla="*/ 1017343 h 2532671"/>
              <a:gd name="connsiteX3" fmla="*/ 1017343 w 2034051"/>
              <a:gd name="connsiteY3" fmla="*/ 2968 h 2532671"/>
              <a:gd name="connsiteX4" fmla="*/ 2031718 w 2034051"/>
              <a:gd name="connsiteY4" fmla="*/ 1017343 h 25326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34051" h="2532671">
                <a:moveTo>
                  <a:pt x="2031718" y="1017343"/>
                </a:moveTo>
                <a:cubicBezTo>
                  <a:pt x="2031718" y="1868320"/>
                  <a:pt x="1017343" y="2530614"/>
                  <a:pt x="1017343" y="2530614"/>
                </a:cubicBezTo>
                <a:cubicBezTo>
                  <a:pt x="1017343" y="2530614"/>
                  <a:pt x="2968" y="1897485"/>
                  <a:pt x="2968" y="1017343"/>
                </a:cubicBezTo>
                <a:cubicBezTo>
                  <a:pt x="2968" y="457107"/>
                  <a:pt x="457108" y="2968"/>
                  <a:pt x="1017343" y="2968"/>
                </a:cubicBezTo>
                <a:cubicBezTo>
                  <a:pt x="1577578" y="2968"/>
                  <a:pt x="2031718" y="457107"/>
                  <a:pt x="2031718" y="1017343"/>
                </a:cubicBezTo>
                <a:close/>
              </a:path>
            </a:pathLst>
          </a:custGeom>
          <a:solidFill>
            <a:srgbClr val="30574E"/>
          </a:solidFill>
          <a:ln w="9525" cap="flat">
            <a:noFill/>
            <a:prstDash val="solid"/>
            <a:miter/>
          </a:ln>
        </p:spPr>
        <p:txBody>
          <a:bodyPr rtlCol="0" anchor="ctr"/>
          <a:lstStyle/>
          <a:p>
            <a:endParaRPr lang="en-US" dirty="0"/>
          </a:p>
        </p:txBody>
      </p:sp>
      <p:sp>
        <p:nvSpPr>
          <p:cNvPr id="17" name="Oval 16">
            <a:extLst>
              <a:ext uri="{FF2B5EF4-FFF2-40B4-BE49-F238E27FC236}">
                <a16:creationId xmlns:a16="http://schemas.microsoft.com/office/drawing/2014/main" id="{3E9DFCE5-3191-4732-A936-28DC0DBAFB51}"/>
              </a:ext>
            </a:extLst>
          </p:cNvPr>
          <p:cNvSpPr/>
          <p:nvPr/>
        </p:nvSpPr>
        <p:spPr>
          <a:xfrm>
            <a:off x="5541945" y="2921444"/>
            <a:ext cx="834618" cy="834617"/>
          </a:xfrm>
          <a:prstGeom prst="ellipse">
            <a:avLst/>
          </a:prstGeom>
          <a:solidFill>
            <a:srgbClr val="FFFFFF"/>
          </a:solidFill>
          <a:ln w="9525" cap="flat">
            <a:noFill/>
            <a:prstDash val="solid"/>
            <a:miter/>
          </a:ln>
        </p:spPr>
        <p:txBody>
          <a:bodyPr rtlCol="0" anchor="ctr"/>
          <a:lstStyle/>
          <a:p>
            <a:endParaRPr lang="en-US" dirty="0"/>
          </a:p>
        </p:txBody>
      </p:sp>
      <p:sp>
        <p:nvSpPr>
          <p:cNvPr id="18" name="Rectangle 17">
            <a:extLst>
              <a:ext uri="{FF2B5EF4-FFF2-40B4-BE49-F238E27FC236}">
                <a16:creationId xmlns:a16="http://schemas.microsoft.com/office/drawing/2014/main" id="{7C95A968-B857-4E02-B256-F18516A0C1C5}"/>
              </a:ext>
            </a:extLst>
          </p:cNvPr>
          <p:cNvSpPr/>
          <p:nvPr/>
        </p:nvSpPr>
        <p:spPr>
          <a:xfrm>
            <a:off x="5015265" y="978379"/>
            <a:ext cx="1880046" cy="1643399"/>
          </a:xfrm>
          <a:prstGeom prst="rect">
            <a:avLst/>
          </a:prstGeom>
        </p:spPr>
        <p:txBody>
          <a:bodyPr wrap="square" anchor="b" anchorCtr="0">
            <a:spAutoFit/>
          </a:bodyPr>
          <a:lstStyle/>
          <a:p>
            <a:pPr algn="ctr">
              <a:lnSpc>
                <a:spcPct val="125000"/>
              </a:lnSpc>
            </a:pPr>
            <a:r>
              <a:rPr lang="en-US" b="1" dirty="0">
                <a:solidFill>
                  <a:srgbClr val="30574E"/>
                </a:solidFill>
              </a:rPr>
              <a:t>Q3 2025: </a:t>
            </a:r>
          </a:p>
          <a:p>
            <a:pPr algn="ctr">
              <a:lnSpc>
                <a:spcPct val="125000"/>
              </a:lnSpc>
            </a:pPr>
            <a:r>
              <a:rPr lang="en-US" sz="1600" dirty="0"/>
              <a:t>app launch, expansion to Greater Glasgow &amp; Edinburgh</a:t>
            </a:r>
          </a:p>
        </p:txBody>
      </p:sp>
      <p:sp>
        <p:nvSpPr>
          <p:cNvPr id="19" name="Freeform: Shape 18">
            <a:extLst>
              <a:ext uri="{FF2B5EF4-FFF2-40B4-BE49-F238E27FC236}">
                <a16:creationId xmlns:a16="http://schemas.microsoft.com/office/drawing/2014/main" id="{E6E3B0E9-D77A-47A7-9F7B-192FF329AB89}"/>
              </a:ext>
            </a:extLst>
          </p:cNvPr>
          <p:cNvSpPr/>
          <p:nvPr/>
        </p:nvSpPr>
        <p:spPr>
          <a:xfrm>
            <a:off x="7656841" y="3150044"/>
            <a:ext cx="1390644" cy="1731540"/>
          </a:xfrm>
          <a:custGeom>
            <a:avLst/>
            <a:gdLst>
              <a:gd name="connsiteX0" fmla="*/ 2031718 w 2034051"/>
              <a:gd name="connsiteY0" fmla="*/ 1017343 h 2532671"/>
              <a:gd name="connsiteX1" fmla="*/ 1017343 w 2034051"/>
              <a:gd name="connsiteY1" fmla="*/ 2530614 h 2532671"/>
              <a:gd name="connsiteX2" fmla="*/ 2968 w 2034051"/>
              <a:gd name="connsiteY2" fmla="*/ 1017343 h 2532671"/>
              <a:gd name="connsiteX3" fmla="*/ 1017343 w 2034051"/>
              <a:gd name="connsiteY3" fmla="*/ 2968 h 2532671"/>
              <a:gd name="connsiteX4" fmla="*/ 2031718 w 2034051"/>
              <a:gd name="connsiteY4" fmla="*/ 1017343 h 25326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34051" h="2532671">
                <a:moveTo>
                  <a:pt x="2031718" y="1017343"/>
                </a:moveTo>
                <a:cubicBezTo>
                  <a:pt x="2031718" y="1868320"/>
                  <a:pt x="1017343" y="2530614"/>
                  <a:pt x="1017343" y="2530614"/>
                </a:cubicBezTo>
                <a:cubicBezTo>
                  <a:pt x="1017343" y="2530614"/>
                  <a:pt x="2968" y="1897485"/>
                  <a:pt x="2968" y="1017343"/>
                </a:cubicBezTo>
                <a:cubicBezTo>
                  <a:pt x="2968" y="457107"/>
                  <a:pt x="457108" y="2968"/>
                  <a:pt x="1017343" y="2968"/>
                </a:cubicBezTo>
                <a:cubicBezTo>
                  <a:pt x="1577578" y="2968"/>
                  <a:pt x="2031718" y="457107"/>
                  <a:pt x="2031718" y="1017343"/>
                </a:cubicBezTo>
                <a:close/>
              </a:path>
            </a:pathLst>
          </a:custGeom>
          <a:solidFill>
            <a:srgbClr val="30574E"/>
          </a:solidFill>
          <a:ln w="9525" cap="flat">
            <a:noFill/>
            <a:prstDash val="solid"/>
            <a:miter/>
          </a:ln>
        </p:spPr>
        <p:txBody>
          <a:bodyPr rtlCol="0" anchor="ctr"/>
          <a:lstStyle/>
          <a:p>
            <a:endParaRPr lang="en-US" dirty="0"/>
          </a:p>
        </p:txBody>
      </p:sp>
      <p:sp>
        <p:nvSpPr>
          <p:cNvPr id="21" name="Oval 20">
            <a:extLst>
              <a:ext uri="{FF2B5EF4-FFF2-40B4-BE49-F238E27FC236}">
                <a16:creationId xmlns:a16="http://schemas.microsoft.com/office/drawing/2014/main" id="{8563FC24-1BD2-47BE-B19F-C48A55195A31}"/>
              </a:ext>
            </a:extLst>
          </p:cNvPr>
          <p:cNvSpPr/>
          <p:nvPr/>
        </p:nvSpPr>
        <p:spPr>
          <a:xfrm>
            <a:off x="7824039" y="3317242"/>
            <a:ext cx="1054255" cy="1054254"/>
          </a:xfrm>
          <a:prstGeom prst="ellipse">
            <a:avLst/>
          </a:prstGeom>
          <a:solidFill>
            <a:srgbClr val="FFFFFF"/>
          </a:solidFill>
          <a:ln w="9525" cap="flat">
            <a:noFill/>
            <a:prstDash val="solid"/>
            <a:miter/>
          </a:ln>
        </p:spPr>
        <p:txBody>
          <a:bodyPr rtlCol="0" anchor="ctr"/>
          <a:lstStyle/>
          <a:p>
            <a:endParaRPr lang="en-US" dirty="0"/>
          </a:p>
        </p:txBody>
      </p:sp>
      <p:sp>
        <p:nvSpPr>
          <p:cNvPr id="22" name="Rectangle 21">
            <a:extLst>
              <a:ext uri="{FF2B5EF4-FFF2-40B4-BE49-F238E27FC236}">
                <a16:creationId xmlns:a16="http://schemas.microsoft.com/office/drawing/2014/main" id="{6CDA4F56-986D-4E5B-A2CC-EBC57B4284A4}"/>
              </a:ext>
            </a:extLst>
          </p:cNvPr>
          <p:cNvSpPr/>
          <p:nvPr/>
        </p:nvSpPr>
        <p:spPr>
          <a:xfrm>
            <a:off x="7189366" y="1295315"/>
            <a:ext cx="2313584" cy="1643399"/>
          </a:xfrm>
          <a:prstGeom prst="rect">
            <a:avLst/>
          </a:prstGeom>
        </p:spPr>
        <p:txBody>
          <a:bodyPr wrap="square" anchor="b" anchorCtr="0">
            <a:spAutoFit/>
          </a:bodyPr>
          <a:lstStyle/>
          <a:p>
            <a:pPr algn="ctr">
              <a:lnSpc>
                <a:spcPct val="125000"/>
              </a:lnSpc>
            </a:pPr>
            <a:r>
              <a:rPr lang="en-US" b="1" dirty="0">
                <a:solidFill>
                  <a:srgbClr val="30574E"/>
                </a:solidFill>
              </a:rPr>
              <a:t>2026:</a:t>
            </a:r>
          </a:p>
          <a:p>
            <a:pPr algn="ctr">
              <a:lnSpc>
                <a:spcPct val="125000"/>
              </a:lnSpc>
            </a:pPr>
            <a:r>
              <a:rPr lang="en-US" sz="1600" dirty="0"/>
              <a:t>Scotland‑wide coverage &amp; </a:t>
            </a:r>
            <a:r>
              <a:rPr lang="en-US" sz="1600" b="1" dirty="0"/>
              <a:t>1 000+ </a:t>
            </a:r>
            <a:r>
              <a:rPr lang="en-US" sz="1600" dirty="0"/>
              <a:t>volunteer hours/month</a:t>
            </a:r>
          </a:p>
        </p:txBody>
      </p:sp>
      <p:sp>
        <p:nvSpPr>
          <p:cNvPr id="23" name="Freeform: Shape 22">
            <a:extLst>
              <a:ext uri="{FF2B5EF4-FFF2-40B4-BE49-F238E27FC236}">
                <a16:creationId xmlns:a16="http://schemas.microsoft.com/office/drawing/2014/main" id="{C9729DCA-271A-450E-A6B2-48941D0C92CE}"/>
              </a:ext>
            </a:extLst>
          </p:cNvPr>
          <p:cNvSpPr/>
          <p:nvPr/>
        </p:nvSpPr>
        <p:spPr>
          <a:xfrm>
            <a:off x="9627435" y="4491703"/>
            <a:ext cx="1667235" cy="2075931"/>
          </a:xfrm>
          <a:custGeom>
            <a:avLst/>
            <a:gdLst>
              <a:gd name="connsiteX0" fmla="*/ 2031718 w 2034051"/>
              <a:gd name="connsiteY0" fmla="*/ 1017343 h 2532671"/>
              <a:gd name="connsiteX1" fmla="*/ 1017343 w 2034051"/>
              <a:gd name="connsiteY1" fmla="*/ 2530614 h 2532671"/>
              <a:gd name="connsiteX2" fmla="*/ 2968 w 2034051"/>
              <a:gd name="connsiteY2" fmla="*/ 1017343 h 2532671"/>
              <a:gd name="connsiteX3" fmla="*/ 1017343 w 2034051"/>
              <a:gd name="connsiteY3" fmla="*/ 2968 h 2532671"/>
              <a:gd name="connsiteX4" fmla="*/ 2031718 w 2034051"/>
              <a:gd name="connsiteY4" fmla="*/ 1017343 h 25326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34051" h="2532671">
                <a:moveTo>
                  <a:pt x="2031718" y="1017343"/>
                </a:moveTo>
                <a:cubicBezTo>
                  <a:pt x="2031718" y="1868320"/>
                  <a:pt x="1017343" y="2530614"/>
                  <a:pt x="1017343" y="2530614"/>
                </a:cubicBezTo>
                <a:cubicBezTo>
                  <a:pt x="1017343" y="2530614"/>
                  <a:pt x="2968" y="1897485"/>
                  <a:pt x="2968" y="1017343"/>
                </a:cubicBezTo>
                <a:cubicBezTo>
                  <a:pt x="2968" y="457107"/>
                  <a:pt x="457108" y="2968"/>
                  <a:pt x="1017343" y="2968"/>
                </a:cubicBezTo>
                <a:cubicBezTo>
                  <a:pt x="1577578" y="2968"/>
                  <a:pt x="2031718" y="457107"/>
                  <a:pt x="2031718" y="1017343"/>
                </a:cubicBezTo>
                <a:close/>
              </a:path>
            </a:pathLst>
          </a:custGeom>
          <a:solidFill>
            <a:srgbClr val="30574E"/>
          </a:solidFill>
          <a:ln w="9525" cap="flat">
            <a:noFill/>
            <a:prstDash val="solid"/>
            <a:miter/>
          </a:ln>
        </p:spPr>
        <p:txBody>
          <a:bodyPr rtlCol="0" anchor="ctr"/>
          <a:lstStyle/>
          <a:p>
            <a:endParaRPr lang="en-US" dirty="0"/>
          </a:p>
        </p:txBody>
      </p:sp>
      <p:sp>
        <p:nvSpPr>
          <p:cNvPr id="25" name="Oval 24">
            <a:extLst>
              <a:ext uri="{FF2B5EF4-FFF2-40B4-BE49-F238E27FC236}">
                <a16:creationId xmlns:a16="http://schemas.microsoft.com/office/drawing/2014/main" id="{C0C58CF3-A53F-45F7-967F-A1F0D733F40F}"/>
              </a:ext>
            </a:extLst>
          </p:cNvPr>
          <p:cNvSpPr/>
          <p:nvPr/>
        </p:nvSpPr>
        <p:spPr>
          <a:xfrm>
            <a:off x="9827888" y="4692155"/>
            <a:ext cx="1263940" cy="1263938"/>
          </a:xfrm>
          <a:prstGeom prst="ellipse">
            <a:avLst/>
          </a:prstGeom>
          <a:solidFill>
            <a:srgbClr val="FFFFFF"/>
          </a:solidFill>
          <a:ln w="9525" cap="flat">
            <a:noFill/>
            <a:prstDash val="solid"/>
            <a:miter/>
          </a:ln>
        </p:spPr>
        <p:txBody>
          <a:bodyPr rtlCol="0" anchor="ctr"/>
          <a:lstStyle/>
          <a:p>
            <a:endParaRPr lang="en-US" dirty="0"/>
          </a:p>
        </p:txBody>
      </p:sp>
      <p:sp>
        <p:nvSpPr>
          <p:cNvPr id="26" name="Rectangle 25">
            <a:extLst>
              <a:ext uri="{FF2B5EF4-FFF2-40B4-BE49-F238E27FC236}">
                <a16:creationId xmlns:a16="http://schemas.microsoft.com/office/drawing/2014/main" id="{B8AB3C38-541A-4795-A97B-C149D492164C}"/>
              </a:ext>
            </a:extLst>
          </p:cNvPr>
          <p:cNvSpPr/>
          <p:nvPr/>
        </p:nvSpPr>
        <p:spPr>
          <a:xfrm>
            <a:off x="9514259" y="3300137"/>
            <a:ext cx="2088072" cy="1027845"/>
          </a:xfrm>
          <a:prstGeom prst="rect">
            <a:avLst/>
          </a:prstGeom>
        </p:spPr>
        <p:txBody>
          <a:bodyPr wrap="square" anchor="b" anchorCtr="0">
            <a:spAutoFit/>
          </a:bodyPr>
          <a:lstStyle/>
          <a:p>
            <a:pPr algn="ctr">
              <a:lnSpc>
                <a:spcPct val="125000"/>
              </a:lnSpc>
            </a:pPr>
            <a:r>
              <a:rPr lang="en-US" b="1" dirty="0">
                <a:solidFill>
                  <a:srgbClr val="30574E"/>
                </a:solidFill>
              </a:rPr>
              <a:t>2027: </a:t>
            </a:r>
          </a:p>
          <a:p>
            <a:pPr algn="ctr">
              <a:lnSpc>
                <a:spcPct val="125000"/>
              </a:lnSpc>
            </a:pPr>
            <a:r>
              <a:rPr lang="en-US" sz="1600" dirty="0"/>
              <a:t>UK expansion to </a:t>
            </a:r>
            <a:r>
              <a:rPr lang="en-US" sz="1600" b="1" dirty="0"/>
              <a:t>5 </a:t>
            </a:r>
            <a:r>
              <a:rPr lang="en-US" sz="1600" dirty="0"/>
              <a:t>major regions</a:t>
            </a:r>
          </a:p>
        </p:txBody>
      </p:sp>
      <p:pic>
        <p:nvPicPr>
          <p:cNvPr id="37" name="Picture 36">
            <a:extLst>
              <a:ext uri="{FF2B5EF4-FFF2-40B4-BE49-F238E27FC236}">
                <a16:creationId xmlns:a16="http://schemas.microsoft.com/office/drawing/2014/main" id="{683401D9-0B5E-4900-9FC1-9E4D26D528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44390" y="5008656"/>
            <a:ext cx="630936" cy="630936"/>
          </a:xfrm>
          <a:prstGeom prst="rect">
            <a:avLst/>
          </a:prstGeom>
        </p:spPr>
      </p:pic>
      <p:pic>
        <p:nvPicPr>
          <p:cNvPr id="39" name="Picture 38">
            <a:extLst>
              <a:ext uri="{FF2B5EF4-FFF2-40B4-BE49-F238E27FC236}">
                <a16:creationId xmlns:a16="http://schemas.microsoft.com/office/drawing/2014/main" id="{69068D30-9097-407B-BD5C-590358CAD7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90562" y="3583765"/>
            <a:ext cx="521208" cy="521208"/>
          </a:xfrm>
          <a:prstGeom prst="rect">
            <a:avLst/>
          </a:prstGeom>
        </p:spPr>
      </p:pic>
      <p:pic>
        <p:nvPicPr>
          <p:cNvPr id="41" name="Picture 40">
            <a:extLst>
              <a:ext uri="{FF2B5EF4-FFF2-40B4-BE49-F238E27FC236}">
                <a16:creationId xmlns:a16="http://schemas.microsoft.com/office/drawing/2014/main" id="{C78F82E3-BC45-4EF4-BAD6-F63B8B378BF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72675" y="3067686"/>
            <a:ext cx="356616" cy="356616"/>
          </a:xfrm>
          <a:prstGeom prst="rect">
            <a:avLst/>
          </a:prstGeom>
        </p:spPr>
      </p:pic>
      <p:pic>
        <p:nvPicPr>
          <p:cNvPr id="43" name="Picture 42">
            <a:extLst>
              <a:ext uri="{FF2B5EF4-FFF2-40B4-BE49-F238E27FC236}">
                <a16:creationId xmlns:a16="http://schemas.microsoft.com/office/drawing/2014/main" id="{F4395F6F-E706-4A43-B0B7-F4644D960AA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20600" y="3206253"/>
            <a:ext cx="320040" cy="320040"/>
          </a:xfrm>
          <a:prstGeom prst="rect">
            <a:avLst/>
          </a:prstGeom>
        </p:spPr>
      </p:pic>
      <p:pic>
        <p:nvPicPr>
          <p:cNvPr id="45" name="Picture 44">
            <a:extLst>
              <a:ext uri="{FF2B5EF4-FFF2-40B4-BE49-F238E27FC236}">
                <a16:creationId xmlns:a16="http://schemas.microsoft.com/office/drawing/2014/main" id="{E1FF1B19-2692-4DBF-968F-C0C3ADE3FEF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53514" y="3133012"/>
            <a:ext cx="411480" cy="411480"/>
          </a:xfrm>
          <a:prstGeom prst="rect">
            <a:avLst/>
          </a:prstGeom>
        </p:spPr>
      </p:pic>
    </p:spTree>
    <p:extLst>
      <p:ext uri="{BB962C8B-B14F-4D97-AF65-F5344CB8AC3E}">
        <p14:creationId xmlns:p14="http://schemas.microsoft.com/office/powerpoint/2010/main" val="2384975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Freeform: Shape 60">
            <a:extLst>
              <a:ext uri="{FF2B5EF4-FFF2-40B4-BE49-F238E27FC236}">
                <a16:creationId xmlns:a16="http://schemas.microsoft.com/office/drawing/2014/main" id="{7FDF9155-C14F-4881-A4CA-CEB091B2013B}"/>
              </a:ext>
            </a:extLst>
          </p:cNvPr>
          <p:cNvSpPr/>
          <p:nvPr/>
        </p:nvSpPr>
        <p:spPr>
          <a:xfrm flipH="1">
            <a:off x="6483927" y="0"/>
            <a:ext cx="5708073" cy="6895825"/>
          </a:xfrm>
          <a:custGeom>
            <a:avLst/>
            <a:gdLst>
              <a:gd name="connsiteX0" fmla="*/ 4023039 w 4790678"/>
              <a:gd name="connsiteY0" fmla="*/ 0 h 6895825"/>
              <a:gd name="connsiteX1" fmla="*/ 0 w 4790678"/>
              <a:gd name="connsiteY1" fmla="*/ 0 h 6895825"/>
              <a:gd name="connsiteX2" fmla="*/ 0 w 4790678"/>
              <a:gd name="connsiteY2" fmla="*/ 6895825 h 6895825"/>
              <a:gd name="connsiteX3" fmla="*/ 4238928 w 4790678"/>
              <a:gd name="connsiteY3" fmla="*/ 6895825 h 6895825"/>
              <a:gd name="connsiteX4" fmla="*/ 4392440 w 4790678"/>
              <a:gd name="connsiteY4" fmla="*/ 6446875 h 6895825"/>
              <a:gd name="connsiteX5" fmla="*/ 4790678 w 4790678"/>
              <a:gd name="connsiteY5" fmla="*/ 3708125 h 6895825"/>
              <a:gd name="connsiteX6" fmla="*/ 4062559 w 4790678"/>
              <a:gd name="connsiteY6" fmla="*/ 84485 h 6895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90678" h="6895825">
                <a:moveTo>
                  <a:pt x="4023039" y="0"/>
                </a:moveTo>
                <a:lnTo>
                  <a:pt x="0" y="0"/>
                </a:lnTo>
                <a:lnTo>
                  <a:pt x="0" y="6895825"/>
                </a:lnTo>
                <a:lnTo>
                  <a:pt x="4238928" y="6895825"/>
                </a:lnTo>
                <a:lnTo>
                  <a:pt x="4392440" y="6446875"/>
                </a:lnTo>
                <a:cubicBezTo>
                  <a:pt x="4647963" y="5614942"/>
                  <a:pt x="4790678" y="4686870"/>
                  <a:pt x="4790678" y="3708125"/>
                </a:cubicBezTo>
                <a:cubicBezTo>
                  <a:pt x="4790678" y="2365847"/>
                  <a:pt x="4522256" y="1118874"/>
                  <a:pt x="4062559" y="84485"/>
                </a:cubicBezTo>
                <a:close/>
              </a:path>
            </a:pathLst>
          </a:custGeom>
          <a:solidFill>
            <a:srgbClr val="30574E"/>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prstClr val="white"/>
              </a:solidFill>
            </a:endParaRPr>
          </a:p>
        </p:txBody>
      </p:sp>
      <p:pic>
        <p:nvPicPr>
          <p:cNvPr id="109" name="Picture 108">
            <a:extLst>
              <a:ext uri="{FF2B5EF4-FFF2-40B4-BE49-F238E27FC236}">
                <a16:creationId xmlns:a16="http://schemas.microsoft.com/office/drawing/2014/main" id="{61868F53-9DD2-44C9-92FB-12FEB9A822BD}"/>
              </a:ext>
            </a:extLst>
          </p:cNvPr>
          <p:cNvPicPr>
            <a:picLocks noChangeAspect="1"/>
          </p:cNvPicPr>
          <p:nvPr/>
        </p:nvPicPr>
        <p:blipFill>
          <a:blip r:embed="rId2">
            <a:extLst>
              <a:ext uri="{28A0092B-C50C-407E-A947-70E740481C1C}">
                <a14:useLocalDpi xmlns:a14="http://schemas.microsoft.com/office/drawing/2010/main" val="0"/>
              </a:ext>
            </a:extLst>
          </a:blip>
          <a:srcRect l="19761" t="121" r="26803"/>
          <a:stretch>
            <a:fillRect/>
          </a:stretch>
        </p:blipFill>
        <p:spPr>
          <a:xfrm>
            <a:off x="6672281" y="0"/>
            <a:ext cx="5519719" cy="6888000"/>
          </a:xfrm>
          <a:custGeom>
            <a:avLst/>
            <a:gdLst>
              <a:gd name="connsiteX0" fmla="*/ 1215986 w 5519719"/>
              <a:gd name="connsiteY0" fmla="*/ 0 h 6888000"/>
              <a:gd name="connsiteX1" fmla="*/ 5519719 w 5519719"/>
              <a:gd name="connsiteY1" fmla="*/ 0 h 6888000"/>
              <a:gd name="connsiteX2" fmla="*/ 5519719 w 5519719"/>
              <a:gd name="connsiteY2" fmla="*/ 6888000 h 6888000"/>
              <a:gd name="connsiteX3" fmla="*/ 494643 w 5519719"/>
              <a:gd name="connsiteY3" fmla="*/ 6888000 h 6888000"/>
              <a:gd name="connsiteX4" fmla="*/ 387132 w 5519719"/>
              <a:gd name="connsiteY4" fmla="*/ 6594482 h 6888000"/>
              <a:gd name="connsiteX5" fmla="*/ 0 w 5519719"/>
              <a:gd name="connsiteY5" fmla="*/ 4150621 h 6888000"/>
              <a:gd name="connsiteX6" fmla="*/ 1108792 w 5519719"/>
              <a:gd name="connsiteY6" fmla="*/ 162891 h 688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19719" h="6888000">
                <a:moveTo>
                  <a:pt x="1215986" y="0"/>
                </a:moveTo>
                <a:lnTo>
                  <a:pt x="5519719" y="0"/>
                </a:lnTo>
                <a:lnTo>
                  <a:pt x="5519719" y="6888000"/>
                </a:lnTo>
                <a:lnTo>
                  <a:pt x="494643" y="6888000"/>
                </a:lnTo>
                <a:lnTo>
                  <a:pt x="387132" y="6594482"/>
                </a:lnTo>
                <a:cubicBezTo>
                  <a:pt x="137263" y="5837776"/>
                  <a:pt x="0" y="5013341"/>
                  <a:pt x="0" y="4150621"/>
                </a:cubicBezTo>
                <a:cubicBezTo>
                  <a:pt x="0" y="2655241"/>
                  <a:pt x="412400" y="1274885"/>
                  <a:pt x="1108792" y="162891"/>
                </a:cubicBezTo>
                <a:close/>
              </a:path>
            </a:pathLst>
          </a:custGeom>
        </p:spPr>
      </p:pic>
      <p:cxnSp>
        <p:nvCxnSpPr>
          <p:cNvPr id="106" name="Straight Connector 105">
            <a:extLst>
              <a:ext uri="{FF2B5EF4-FFF2-40B4-BE49-F238E27FC236}">
                <a16:creationId xmlns:a16="http://schemas.microsoft.com/office/drawing/2014/main" id="{6C64C117-2B92-4B51-96E8-A0E6E186A868}"/>
              </a:ext>
            </a:extLst>
          </p:cNvPr>
          <p:cNvCxnSpPr>
            <a:stCxn id="69" idx="6"/>
            <a:endCxn id="85" idx="6"/>
          </p:cNvCxnSpPr>
          <p:nvPr/>
        </p:nvCxnSpPr>
        <p:spPr>
          <a:xfrm>
            <a:off x="740385" y="1859470"/>
            <a:ext cx="0" cy="4264428"/>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79ED5E16-AA41-47DA-BC94-E791AAA3A50D}"/>
              </a:ext>
            </a:extLst>
          </p:cNvPr>
          <p:cNvSpPr>
            <a:spLocks noGrp="1"/>
          </p:cNvSpPr>
          <p:nvPr>
            <p:ph type="body" sz="quarter" idx="10"/>
          </p:nvPr>
        </p:nvSpPr>
        <p:spPr>
          <a:xfrm>
            <a:off x="284480" y="199806"/>
            <a:ext cx="9603509" cy="506730"/>
          </a:xfrm>
        </p:spPr>
        <p:txBody>
          <a:bodyPr/>
          <a:lstStyle/>
          <a:p>
            <a:r>
              <a:rPr lang="en-US" dirty="0"/>
              <a:t>Competitive Landscape</a:t>
            </a:r>
          </a:p>
        </p:txBody>
      </p:sp>
      <p:sp>
        <p:nvSpPr>
          <p:cNvPr id="62" name="Freeform: Shape 61">
            <a:extLst>
              <a:ext uri="{FF2B5EF4-FFF2-40B4-BE49-F238E27FC236}">
                <a16:creationId xmlns:a16="http://schemas.microsoft.com/office/drawing/2014/main" id="{334DA3FC-A9FE-4E2F-A3FD-3C78C4ACDBB3}"/>
              </a:ext>
            </a:extLst>
          </p:cNvPr>
          <p:cNvSpPr/>
          <p:nvPr/>
        </p:nvSpPr>
        <p:spPr>
          <a:xfrm flipH="1">
            <a:off x="6672281" y="0"/>
            <a:ext cx="5519719" cy="6895825"/>
          </a:xfrm>
          <a:custGeom>
            <a:avLst/>
            <a:gdLst>
              <a:gd name="connsiteX0" fmla="*/ 3612042 w 4632596"/>
              <a:gd name="connsiteY0" fmla="*/ 0 h 6895825"/>
              <a:gd name="connsiteX1" fmla="*/ 0 w 4632596"/>
              <a:gd name="connsiteY1" fmla="*/ 0 h 6895825"/>
              <a:gd name="connsiteX2" fmla="*/ 0 w 4632596"/>
              <a:gd name="connsiteY2" fmla="*/ 6895825 h 6895825"/>
              <a:gd name="connsiteX3" fmla="*/ 4215046 w 4632596"/>
              <a:gd name="connsiteY3" fmla="*/ 6895825 h 6895825"/>
              <a:gd name="connsiteX4" fmla="*/ 4307684 w 4632596"/>
              <a:gd name="connsiteY4" fmla="*/ 6594482 h 6895825"/>
              <a:gd name="connsiteX5" fmla="*/ 4632596 w 4632596"/>
              <a:gd name="connsiteY5" fmla="*/ 4150621 h 6895825"/>
              <a:gd name="connsiteX6" fmla="*/ 3702008 w 4632596"/>
              <a:gd name="connsiteY6" fmla="*/ 162891 h 6895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32596" h="6895825">
                <a:moveTo>
                  <a:pt x="3612042" y="0"/>
                </a:moveTo>
                <a:lnTo>
                  <a:pt x="0" y="0"/>
                </a:lnTo>
                <a:lnTo>
                  <a:pt x="0" y="6895825"/>
                </a:lnTo>
                <a:lnTo>
                  <a:pt x="4215046" y="6895825"/>
                </a:lnTo>
                <a:lnTo>
                  <a:pt x="4307684" y="6594482"/>
                </a:lnTo>
                <a:cubicBezTo>
                  <a:pt x="4517394" y="5837776"/>
                  <a:pt x="4632596" y="5013341"/>
                  <a:pt x="4632596" y="4150621"/>
                </a:cubicBezTo>
                <a:cubicBezTo>
                  <a:pt x="4632596" y="2655241"/>
                  <a:pt x="4286477" y="1274885"/>
                  <a:pt x="3702008" y="162891"/>
                </a:cubicBezTo>
                <a:close/>
              </a:path>
            </a:pathLst>
          </a:custGeom>
          <a:solidFill>
            <a:schemeClr val="tx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7" name="Rectangle 66">
            <a:extLst>
              <a:ext uri="{FF2B5EF4-FFF2-40B4-BE49-F238E27FC236}">
                <a16:creationId xmlns:a16="http://schemas.microsoft.com/office/drawing/2014/main" id="{25F658E4-439F-4526-B5B0-1FFBDB7AB98D}"/>
              </a:ext>
            </a:extLst>
          </p:cNvPr>
          <p:cNvSpPr/>
          <p:nvPr/>
        </p:nvSpPr>
        <p:spPr>
          <a:xfrm>
            <a:off x="1291181" y="996697"/>
            <a:ext cx="4836746" cy="5210914"/>
          </a:xfrm>
          <a:prstGeom prst="rect">
            <a:avLst/>
          </a:prstGeom>
        </p:spPr>
        <p:txBody>
          <a:bodyPr wrap="square">
            <a:spAutoFit/>
          </a:bodyPr>
          <a:lstStyle/>
          <a:p>
            <a:pPr>
              <a:lnSpc>
                <a:spcPct val="150000"/>
              </a:lnSpc>
            </a:pPr>
            <a:r>
              <a:rPr lang="en-US" sz="2000" dirty="0"/>
              <a:t>Traditional home‑care agencies – medical &amp; costly</a:t>
            </a:r>
          </a:p>
          <a:p>
            <a:pPr>
              <a:lnSpc>
                <a:spcPct val="150000"/>
              </a:lnSpc>
            </a:pPr>
            <a:endParaRPr lang="en-US" sz="2200" dirty="0"/>
          </a:p>
          <a:p>
            <a:pPr>
              <a:lnSpc>
                <a:spcPct val="150000"/>
              </a:lnSpc>
            </a:pPr>
            <a:r>
              <a:rPr lang="en-US" sz="2000" dirty="0"/>
              <a:t>Volunteer bureaux – limited structure &amp; training</a:t>
            </a:r>
          </a:p>
          <a:p>
            <a:pPr>
              <a:lnSpc>
                <a:spcPct val="150000"/>
              </a:lnSpc>
            </a:pPr>
            <a:endParaRPr lang="en-US" sz="2200" dirty="0"/>
          </a:p>
          <a:p>
            <a:pPr>
              <a:lnSpc>
                <a:spcPct val="150000"/>
              </a:lnSpc>
            </a:pPr>
            <a:r>
              <a:rPr lang="en-US" sz="2000" dirty="0"/>
              <a:t>Gig platforms – transactional, short‑term focus</a:t>
            </a:r>
          </a:p>
          <a:p>
            <a:pPr>
              <a:lnSpc>
                <a:spcPct val="150000"/>
              </a:lnSpc>
            </a:pPr>
            <a:endParaRPr lang="en-US" sz="2200" dirty="0"/>
          </a:p>
          <a:p>
            <a:pPr>
              <a:lnSpc>
                <a:spcPct val="150000"/>
              </a:lnSpc>
            </a:pPr>
            <a:r>
              <a:rPr lang="en-US" sz="2000" dirty="0"/>
              <a:t>Shallion – specialised, community‑</a:t>
            </a:r>
          </a:p>
          <a:p>
            <a:pPr>
              <a:lnSpc>
                <a:spcPct val="150000"/>
              </a:lnSpc>
            </a:pPr>
            <a:r>
              <a:rPr lang="en-US" sz="2000" dirty="0"/>
              <a:t>driven, tech‑enabled hybrid model</a:t>
            </a:r>
          </a:p>
        </p:txBody>
      </p:sp>
      <p:grpSp>
        <p:nvGrpSpPr>
          <p:cNvPr id="68" name="Group 67">
            <a:extLst>
              <a:ext uri="{FF2B5EF4-FFF2-40B4-BE49-F238E27FC236}">
                <a16:creationId xmlns:a16="http://schemas.microsoft.com/office/drawing/2014/main" id="{DB6E4AA2-86CC-4B7B-A9DB-A6EBF1DDF1FA}"/>
              </a:ext>
            </a:extLst>
          </p:cNvPr>
          <p:cNvGrpSpPr/>
          <p:nvPr/>
        </p:nvGrpSpPr>
        <p:grpSpPr>
          <a:xfrm>
            <a:off x="365245" y="1139596"/>
            <a:ext cx="750281" cy="750292"/>
            <a:chOff x="2374619" y="414436"/>
            <a:chExt cx="1095108" cy="1095124"/>
          </a:xfrm>
        </p:grpSpPr>
        <p:sp>
          <p:nvSpPr>
            <p:cNvPr id="69" name="Oval 68">
              <a:extLst>
                <a:ext uri="{FF2B5EF4-FFF2-40B4-BE49-F238E27FC236}">
                  <a16:creationId xmlns:a16="http://schemas.microsoft.com/office/drawing/2014/main" id="{FDDC8D93-86F7-4D2E-9C07-D46A71C52659}"/>
                </a:ext>
              </a:extLst>
            </p:cNvPr>
            <p:cNvSpPr/>
            <p:nvPr/>
          </p:nvSpPr>
          <p:spPr>
            <a:xfrm rot="5400000">
              <a:off x="2419008" y="458840"/>
              <a:ext cx="1006330" cy="1006315"/>
            </a:xfrm>
            <a:prstGeom prst="ellipse">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Donut 49">
              <a:extLst>
                <a:ext uri="{FF2B5EF4-FFF2-40B4-BE49-F238E27FC236}">
                  <a16:creationId xmlns:a16="http://schemas.microsoft.com/office/drawing/2014/main" id="{B8A160D1-032F-4C48-88F8-014A27950E15}"/>
                </a:ext>
              </a:extLst>
            </p:cNvPr>
            <p:cNvSpPr/>
            <p:nvPr/>
          </p:nvSpPr>
          <p:spPr>
            <a:xfrm rot="5400000">
              <a:off x="2507802" y="547633"/>
              <a:ext cx="828742" cy="828730"/>
            </a:xfrm>
            <a:prstGeom prst="donut">
              <a:avLst>
                <a:gd name="adj" fmla="val 11326"/>
              </a:avLst>
            </a:prstGeom>
            <a:solidFill>
              <a:srgbClr val="3057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 name="Block Arc 70">
              <a:extLst>
                <a:ext uri="{FF2B5EF4-FFF2-40B4-BE49-F238E27FC236}">
                  <a16:creationId xmlns:a16="http://schemas.microsoft.com/office/drawing/2014/main" id="{575382B1-6479-4D33-BF75-B4E607B3558F}"/>
                </a:ext>
              </a:extLst>
            </p:cNvPr>
            <p:cNvSpPr/>
            <p:nvPr/>
          </p:nvSpPr>
          <p:spPr>
            <a:xfrm rot="5400000">
              <a:off x="2374611" y="414444"/>
              <a:ext cx="1095124" cy="1095108"/>
            </a:xfrm>
            <a:prstGeom prst="blockArc">
              <a:avLst>
                <a:gd name="adj1" fmla="val 12909575"/>
                <a:gd name="adj2" fmla="val 17462474"/>
                <a:gd name="adj3" fmla="val 7604"/>
              </a:avLst>
            </a:prstGeom>
            <a:solidFill>
              <a:srgbClr val="3057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grpSp>
        <p:nvGrpSpPr>
          <p:cNvPr id="74" name="Group 73">
            <a:extLst>
              <a:ext uri="{FF2B5EF4-FFF2-40B4-BE49-F238E27FC236}">
                <a16:creationId xmlns:a16="http://schemas.microsoft.com/office/drawing/2014/main" id="{6433637F-4B8E-4EDF-9EBB-1BAACC8D8B59}"/>
              </a:ext>
            </a:extLst>
          </p:cNvPr>
          <p:cNvGrpSpPr/>
          <p:nvPr/>
        </p:nvGrpSpPr>
        <p:grpSpPr>
          <a:xfrm>
            <a:off x="365245" y="2561072"/>
            <a:ext cx="750281" cy="750292"/>
            <a:chOff x="2374619" y="414436"/>
            <a:chExt cx="1095108" cy="1095124"/>
          </a:xfrm>
        </p:grpSpPr>
        <p:sp>
          <p:nvSpPr>
            <p:cNvPr id="75" name="Oval 74">
              <a:extLst>
                <a:ext uri="{FF2B5EF4-FFF2-40B4-BE49-F238E27FC236}">
                  <a16:creationId xmlns:a16="http://schemas.microsoft.com/office/drawing/2014/main" id="{7BA4E1EA-7C83-4419-8EDA-7B5D92AEAFA6}"/>
                </a:ext>
              </a:extLst>
            </p:cNvPr>
            <p:cNvSpPr/>
            <p:nvPr/>
          </p:nvSpPr>
          <p:spPr>
            <a:xfrm rot="5400000">
              <a:off x="2419008" y="458840"/>
              <a:ext cx="1006330" cy="1006315"/>
            </a:xfrm>
            <a:prstGeom prst="ellipse">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Donut 49">
              <a:extLst>
                <a:ext uri="{FF2B5EF4-FFF2-40B4-BE49-F238E27FC236}">
                  <a16:creationId xmlns:a16="http://schemas.microsoft.com/office/drawing/2014/main" id="{811A7F3B-90E6-4B42-B759-B02C190C3CBC}"/>
                </a:ext>
              </a:extLst>
            </p:cNvPr>
            <p:cNvSpPr/>
            <p:nvPr/>
          </p:nvSpPr>
          <p:spPr>
            <a:xfrm rot="5400000">
              <a:off x="2507802" y="547633"/>
              <a:ext cx="828742" cy="828730"/>
            </a:xfrm>
            <a:prstGeom prst="donut">
              <a:avLst>
                <a:gd name="adj" fmla="val 11326"/>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7" name="Block Arc 76">
              <a:extLst>
                <a:ext uri="{FF2B5EF4-FFF2-40B4-BE49-F238E27FC236}">
                  <a16:creationId xmlns:a16="http://schemas.microsoft.com/office/drawing/2014/main" id="{1E4858E8-C28F-46DA-A04F-3034CA9BA273}"/>
                </a:ext>
              </a:extLst>
            </p:cNvPr>
            <p:cNvSpPr/>
            <p:nvPr/>
          </p:nvSpPr>
          <p:spPr>
            <a:xfrm rot="5400000">
              <a:off x="2374611" y="414444"/>
              <a:ext cx="1095124" cy="1095108"/>
            </a:xfrm>
            <a:prstGeom prst="blockArc">
              <a:avLst>
                <a:gd name="adj1" fmla="val 12909575"/>
                <a:gd name="adj2" fmla="val 17462474"/>
                <a:gd name="adj3" fmla="val 7604"/>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grpSp>
        <p:nvGrpSpPr>
          <p:cNvPr id="79" name="Group 78">
            <a:extLst>
              <a:ext uri="{FF2B5EF4-FFF2-40B4-BE49-F238E27FC236}">
                <a16:creationId xmlns:a16="http://schemas.microsoft.com/office/drawing/2014/main" id="{852F5081-49F3-4B16-85FF-037F950E4E11}"/>
              </a:ext>
            </a:extLst>
          </p:cNvPr>
          <p:cNvGrpSpPr/>
          <p:nvPr/>
        </p:nvGrpSpPr>
        <p:grpSpPr>
          <a:xfrm>
            <a:off x="365245" y="3988090"/>
            <a:ext cx="750281" cy="750292"/>
            <a:chOff x="2374619" y="414436"/>
            <a:chExt cx="1095108" cy="1095124"/>
          </a:xfrm>
        </p:grpSpPr>
        <p:sp>
          <p:nvSpPr>
            <p:cNvPr id="80" name="Oval 79">
              <a:extLst>
                <a:ext uri="{FF2B5EF4-FFF2-40B4-BE49-F238E27FC236}">
                  <a16:creationId xmlns:a16="http://schemas.microsoft.com/office/drawing/2014/main" id="{F8769A89-CBC6-4C47-A7B7-85FF63AF9815}"/>
                </a:ext>
              </a:extLst>
            </p:cNvPr>
            <p:cNvSpPr/>
            <p:nvPr/>
          </p:nvSpPr>
          <p:spPr>
            <a:xfrm rot="5400000">
              <a:off x="2419008" y="458840"/>
              <a:ext cx="1006330" cy="1006315"/>
            </a:xfrm>
            <a:prstGeom prst="ellipse">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Donut 49">
              <a:extLst>
                <a:ext uri="{FF2B5EF4-FFF2-40B4-BE49-F238E27FC236}">
                  <a16:creationId xmlns:a16="http://schemas.microsoft.com/office/drawing/2014/main" id="{01269E30-C071-4B82-B11C-4400D534D981}"/>
                </a:ext>
              </a:extLst>
            </p:cNvPr>
            <p:cNvSpPr/>
            <p:nvPr/>
          </p:nvSpPr>
          <p:spPr>
            <a:xfrm rot="5400000">
              <a:off x="2507802" y="547633"/>
              <a:ext cx="828742" cy="828730"/>
            </a:xfrm>
            <a:prstGeom prst="donut">
              <a:avLst>
                <a:gd name="adj" fmla="val 11326"/>
              </a:avLst>
            </a:prstGeom>
            <a:solidFill>
              <a:srgbClr val="3057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Block Arc 81">
              <a:extLst>
                <a:ext uri="{FF2B5EF4-FFF2-40B4-BE49-F238E27FC236}">
                  <a16:creationId xmlns:a16="http://schemas.microsoft.com/office/drawing/2014/main" id="{4A3138DD-7850-4935-B707-DF3BFA385D59}"/>
                </a:ext>
              </a:extLst>
            </p:cNvPr>
            <p:cNvSpPr/>
            <p:nvPr/>
          </p:nvSpPr>
          <p:spPr>
            <a:xfrm rot="5400000">
              <a:off x="2374611" y="414444"/>
              <a:ext cx="1095124" cy="1095108"/>
            </a:xfrm>
            <a:prstGeom prst="blockArc">
              <a:avLst>
                <a:gd name="adj1" fmla="val 12909575"/>
                <a:gd name="adj2" fmla="val 17462474"/>
                <a:gd name="adj3" fmla="val 7604"/>
              </a:avLst>
            </a:prstGeom>
            <a:solidFill>
              <a:srgbClr val="3057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grpSp>
        <p:nvGrpSpPr>
          <p:cNvPr id="84" name="Group 83">
            <a:extLst>
              <a:ext uri="{FF2B5EF4-FFF2-40B4-BE49-F238E27FC236}">
                <a16:creationId xmlns:a16="http://schemas.microsoft.com/office/drawing/2014/main" id="{DF97C172-13BB-485B-A5F5-FE87C571934F}"/>
              </a:ext>
            </a:extLst>
          </p:cNvPr>
          <p:cNvGrpSpPr/>
          <p:nvPr/>
        </p:nvGrpSpPr>
        <p:grpSpPr>
          <a:xfrm>
            <a:off x="365245" y="5404024"/>
            <a:ext cx="750281" cy="750292"/>
            <a:chOff x="2374619" y="414436"/>
            <a:chExt cx="1095108" cy="1095124"/>
          </a:xfrm>
        </p:grpSpPr>
        <p:sp>
          <p:nvSpPr>
            <p:cNvPr id="85" name="Oval 84">
              <a:extLst>
                <a:ext uri="{FF2B5EF4-FFF2-40B4-BE49-F238E27FC236}">
                  <a16:creationId xmlns:a16="http://schemas.microsoft.com/office/drawing/2014/main" id="{C83F7A4B-4128-4DA2-863A-029DA9A22B3A}"/>
                </a:ext>
              </a:extLst>
            </p:cNvPr>
            <p:cNvSpPr/>
            <p:nvPr/>
          </p:nvSpPr>
          <p:spPr>
            <a:xfrm rot="5400000">
              <a:off x="2419008" y="458840"/>
              <a:ext cx="1006330" cy="1006315"/>
            </a:xfrm>
            <a:prstGeom prst="ellipse">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Donut 49">
              <a:extLst>
                <a:ext uri="{FF2B5EF4-FFF2-40B4-BE49-F238E27FC236}">
                  <a16:creationId xmlns:a16="http://schemas.microsoft.com/office/drawing/2014/main" id="{83C3B78F-F78E-48A1-BB49-588535A6078E}"/>
                </a:ext>
              </a:extLst>
            </p:cNvPr>
            <p:cNvSpPr/>
            <p:nvPr/>
          </p:nvSpPr>
          <p:spPr>
            <a:xfrm rot="5400000">
              <a:off x="2507802" y="547633"/>
              <a:ext cx="828742" cy="828730"/>
            </a:xfrm>
            <a:prstGeom prst="donut">
              <a:avLst>
                <a:gd name="adj" fmla="val 11326"/>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7" name="Block Arc 86">
              <a:extLst>
                <a:ext uri="{FF2B5EF4-FFF2-40B4-BE49-F238E27FC236}">
                  <a16:creationId xmlns:a16="http://schemas.microsoft.com/office/drawing/2014/main" id="{4C305A1B-7A49-46CF-9153-1848D28115DA}"/>
                </a:ext>
              </a:extLst>
            </p:cNvPr>
            <p:cNvSpPr/>
            <p:nvPr/>
          </p:nvSpPr>
          <p:spPr>
            <a:xfrm rot="5400000">
              <a:off x="2374611" y="414444"/>
              <a:ext cx="1095124" cy="1095108"/>
            </a:xfrm>
            <a:prstGeom prst="blockArc">
              <a:avLst>
                <a:gd name="adj1" fmla="val 12909575"/>
                <a:gd name="adj2" fmla="val 17462474"/>
                <a:gd name="adj3" fmla="val 7604"/>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pic>
        <p:nvPicPr>
          <p:cNvPr id="94" name="Picture 93">
            <a:extLst>
              <a:ext uri="{FF2B5EF4-FFF2-40B4-BE49-F238E27FC236}">
                <a16:creationId xmlns:a16="http://schemas.microsoft.com/office/drawing/2014/main" id="{B559475E-A7A2-4AFD-A237-0B9748F31D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7729" y="5666514"/>
            <a:ext cx="225313" cy="225313"/>
          </a:xfrm>
          <a:prstGeom prst="rect">
            <a:avLst/>
          </a:prstGeom>
        </p:spPr>
      </p:pic>
      <p:pic>
        <p:nvPicPr>
          <p:cNvPr id="96" name="Picture 95">
            <a:extLst>
              <a:ext uri="{FF2B5EF4-FFF2-40B4-BE49-F238E27FC236}">
                <a16:creationId xmlns:a16="http://schemas.microsoft.com/office/drawing/2014/main" id="{EF02B4BE-0DB7-4C01-BF0C-41BAF3A5B53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7729" y="4250580"/>
            <a:ext cx="225313" cy="225313"/>
          </a:xfrm>
          <a:prstGeom prst="rect">
            <a:avLst/>
          </a:prstGeom>
        </p:spPr>
      </p:pic>
      <p:pic>
        <p:nvPicPr>
          <p:cNvPr id="98" name="Picture 97">
            <a:extLst>
              <a:ext uri="{FF2B5EF4-FFF2-40B4-BE49-F238E27FC236}">
                <a16:creationId xmlns:a16="http://schemas.microsoft.com/office/drawing/2014/main" id="{6F5B4E9D-2BCD-4B25-960D-65631753D68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7729" y="2823562"/>
            <a:ext cx="225313" cy="225313"/>
          </a:xfrm>
          <a:prstGeom prst="rect">
            <a:avLst/>
          </a:prstGeom>
        </p:spPr>
      </p:pic>
      <p:pic>
        <p:nvPicPr>
          <p:cNvPr id="100" name="Picture 99">
            <a:extLst>
              <a:ext uri="{FF2B5EF4-FFF2-40B4-BE49-F238E27FC236}">
                <a16:creationId xmlns:a16="http://schemas.microsoft.com/office/drawing/2014/main" id="{10276A8E-68F9-490D-846A-B654F886067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7729" y="1402086"/>
            <a:ext cx="225313" cy="225313"/>
          </a:xfrm>
          <a:prstGeom prst="rect">
            <a:avLst/>
          </a:prstGeom>
        </p:spPr>
      </p:pic>
      <p:grpSp>
        <p:nvGrpSpPr>
          <p:cNvPr id="110" name="Group 109">
            <a:extLst>
              <a:ext uri="{FF2B5EF4-FFF2-40B4-BE49-F238E27FC236}">
                <a16:creationId xmlns:a16="http://schemas.microsoft.com/office/drawing/2014/main" id="{AD850521-BC91-4FA6-AB16-0DA1389B9191}"/>
              </a:ext>
            </a:extLst>
          </p:cNvPr>
          <p:cNvGrpSpPr/>
          <p:nvPr/>
        </p:nvGrpSpPr>
        <p:grpSpPr>
          <a:xfrm>
            <a:off x="0" y="6577588"/>
            <a:ext cx="12195048" cy="280412"/>
            <a:chOff x="0" y="6577588"/>
            <a:chExt cx="12195048" cy="280412"/>
          </a:xfrm>
          <a:gradFill>
            <a:gsLst>
              <a:gs pos="7000">
                <a:srgbClr val="000000"/>
              </a:gs>
              <a:gs pos="97000">
                <a:srgbClr val="30574E"/>
              </a:gs>
            </a:gsLst>
            <a:lin ang="0" scaled="1"/>
          </a:gradFill>
        </p:grpSpPr>
        <p:sp>
          <p:nvSpPr>
            <p:cNvPr id="111" name="Rectangle 110">
              <a:extLst>
                <a:ext uri="{FF2B5EF4-FFF2-40B4-BE49-F238E27FC236}">
                  <a16:creationId xmlns:a16="http://schemas.microsoft.com/office/drawing/2014/main" id="{11BF8BCB-48DB-4EFA-91CA-730F7CA80405}"/>
                </a:ext>
              </a:extLst>
            </p:cNvPr>
            <p:cNvSpPr/>
            <p:nvPr userDrawn="1"/>
          </p:nvSpPr>
          <p:spPr>
            <a:xfrm>
              <a:off x="6096000" y="6775704"/>
              <a:ext cx="6099048" cy="8229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2" name="Group 111">
              <a:extLst>
                <a:ext uri="{FF2B5EF4-FFF2-40B4-BE49-F238E27FC236}">
                  <a16:creationId xmlns:a16="http://schemas.microsoft.com/office/drawing/2014/main" id="{34329E3D-B54A-4891-BBE6-0187217FA212}"/>
                </a:ext>
              </a:extLst>
            </p:cNvPr>
            <p:cNvGrpSpPr/>
            <p:nvPr userDrawn="1"/>
          </p:nvGrpSpPr>
          <p:grpSpPr>
            <a:xfrm>
              <a:off x="0" y="6577588"/>
              <a:ext cx="6338083" cy="280412"/>
              <a:chOff x="0" y="6577588"/>
              <a:chExt cx="6338083" cy="280412"/>
            </a:xfrm>
            <a:grpFill/>
          </p:grpSpPr>
          <p:sp>
            <p:nvSpPr>
              <p:cNvPr id="113" name="Rectangle 112">
                <a:extLst>
                  <a:ext uri="{FF2B5EF4-FFF2-40B4-BE49-F238E27FC236}">
                    <a16:creationId xmlns:a16="http://schemas.microsoft.com/office/drawing/2014/main" id="{45916343-B71C-4ADE-ABFE-B8D92A12DD5A}"/>
                  </a:ext>
                </a:extLst>
              </p:cNvPr>
              <p:cNvSpPr/>
              <p:nvPr userDrawn="1"/>
            </p:nvSpPr>
            <p:spPr>
              <a:xfrm>
                <a:off x="0" y="6775704"/>
                <a:ext cx="6099048" cy="8229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Google Shape;24;p54">
                <a:extLst>
                  <a:ext uri="{FF2B5EF4-FFF2-40B4-BE49-F238E27FC236}">
                    <a16:creationId xmlns:a16="http://schemas.microsoft.com/office/drawing/2014/main" id="{03FC9413-04B1-4D5B-8855-515D99FF3315}"/>
                  </a:ext>
                </a:extLst>
              </p:cNvPr>
              <p:cNvSpPr/>
              <p:nvPr userDrawn="1"/>
            </p:nvSpPr>
            <p:spPr>
              <a:xfrm>
                <a:off x="5853918" y="6577588"/>
                <a:ext cx="484165" cy="268981"/>
              </a:xfrm>
              <a:custGeom>
                <a:avLst/>
                <a:gdLst/>
                <a:ahLst/>
                <a:cxnLst/>
                <a:rect l="l" t="t" r="r" b="b"/>
                <a:pathLst>
                  <a:path w="365760" h="203200" extrusionOk="0">
                    <a:moveTo>
                      <a:pt x="182880" y="0"/>
                    </a:moveTo>
                    <a:cubicBezTo>
                      <a:pt x="283882" y="0"/>
                      <a:pt x="365760" y="81878"/>
                      <a:pt x="365760" y="182880"/>
                    </a:cubicBezTo>
                    <a:lnTo>
                      <a:pt x="361658" y="203200"/>
                    </a:lnTo>
                    <a:lnTo>
                      <a:pt x="4103" y="203200"/>
                    </a:lnTo>
                    <a:lnTo>
                      <a:pt x="0" y="182880"/>
                    </a:lnTo>
                    <a:cubicBezTo>
                      <a:pt x="0" y="81878"/>
                      <a:pt x="81878" y="0"/>
                      <a:pt x="182880" y="0"/>
                    </a:cubicBezTo>
                    <a:close/>
                  </a:path>
                </a:pathLst>
              </a:custGeom>
              <a:gr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Arial"/>
                  <a:ea typeface="Arial"/>
                  <a:cs typeface="Arial"/>
                  <a:sym typeface="Arial"/>
                </a:endParaRPr>
              </a:p>
            </p:txBody>
          </p:sp>
        </p:grpSp>
      </p:grpSp>
      <p:sp>
        <p:nvSpPr>
          <p:cNvPr id="115" name="Slide Number Placeholder 5">
            <a:extLst>
              <a:ext uri="{FF2B5EF4-FFF2-40B4-BE49-F238E27FC236}">
                <a16:creationId xmlns:a16="http://schemas.microsoft.com/office/drawing/2014/main" id="{65886D46-6367-478E-90A2-6A2B0D13ABE7}"/>
              </a:ext>
            </a:extLst>
          </p:cNvPr>
          <p:cNvSpPr txBox="1">
            <a:spLocks/>
          </p:cNvSpPr>
          <p:nvPr/>
        </p:nvSpPr>
        <p:spPr>
          <a:xfrm>
            <a:off x="5699948" y="6529516"/>
            <a:ext cx="792104" cy="365125"/>
          </a:xfrm>
          <a:prstGeom prst="rect">
            <a:avLst/>
          </a:prstGeom>
        </p:spPr>
        <p:txBody>
          <a:bodyPr vert="horz" lIns="91440" tIns="45720" rIns="91440" bIns="45720" rtlCol="0" anchor="ctr"/>
          <a:lstStyle>
            <a:defPPr>
              <a:defRPr lang="en-US"/>
            </a:defPPr>
            <a:lvl1pPr marL="0" algn="ctr" defTabSz="914400" rtl="0" eaLnBrk="1" latinLnBrk="0" hangingPunct="1">
              <a:defRPr sz="1100" b="1"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28868B4-BCB4-40C5-8F5B-96F1F985AC30}" type="slidenum">
              <a:rPr lang="en-US" smtClean="0">
                <a:latin typeface="+mn-lt"/>
              </a:rPr>
              <a:pPr/>
              <a:t>17</a:t>
            </a:fld>
            <a:endParaRPr lang="en-US" dirty="0">
              <a:latin typeface="+mn-lt"/>
            </a:endParaRPr>
          </a:p>
        </p:txBody>
      </p:sp>
      <p:pic>
        <p:nvPicPr>
          <p:cNvPr id="116" name="Picture 2" descr="https://static.wixstatic.com/media/0661da_7c4684a65cb344208c7dc8c893b65f1d~mv2.png/v1/crop/x_100,y_0,w_2801,h_1096/fill/w_232,h_84,al_c,q_85,usm_0.66_1.00_0.01,enc_avif,quality_auto/Black%20Logo%20(Transparent)_edited.png">
            <a:extLst>
              <a:ext uri="{FF2B5EF4-FFF2-40B4-BE49-F238E27FC236}">
                <a16:creationId xmlns:a16="http://schemas.microsoft.com/office/drawing/2014/main" id="{3151FED5-B041-4536-B57A-0A48AED02FC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738167" y="255683"/>
            <a:ext cx="1090886" cy="3949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02792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9ED5E16-AA41-47DA-BC94-E791AAA3A50D}"/>
              </a:ext>
            </a:extLst>
          </p:cNvPr>
          <p:cNvSpPr>
            <a:spLocks noGrp="1"/>
          </p:cNvSpPr>
          <p:nvPr>
            <p:ph type="body" sz="quarter" idx="10"/>
          </p:nvPr>
        </p:nvSpPr>
        <p:spPr/>
        <p:txBody>
          <a:bodyPr/>
          <a:lstStyle/>
          <a:p>
            <a:r>
              <a:rPr lang="en-US" dirty="0"/>
              <a:t>Competitive Landscape</a:t>
            </a:r>
          </a:p>
        </p:txBody>
      </p:sp>
      <p:sp>
        <p:nvSpPr>
          <p:cNvPr id="27" name="Oval 26">
            <a:extLst>
              <a:ext uri="{FF2B5EF4-FFF2-40B4-BE49-F238E27FC236}">
                <a16:creationId xmlns:a16="http://schemas.microsoft.com/office/drawing/2014/main" id="{AA4FC228-2AE8-49FA-B026-38E7F023AAE3}"/>
              </a:ext>
            </a:extLst>
          </p:cNvPr>
          <p:cNvSpPr>
            <a:spLocks noChangeAspect="1"/>
          </p:cNvSpPr>
          <p:nvPr/>
        </p:nvSpPr>
        <p:spPr>
          <a:xfrm flipH="1">
            <a:off x="4326892" y="1861356"/>
            <a:ext cx="3298220" cy="3298220"/>
          </a:xfrm>
          <a:prstGeom prst="ellipse">
            <a:avLst/>
          </a:prstGeom>
          <a:solidFill>
            <a:schemeClr val="bg1"/>
          </a:solidFill>
          <a:ln>
            <a:noFill/>
          </a:ln>
          <a:effectLst>
            <a:outerShdw blurRad="63500" sx="101000" sy="101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Oval 27">
            <a:extLst>
              <a:ext uri="{FF2B5EF4-FFF2-40B4-BE49-F238E27FC236}">
                <a16:creationId xmlns:a16="http://schemas.microsoft.com/office/drawing/2014/main" id="{0332FF86-2622-446C-9D2D-8A9DEDCA2D98}"/>
              </a:ext>
            </a:extLst>
          </p:cNvPr>
          <p:cNvSpPr/>
          <p:nvPr/>
        </p:nvSpPr>
        <p:spPr>
          <a:xfrm flipH="1">
            <a:off x="5052746" y="2143683"/>
            <a:ext cx="1328725" cy="1328725"/>
          </a:xfrm>
          <a:prstGeom prst="ellipse">
            <a:avLst/>
          </a:prstGeom>
          <a:solidFill>
            <a:srgbClr val="30574E">
              <a:alpha val="6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Oval 28">
            <a:extLst>
              <a:ext uri="{FF2B5EF4-FFF2-40B4-BE49-F238E27FC236}">
                <a16:creationId xmlns:a16="http://schemas.microsoft.com/office/drawing/2014/main" id="{D0606B19-9634-498A-879B-D905D9FDC8AE}"/>
              </a:ext>
            </a:extLst>
          </p:cNvPr>
          <p:cNvSpPr/>
          <p:nvPr/>
        </p:nvSpPr>
        <p:spPr>
          <a:xfrm flipH="1">
            <a:off x="5468844" y="2556286"/>
            <a:ext cx="496528" cy="496528"/>
          </a:xfrm>
          <a:prstGeom prst="ellipse">
            <a:avLst/>
          </a:prstGeom>
          <a:solidFill>
            <a:schemeClr val="bg1">
              <a:lumMod val="95000"/>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Oval 29">
            <a:extLst>
              <a:ext uri="{FF2B5EF4-FFF2-40B4-BE49-F238E27FC236}">
                <a16:creationId xmlns:a16="http://schemas.microsoft.com/office/drawing/2014/main" id="{39FBD767-B87E-4CAB-A043-F91DD600045D}"/>
              </a:ext>
            </a:extLst>
          </p:cNvPr>
          <p:cNvSpPr/>
          <p:nvPr/>
        </p:nvSpPr>
        <p:spPr>
          <a:xfrm flipH="1">
            <a:off x="5476540" y="3421736"/>
            <a:ext cx="1460200" cy="1460200"/>
          </a:xfrm>
          <a:prstGeom prst="ellipse">
            <a:avLst/>
          </a:prstGeom>
          <a:solidFill>
            <a:srgbClr val="30574E">
              <a:alpha val="6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Oval 30">
            <a:extLst>
              <a:ext uri="{FF2B5EF4-FFF2-40B4-BE49-F238E27FC236}">
                <a16:creationId xmlns:a16="http://schemas.microsoft.com/office/drawing/2014/main" id="{12031499-5F91-4656-B74B-ACC8750FC4A5}"/>
              </a:ext>
            </a:extLst>
          </p:cNvPr>
          <p:cNvSpPr/>
          <p:nvPr/>
        </p:nvSpPr>
        <p:spPr>
          <a:xfrm flipH="1">
            <a:off x="5933811" y="3875165"/>
            <a:ext cx="545658" cy="545658"/>
          </a:xfrm>
          <a:prstGeom prst="ellipse">
            <a:avLst/>
          </a:prstGeom>
          <a:solidFill>
            <a:schemeClr val="bg1">
              <a:lumMod val="95000"/>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Oval 31">
            <a:extLst>
              <a:ext uri="{FF2B5EF4-FFF2-40B4-BE49-F238E27FC236}">
                <a16:creationId xmlns:a16="http://schemas.microsoft.com/office/drawing/2014/main" id="{A6BBE59F-FBA1-4142-BF41-0C8686A3D9FF}"/>
              </a:ext>
            </a:extLst>
          </p:cNvPr>
          <p:cNvSpPr/>
          <p:nvPr/>
        </p:nvSpPr>
        <p:spPr>
          <a:xfrm flipH="1">
            <a:off x="4849814" y="3172142"/>
            <a:ext cx="986825" cy="986825"/>
          </a:xfrm>
          <a:prstGeom prst="ellipse">
            <a:avLst/>
          </a:prstGeom>
          <a:solidFill>
            <a:srgbClr val="000000">
              <a:alpha val="6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Oval 32">
            <a:extLst>
              <a:ext uri="{FF2B5EF4-FFF2-40B4-BE49-F238E27FC236}">
                <a16:creationId xmlns:a16="http://schemas.microsoft.com/office/drawing/2014/main" id="{23A929F9-85C2-4F02-A89A-695021B569C4}"/>
              </a:ext>
            </a:extLst>
          </p:cNvPr>
          <p:cNvSpPr/>
          <p:nvPr/>
        </p:nvSpPr>
        <p:spPr>
          <a:xfrm flipH="1">
            <a:off x="5158844" y="3478576"/>
            <a:ext cx="368764" cy="368764"/>
          </a:xfrm>
          <a:prstGeom prst="ellipse">
            <a:avLst/>
          </a:prstGeom>
          <a:solidFill>
            <a:schemeClr val="bg1">
              <a:lumMod val="95000"/>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Oval 33">
            <a:extLst>
              <a:ext uri="{FF2B5EF4-FFF2-40B4-BE49-F238E27FC236}">
                <a16:creationId xmlns:a16="http://schemas.microsoft.com/office/drawing/2014/main" id="{FE6FB4B2-FDC2-4F2B-B38E-80C2FCB9CCF5}"/>
              </a:ext>
            </a:extLst>
          </p:cNvPr>
          <p:cNvSpPr/>
          <p:nvPr/>
        </p:nvSpPr>
        <p:spPr>
          <a:xfrm flipH="1">
            <a:off x="6167877" y="2647754"/>
            <a:ext cx="1086559" cy="1086559"/>
          </a:xfrm>
          <a:prstGeom prst="ellipse">
            <a:avLst/>
          </a:prstGeom>
          <a:solidFill>
            <a:srgbClr val="000000">
              <a:alpha val="6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Oval 34">
            <a:extLst>
              <a:ext uri="{FF2B5EF4-FFF2-40B4-BE49-F238E27FC236}">
                <a16:creationId xmlns:a16="http://schemas.microsoft.com/office/drawing/2014/main" id="{4F1BDF5E-25F3-4447-B021-A2D7D9BC4136}"/>
              </a:ext>
            </a:extLst>
          </p:cNvPr>
          <p:cNvSpPr/>
          <p:nvPr/>
        </p:nvSpPr>
        <p:spPr>
          <a:xfrm flipH="1">
            <a:off x="6508140" y="2985158"/>
            <a:ext cx="406034" cy="406034"/>
          </a:xfrm>
          <a:prstGeom prst="ellipse">
            <a:avLst/>
          </a:prstGeom>
          <a:solidFill>
            <a:schemeClr val="bg1">
              <a:lumMod val="95000"/>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6" name="Elbow Connector 12">
            <a:extLst>
              <a:ext uri="{FF2B5EF4-FFF2-40B4-BE49-F238E27FC236}">
                <a16:creationId xmlns:a16="http://schemas.microsoft.com/office/drawing/2014/main" id="{9F5184BE-83AE-4644-BCCB-0D4DF08DD207}"/>
              </a:ext>
            </a:extLst>
          </p:cNvPr>
          <p:cNvCxnSpPr>
            <a:cxnSpLocks/>
            <a:stCxn id="28" idx="7"/>
            <a:endCxn id="37" idx="6"/>
          </p:cNvCxnSpPr>
          <p:nvPr/>
        </p:nvCxnSpPr>
        <p:spPr>
          <a:xfrm rot="16200000" flipV="1">
            <a:off x="4453693" y="1544629"/>
            <a:ext cx="566885" cy="1020397"/>
          </a:xfrm>
          <a:prstGeom prst="bentConnector2">
            <a:avLst/>
          </a:prstGeom>
          <a:ln w="19050">
            <a:solidFill>
              <a:srgbClr val="30574E"/>
            </a:solidFill>
            <a:prstDash val="sysDash"/>
          </a:ln>
        </p:spPr>
        <p:style>
          <a:lnRef idx="1">
            <a:schemeClr val="accent1"/>
          </a:lnRef>
          <a:fillRef idx="0">
            <a:schemeClr val="accent1"/>
          </a:fillRef>
          <a:effectRef idx="0">
            <a:schemeClr val="accent1"/>
          </a:effectRef>
          <a:fontRef idx="minor">
            <a:schemeClr val="tx1"/>
          </a:fontRef>
        </p:style>
      </p:cxnSp>
      <p:sp>
        <p:nvSpPr>
          <p:cNvPr id="37" name="Oval 36">
            <a:extLst>
              <a:ext uri="{FF2B5EF4-FFF2-40B4-BE49-F238E27FC236}">
                <a16:creationId xmlns:a16="http://schemas.microsoft.com/office/drawing/2014/main" id="{A3267338-5CFC-4F4D-9E33-EF33F48BB283}"/>
              </a:ext>
            </a:extLst>
          </p:cNvPr>
          <p:cNvSpPr/>
          <p:nvPr/>
        </p:nvSpPr>
        <p:spPr>
          <a:xfrm>
            <a:off x="4155716" y="1735775"/>
            <a:ext cx="71220" cy="71220"/>
          </a:xfrm>
          <a:prstGeom prst="ellipse">
            <a:avLst/>
          </a:prstGeom>
          <a:solidFill>
            <a:schemeClr val="bg1"/>
          </a:solidFill>
          <a:ln w="19050">
            <a:solidFill>
              <a:srgbClr val="30574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9" name="Elbow Connector 10">
            <a:extLst>
              <a:ext uri="{FF2B5EF4-FFF2-40B4-BE49-F238E27FC236}">
                <a16:creationId xmlns:a16="http://schemas.microsoft.com/office/drawing/2014/main" id="{3E8E4D2C-484C-405C-8473-74D7165AFBA9}"/>
              </a:ext>
            </a:extLst>
          </p:cNvPr>
          <p:cNvCxnSpPr>
            <a:stCxn id="30" idx="2"/>
            <a:endCxn id="40" idx="2"/>
          </p:cNvCxnSpPr>
          <p:nvPr/>
        </p:nvCxnSpPr>
        <p:spPr>
          <a:xfrm>
            <a:off x="6936740" y="4151836"/>
            <a:ext cx="555507" cy="1338601"/>
          </a:xfrm>
          <a:prstGeom prst="bentConnector3">
            <a:avLst>
              <a:gd name="adj1" fmla="val 50000"/>
            </a:avLst>
          </a:prstGeom>
          <a:ln w="19050">
            <a:solidFill>
              <a:srgbClr val="30574E"/>
            </a:solidFill>
            <a:prstDash val="sysDash"/>
          </a:ln>
        </p:spPr>
        <p:style>
          <a:lnRef idx="1">
            <a:schemeClr val="accent1"/>
          </a:lnRef>
          <a:fillRef idx="0">
            <a:schemeClr val="accent1"/>
          </a:fillRef>
          <a:effectRef idx="0">
            <a:schemeClr val="accent1"/>
          </a:effectRef>
          <a:fontRef idx="minor">
            <a:schemeClr val="tx1"/>
          </a:fontRef>
        </p:style>
      </p:cxnSp>
      <p:sp>
        <p:nvSpPr>
          <p:cNvPr id="40" name="Oval 39">
            <a:extLst>
              <a:ext uri="{FF2B5EF4-FFF2-40B4-BE49-F238E27FC236}">
                <a16:creationId xmlns:a16="http://schemas.microsoft.com/office/drawing/2014/main" id="{4486EF6E-4D07-4783-849F-91F8A87D2E55}"/>
              </a:ext>
            </a:extLst>
          </p:cNvPr>
          <p:cNvSpPr/>
          <p:nvPr/>
        </p:nvSpPr>
        <p:spPr>
          <a:xfrm>
            <a:off x="7492247" y="5454827"/>
            <a:ext cx="71220" cy="71219"/>
          </a:xfrm>
          <a:prstGeom prst="ellipse">
            <a:avLst/>
          </a:prstGeom>
          <a:solidFill>
            <a:schemeClr val="bg1"/>
          </a:solidFill>
          <a:ln w="19050">
            <a:solidFill>
              <a:srgbClr val="30574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Elbow Connector 5">
            <a:extLst>
              <a:ext uri="{FF2B5EF4-FFF2-40B4-BE49-F238E27FC236}">
                <a16:creationId xmlns:a16="http://schemas.microsoft.com/office/drawing/2014/main" id="{5451CE71-391F-4B90-ACAF-3F7E25CBC692}"/>
              </a:ext>
            </a:extLst>
          </p:cNvPr>
          <p:cNvCxnSpPr>
            <a:stCxn id="34" idx="2"/>
            <a:endCxn id="42" idx="2"/>
          </p:cNvCxnSpPr>
          <p:nvPr/>
        </p:nvCxnSpPr>
        <p:spPr>
          <a:xfrm flipV="1">
            <a:off x="7254436" y="2036522"/>
            <a:ext cx="790421" cy="1154512"/>
          </a:xfrm>
          <a:prstGeom prst="bentConnector3">
            <a:avLst/>
          </a:prstGeom>
          <a:ln w="19050">
            <a:solidFill>
              <a:srgbClr val="000000"/>
            </a:solidFill>
            <a:prstDash val="sysDash"/>
          </a:ln>
        </p:spPr>
        <p:style>
          <a:lnRef idx="1">
            <a:schemeClr val="accent1"/>
          </a:lnRef>
          <a:fillRef idx="0">
            <a:schemeClr val="accent1"/>
          </a:fillRef>
          <a:effectRef idx="0">
            <a:schemeClr val="accent1"/>
          </a:effectRef>
          <a:fontRef idx="minor">
            <a:schemeClr val="tx1"/>
          </a:fontRef>
        </p:style>
      </p:cxnSp>
      <p:sp>
        <p:nvSpPr>
          <p:cNvPr id="42" name="Oval 41">
            <a:extLst>
              <a:ext uri="{FF2B5EF4-FFF2-40B4-BE49-F238E27FC236}">
                <a16:creationId xmlns:a16="http://schemas.microsoft.com/office/drawing/2014/main" id="{7F5C9497-C46D-4D27-9773-C9170E16CDBC}"/>
              </a:ext>
            </a:extLst>
          </p:cNvPr>
          <p:cNvSpPr/>
          <p:nvPr/>
        </p:nvSpPr>
        <p:spPr>
          <a:xfrm>
            <a:off x="8044857" y="2000912"/>
            <a:ext cx="71220" cy="71220"/>
          </a:xfrm>
          <a:prstGeom prst="ellipse">
            <a:avLst/>
          </a:prstGeom>
          <a:solidFill>
            <a:schemeClr val="bg1"/>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Elbow Connector 8">
            <a:extLst>
              <a:ext uri="{FF2B5EF4-FFF2-40B4-BE49-F238E27FC236}">
                <a16:creationId xmlns:a16="http://schemas.microsoft.com/office/drawing/2014/main" id="{11E41084-F518-4949-80B9-6365AF72D2B1}"/>
              </a:ext>
            </a:extLst>
          </p:cNvPr>
          <p:cNvCxnSpPr>
            <a:stCxn id="32" idx="6"/>
            <a:endCxn id="45" idx="6"/>
          </p:cNvCxnSpPr>
          <p:nvPr/>
        </p:nvCxnSpPr>
        <p:spPr>
          <a:xfrm rot="10800000" flipV="1">
            <a:off x="4147142" y="3665555"/>
            <a:ext cx="702672" cy="1393314"/>
          </a:xfrm>
          <a:prstGeom prst="bentConnector3">
            <a:avLst>
              <a:gd name="adj1" fmla="val 50000"/>
            </a:avLst>
          </a:prstGeom>
          <a:ln w="19050">
            <a:solidFill>
              <a:srgbClr val="000000"/>
            </a:solidFill>
            <a:prstDash val="sysDash"/>
          </a:ln>
        </p:spPr>
        <p:style>
          <a:lnRef idx="1">
            <a:schemeClr val="accent1"/>
          </a:lnRef>
          <a:fillRef idx="0">
            <a:schemeClr val="accent1"/>
          </a:fillRef>
          <a:effectRef idx="0">
            <a:schemeClr val="accent1"/>
          </a:effectRef>
          <a:fontRef idx="minor">
            <a:schemeClr val="tx1"/>
          </a:fontRef>
        </p:style>
      </p:cxnSp>
      <p:sp>
        <p:nvSpPr>
          <p:cNvPr id="45" name="Oval 44">
            <a:extLst>
              <a:ext uri="{FF2B5EF4-FFF2-40B4-BE49-F238E27FC236}">
                <a16:creationId xmlns:a16="http://schemas.microsoft.com/office/drawing/2014/main" id="{76C2FDC2-5B01-43FE-9A16-C685597B2494}"/>
              </a:ext>
            </a:extLst>
          </p:cNvPr>
          <p:cNvSpPr/>
          <p:nvPr/>
        </p:nvSpPr>
        <p:spPr>
          <a:xfrm>
            <a:off x="4075922" y="5023259"/>
            <a:ext cx="71220" cy="71220"/>
          </a:xfrm>
          <a:prstGeom prst="ellipse">
            <a:avLst/>
          </a:prstGeom>
          <a:solidFill>
            <a:schemeClr val="bg1"/>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302023E4-4231-4004-8ED2-E83D40F5BCE3}"/>
              </a:ext>
            </a:extLst>
          </p:cNvPr>
          <p:cNvSpPr/>
          <p:nvPr/>
        </p:nvSpPr>
        <p:spPr>
          <a:xfrm>
            <a:off x="517789" y="1143580"/>
            <a:ext cx="3479440" cy="1255985"/>
          </a:xfrm>
          <a:prstGeom prst="rect">
            <a:avLst/>
          </a:prstGeom>
        </p:spPr>
        <p:txBody>
          <a:bodyPr wrap="square" anchor="ctr" anchorCtr="0">
            <a:spAutoFit/>
          </a:bodyPr>
          <a:lstStyle/>
          <a:p>
            <a:pPr algn="r">
              <a:lnSpc>
                <a:spcPct val="130000"/>
              </a:lnSpc>
            </a:pPr>
            <a:r>
              <a:rPr lang="en-US" sz="2000" dirty="0"/>
              <a:t>Traditional home‑care agencies – medical </a:t>
            </a:r>
          </a:p>
          <a:p>
            <a:pPr algn="r">
              <a:lnSpc>
                <a:spcPct val="130000"/>
              </a:lnSpc>
            </a:pPr>
            <a:r>
              <a:rPr lang="en-US" sz="2000" dirty="0"/>
              <a:t>&amp; costly</a:t>
            </a:r>
          </a:p>
        </p:txBody>
      </p:sp>
      <p:sp>
        <p:nvSpPr>
          <p:cNvPr id="47" name="Rectangle 46">
            <a:extLst>
              <a:ext uri="{FF2B5EF4-FFF2-40B4-BE49-F238E27FC236}">
                <a16:creationId xmlns:a16="http://schemas.microsoft.com/office/drawing/2014/main" id="{5FDAE996-F1D1-4D2B-81A4-07C41644D3EA}"/>
              </a:ext>
            </a:extLst>
          </p:cNvPr>
          <p:cNvSpPr/>
          <p:nvPr/>
        </p:nvSpPr>
        <p:spPr>
          <a:xfrm>
            <a:off x="8278161" y="1407673"/>
            <a:ext cx="3183590" cy="1255985"/>
          </a:xfrm>
          <a:prstGeom prst="rect">
            <a:avLst/>
          </a:prstGeom>
        </p:spPr>
        <p:txBody>
          <a:bodyPr wrap="square" anchor="ctr" anchorCtr="0">
            <a:spAutoFit/>
          </a:bodyPr>
          <a:lstStyle/>
          <a:p>
            <a:pPr>
              <a:lnSpc>
                <a:spcPct val="130000"/>
              </a:lnSpc>
            </a:pPr>
            <a:r>
              <a:rPr lang="en-US" sz="2000" dirty="0"/>
              <a:t>Volunteer bureaux – limited structure </a:t>
            </a:r>
          </a:p>
          <a:p>
            <a:pPr>
              <a:lnSpc>
                <a:spcPct val="130000"/>
              </a:lnSpc>
            </a:pPr>
            <a:r>
              <a:rPr lang="en-US" sz="2000" dirty="0"/>
              <a:t>&amp; training</a:t>
            </a:r>
          </a:p>
        </p:txBody>
      </p:sp>
      <p:sp>
        <p:nvSpPr>
          <p:cNvPr id="48" name="Rectangle 47">
            <a:extLst>
              <a:ext uri="{FF2B5EF4-FFF2-40B4-BE49-F238E27FC236}">
                <a16:creationId xmlns:a16="http://schemas.microsoft.com/office/drawing/2014/main" id="{2D4D7886-AB2D-4AC0-9B78-A0DE181C65A5}"/>
              </a:ext>
            </a:extLst>
          </p:cNvPr>
          <p:cNvSpPr/>
          <p:nvPr/>
        </p:nvSpPr>
        <p:spPr>
          <a:xfrm>
            <a:off x="795120" y="4427388"/>
            <a:ext cx="3116270" cy="1255985"/>
          </a:xfrm>
          <a:prstGeom prst="rect">
            <a:avLst/>
          </a:prstGeom>
        </p:spPr>
        <p:txBody>
          <a:bodyPr wrap="square" anchor="ctr" anchorCtr="0">
            <a:spAutoFit/>
          </a:bodyPr>
          <a:lstStyle/>
          <a:p>
            <a:pPr algn="r">
              <a:lnSpc>
                <a:spcPct val="130000"/>
              </a:lnSpc>
            </a:pPr>
            <a:r>
              <a:rPr lang="en-US" sz="2000" dirty="0"/>
              <a:t>Gig platforms – transactional, short‑term focus</a:t>
            </a:r>
          </a:p>
        </p:txBody>
      </p:sp>
      <p:sp>
        <p:nvSpPr>
          <p:cNvPr id="49" name="Rectangle 48">
            <a:extLst>
              <a:ext uri="{FF2B5EF4-FFF2-40B4-BE49-F238E27FC236}">
                <a16:creationId xmlns:a16="http://schemas.microsoft.com/office/drawing/2014/main" id="{CC8E44D7-32D1-470B-B46C-6ED19B2A9152}"/>
              </a:ext>
            </a:extLst>
          </p:cNvPr>
          <p:cNvSpPr/>
          <p:nvPr/>
        </p:nvSpPr>
        <p:spPr>
          <a:xfrm>
            <a:off x="7728907" y="4864394"/>
            <a:ext cx="3906446" cy="1255985"/>
          </a:xfrm>
          <a:prstGeom prst="rect">
            <a:avLst/>
          </a:prstGeom>
        </p:spPr>
        <p:txBody>
          <a:bodyPr wrap="square" anchor="ctr" anchorCtr="0">
            <a:spAutoFit/>
          </a:bodyPr>
          <a:lstStyle/>
          <a:p>
            <a:pPr marL="57150">
              <a:lnSpc>
                <a:spcPct val="130000"/>
              </a:lnSpc>
            </a:pPr>
            <a:r>
              <a:rPr lang="en-US" sz="2000" dirty="0"/>
              <a:t>Shallion – specialised, community‑driven, tech‑enabled hybrid model</a:t>
            </a:r>
          </a:p>
        </p:txBody>
      </p:sp>
      <p:pic>
        <p:nvPicPr>
          <p:cNvPr id="50" name="Picture 49">
            <a:extLst>
              <a:ext uri="{FF2B5EF4-FFF2-40B4-BE49-F238E27FC236}">
                <a16:creationId xmlns:a16="http://schemas.microsoft.com/office/drawing/2014/main" id="{C523F45B-0175-4A72-98A7-BD68C390E0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51786" y="3571518"/>
            <a:ext cx="182880" cy="182880"/>
          </a:xfrm>
          <a:prstGeom prst="rect">
            <a:avLst/>
          </a:prstGeom>
        </p:spPr>
      </p:pic>
      <p:pic>
        <p:nvPicPr>
          <p:cNvPr id="51" name="Picture 50">
            <a:extLst>
              <a:ext uri="{FF2B5EF4-FFF2-40B4-BE49-F238E27FC236}">
                <a16:creationId xmlns:a16="http://schemas.microsoft.com/office/drawing/2014/main" id="{3C44FE87-AD17-4727-B8DC-FBFB57470D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69480" y="4010834"/>
            <a:ext cx="274320" cy="274320"/>
          </a:xfrm>
          <a:prstGeom prst="rect">
            <a:avLst/>
          </a:prstGeom>
        </p:spPr>
      </p:pic>
      <p:pic>
        <p:nvPicPr>
          <p:cNvPr id="52" name="Picture 51">
            <a:extLst>
              <a:ext uri="{FF2B5EF4-FFF2-40B4-BE49-F238E27FC236}">
                <a16:creationId xmlns:a16="http://schemas.microsoft.com/office/drawing/2014/main" id="{3D831FD7-0F14-4BCB-BD7A-F172E957709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10573" y="3087591"/>
            <a:ext cx="201168" cy="201168"/>
          </a:xfrm>
          <a:prstGeom prst="rect">
            <a:avLst/>
          </a:prstGeom>
        </p:spPr>
      </p:pic>
      <p:pic>
        <p:nvPicPr>
          <p:cNvPr id="53" name="Picture 52">
            <a:extLst>
              <a:ext uri="{FF2B5EF4-FFF2-40B4-BE49-F238E27FC236}">
                <a16:creationId xmlns:a16="http://schemas.microsoft.com/office/drawing/2014/main" id="{84D8DAB0-8D0C-44D2-9362-8EB6BE6E131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93664" y="2681106"/>
            <a:ext cx="246888" cy="246888"/>
          </a:xfrm>
          <a:prstGeom prst="rect">
            <a:avLst/>
          </a:prstGeom>
        </p:spPr>
      </p:pic>
    </p:spTree>
    <p:extLst>
      <p:ext uri="{BB962C8B-B14F-4D97-AF65-F5344CB8AC3E}">
        <p14:creationId xmlns:p14="http://schemas.microsoft.com/office/powerpoint/2010/main" val="30722782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C76624A-7BF5-4E2F-A062-3C900AA13784}"/>
              </a:ext>
            </a:extLst>
          </p:cNvPr>
          <p:cNvSpPr>
            <a:spLocks noGrp="1"/>
          </p:cNvSpPr>
          <p:nvPr>
            <p:ph type="body" sz="quarter" idx="10"/>
          </p:nvPr>
        </p:nvSpPr>
        <p:spPr/>
        <p:txBody>
          <a:bodyPr/>
          <a:lstStyle/>
          <a:p>
            <a:r>
              <a:rPr lang="en-US" dirty="0"/>
              <a:t>Business Model &amp; Sustainability</a:t>
            </a:r>
          </a:p>
        </p:txBody>
      </p:sp>
      <p:grpSp>
        <p:nvGrpSpPr>
          <p:cNvPr id="52" name="Group 51">
            <a:extLst>
              <a:ext uri="{FF2B5EF4-FFF2-40B4-BE49-F238E27FC236}">
                <a16:creationId xmlns:a16="http://schemas.microsoft.com/office/drawing/2014/main" id="{7B2A0082-3974-47C3-880C-F98C4DE1054F}"/>
              </a:ext>
            </a:extLst>
          </p:cNvPr>
          <p:cNvGrpSpPr/>
          <p:nvPr/>
        </p:nvGrpSpPr>
        <p:grpSpPr>
          <a:xfrm>
            <a:off x="3859214" y="2177316"/>
            <a:ext cx="4473573" cy="3980848"/>
            <a:chOff x="3883662" y="2080138"/>
            <a:chExt cx="4473573" cy="3980848"/>
          </a:xfrm>
          <a:gradFill>
            <a:gsLst>
              <a:gs pos="99000">
                <a:srgbClr val="000000"/>
              </a:gs>
              <a:gs pos="0">
                <a:srgbClr val="30574E"/>
              </a:gs>
            </a:gsLst>
            <a:lin ang="0" scaled="1"/>
          </a:gradFill>
        </p:grpSpPr>
        <p:sp>
          <p:nvSpPr>
            <p:cNvPr id="53" name="Freeform: Shape 52">
              <a:extLst>
                <a:ext uri="{FF2B5EF4-FFF2-40B4-BE49-F238E27FC236}">
                  <a16:creationId xmlns:a16="http://schemas.microsoft.com/office/drawing/2014/main" id="{848BFAFE-15B4-4136-99B0-DE01CB9F0CAF}"/>
                </a:ext>
              </a:extLst>
            </p:cNvPr>
            <p:cNvSpPr/>
            <p:nvPr/>
          </p:nvSpPr>
          <p:spPr>
            <a:xfrm rot="17253270" flipH="1">
              <a:off x="6459260" y="4670006"/>
              <a:ext cx="441179" cy="930346"/>
            </a:xfrm>
            <a:custGeom>
              <a:avLst/>
              <a:gdLst>
                <a:gd name="connsiteX0" fmla="*/ 0 w 441179"/>
                <a:gd name="connsiteY0" fmla="*/ 0 h 930346"/>
                <a:gd name="connsiteX1" fmla="*/ 0 w 441179"/>
                <a:gd name="connsiteY1" fmla="*/ 599978 h 930346"/>
                <a:gd name="connsiteX2" fmla="*/ 44714 w 441179"/>
                <a:gd name="connsiteY2" fmla="*/ 613193 h 930346"/>
                <a:gd name="connsiteX3" fmla="*/ 180283 w 441179"/>
                <a:gd name="connsiteY3" fmla="*/ 920093 h 930346"/>
                <a:gd name="connsiteX4" fmla="*/ 180026 w 441179"/>
                <a:gd name="connsiteY4" fmla="*/ 930346 h 930346"/>
                <a:gd name="connsiteX5" fmla="*/ 263003 w 441179"/>
                <a:gd name="connsiteY5" fmla="*/ 930346 h 930346"/>
                <a:gd name="connsiteX6" fmla="*/ 264129 w 441179"/>
                <a:gd name="connsiteY6" fmla="*/ 885469 h 930346"/>
                <a:gd name="connsiteX7" fmla="*/ 413339 w 441179"/>
                <a:gd name="connsiteY7" fmla="*/ 616885 h 930346"/>
                <a:gd name="connsiteX8" fmla="*/ 441179 w 441179"/>
                <a:gd name="connsiteY8" fmla="*/ 611206 h 930346"/>
                <a:gd name="connsiteX9" fmla="*/ 441179 w 441179"/>
                <a:gd name="connsiteY9" fmla="*/ 0 h 930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1179" h="930346">
                  <a:moveTo>
                    <a:pt x="0" y="0"/>
                  </a:moveTo>
                  <a:lnTo>
                    <a:pt x="0" y="599978"/>
                  </a:lnTo>
                  <a:lnTo>
                    <a:pt x="44714" y="613193"/>
                  </a:lnTo>
                  <a:cubicBezTo>
                    <a:pt x="119688" y="661880"/>
                    <a:pt x="175294" y="780134"/>
                    <a:pt x="180283" y="920093"/>
                  </a:cubicBezTo>
                  <a:lnTo>
                    <a:pt x="180026" y="930346"/>
                  </a:lnTo>
                  <a:lnTo>
                    <a:pt x="263003" y="930346"/>
                  </a:lnTo>
                  <a:lnTo>
                    <a:pt x="264129" y="885469"/>
                  </a:lnTo>
                  <a:cubicBezTo>
                    <a:pt x="275712" y="752913"/>
                    <a:pt x="334702" y="646729"/>
                    <a:pt x="413339" y="616885"/>
                  </a:cubicBezTo>
                  <a:lnTo>
                    <a:pt x="441179" y="611206"/>
                  </a:lnTo>
                  <a:lnTo>
                    <a:pt x="441179"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dirty="0"/>
            </a:p>
          </p:txBody>
        </p:sp>
        <p:sp>
          <p:nvSpPr>
            <p:cNvPr id="54" name="Freeform: Shape 53">
              <a:extLst>
                <a:ext uri="{FF2B5EF4-FFF2-40B4-BE49-F238E27FC236}">
                  <a16:creationId xmlns:a16="http://schemas.microsoft.com/office/drawing/2014/main" id="{3881D7EE-4350-4D98-B998-051825AD5ADC}"/>
                </a:ext>
              </a:extLst>
            </p:cNvPr>
            <p:cNvSpPr/>
            <p:nvPr/>
          </p:nvSpPr>
          <p:spPr>
            <a:xfrm rot="17253270" flipH="1">
              <a:off x="7340486" y="4951111"/>
              <a:ext cx="441179" cy="930346"/>
            </a:xfrm>
            <a:custGeom>
              <a:avLst/>
              <a:gdLst>
                <a:gd name="connsiteX0" fmla="*/ 0 w 441179"/>
                <a:gd name="connsiteY0" fmla="*/ 337483 h 930346"/>
                <a:gd name="connsiteX1" fmla="*/ 0 w 441179"/>
                <a:gd name="connsiteY1" fmla="*/ 930346 h 930346"/>
                <a:gd name="connsiteX2" fmla="*/ 441179 w 441179"/>
                <a:gd name="connsiteY2" fmla="*/ 930346 h 930346"/>
                <a:gd name="connsiteX3" fmla="*/ 441179 w 441179"/>
                <a:gd name="connsiteY3" fmla="*/ 349062 h 930346"/>
                <a:gd name="connsiteX4" fmla="*/ 395761 w 441179"/>
                <a:gd name="connsiteY4" fmla="*/ 335639 h 930346"/>
                <a:gd name="connsiteX5" fmla="*/ 260192 w 441179"/>
                <a:gd name="connsiteY5" fmla="*/ 28740 h 930346"/>
                <a:gd name="connsiteX6" fmla="*/ 260912 w 441179"/>
                <a:gd name="connsiteY6" fmla="*/ 0 h 930346"/>
                <a:gd name="connsiteX7" fmla="*/ 177936 w 441179"/>
                <a:gd name="connsiteY7" fmla="*/ 0 h 930346"/>
                <a:gd name="connsiteX8" fmla="*/ 176346 w 441179"/>
                <a:gd name="connsiteY8" fmla="*/ 63364 h 930346"/>
                <a:gd name="connsiteX9" fmla="*/ 27136 w 441179"/>
                <a:gd name="connsiteY9" fmla="*/ 331948 h 930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1179" h="930346">
                  <a:moveTo>
                    <a:pt x="0" y="337483"/>
                  </a:moveTo>
                  <a:lnTo>
                    <a:pt x="0" y="930346"/>
                  </a:lnTo>
                  <a:lnTo>
                    <a:pt x="441179" y="930346"/>
                  </a:lnTo>
                  <a:lnTo>
                    <a:pt x="441179" y="349062"/>
                  </a:lnTo>
                  <a:lnTo>
                    <a:pt x="395761" y="335639"/>
                  </a:lnTo>
                  <a:cubicBezTo>
                    <a:pt x="320787" y="286952"/>
                    <a:pt x="265181" y="168698"/>
                    <a:pt x="260192" y="28740"/>
                  </a:cubicBezTo>
                  <a:lnTo>
                    <a:pt x="260912" y="0"/>
                  </a:lnTo>
                  <a:lnTo>
                    <a:pt x="177936" y="0"/>
                  </a:lnTo>
                  <a:lnTo>
                    <a:pt x="176346" y="63364"/>
                  </a:lnTo>
                  <a:cubicBezTo>
                    <a:pt x="164763" y="195920"/>
                    <a:pt x="105773" y="302103"/>
                    <a:pt x="27136" y="33194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55" name="Freeform: Shape 54">
              <a:extLst>
                <a:ext uri="{FF2B5EF4-FFF2-40B4-BE49-F238E27FC236}">
                  <a16:creationId xmlns:a16="http://schemas.microsoft.com/office/drawing/2014/main" id="{8D066564-32B8-49FC-89E4-2A01ABF729FE}"/>
                </a:ext>
              </a:extLst>
            </p:cNvPr>
            <p:cNvSpPr/>
            <p:nvPr/>
          </p:nvSpPr>
          <p:spPr>
            <a:xfrm rot="14275710" flipH="1">
              <a:off x="6362352" y="3950210"/>
              <a:ext cx="441179" cy="930346"/>
            </a:xfrm>
            <a:custGeom>
              <a:avLst/>
              <a:gdLst>
                <a:gd name="connsiteX0" fmla="*/ 180027 w 441179"/>
                <a:gd name="connsiteY0" fmla="*/ 930346 h 930346"/>
                <a:gd name="connsiteX1" fmla="*/ 264421 w 441179"/>
                <a:gd name="connsiteY1" fmla="*/ 930346 h 930346"/>
                <a:gd name="connsiteX2" fmla="*/ 273744 w 441179"/>
                <a:gd name="connsiteY2" fmla="*/ 821619 h 930346"/>
                <a:gd name="connsiteX3" fmla="*/ 375787 w 441179"/>
                <a:gd name="connsiteY3" fmla="*/ 637937 h 930346"/>
                <a:gd name="connsiteX4" fmla="*/ 441179 w 441179"/>
                <a:gd name="connsiteY4" fmla="*/ 613425 h 930346"/>
                <a:gd name="connsiteX5" fmla="*/ 441179 w 441179"/>
                <a:gd name="connsiteY5" fmla="*/ 0 h 930346"/>
                <a:gd name="connsiteX6" fmla="*/ 0 w 441179"/>
                <a:gd name="connsiteY6" fmla="*/ 0 h 930346"/>
                <a:gd name="connsiteX7" fmla="*/ 0 w 441179"/>
                <a:gd name="connsiteY7" fmla="*/ 594116 h 930346"/>
                <a:gd name="connsiteX8" fmla="*/ 5758 w 441179"/>
                <a:gd name="connsiteY8" fmla="*/ 594868 h 930346"/>
                <a:gd name="connsiteX9" fmla="*/ 180285 w 441179"/>
                <a:gd name="connsiteY9" fmla="*/ 920093 h 930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1179" h="930346">
                  <a:moveTo>
                    <a:pt x="180027" y="930346"/>
                  </a:moveTo>
                  <a:lnTo>
                    <a:pt x="264421" y="930346"/>
                  </a:lnTo>
                  <a:lnTo>
                    <a:pt x="273744" y="821619"/>
                  </a:lnTo>
                  <a:cubicBezTo>
                    <a:pt x="291487" y="740034"/>
                    <a:pt x="328243" y="673872"/>
                    <a:pt x="375787" y="637937"/>
                  </a:cubicBezTo>
                  <a:lnTo>
                    <a:pt x="441179" y="613425"/>
                  </a:lnTo>
                  <a:lnTo>
                    <a:pt x="441179" y="0"/>
                  </a:lnTo>
                  <a:lnTo>
                    <a:pt x="0" y="0"/>
                  </a:lnTo>
                  <a:lnTo>
                    <a:pt x="0" y="594116"/>
                  </a:lnTo>
                  <a:lnTo>
                    <a:pt x="5758" y="594868"/>
                  </a:lnTo>
                  <a:cubicBezTo>
                    <a:pt x="99748" y="623065"/>
                    <a:pt x="174463" y="756807"/>
                    <a:pt x="180285" y="92009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dirty="0"/>
            </a:p>
          </p:txBody>
        </p:sp>
        <p:sp>
          <p:nvSpPr>
            <p:cNvPr id="56" name="Freeform: Shape 55">
              <a:extLst>
                <a:ext uri="{FF2B5EF4-FFF2-40B4-BE49-F238E27FC236}">
                  <a16:creationId xmlns:a16="http://schemas.microsoft.com/office/drawing/2014/main" id="{A5DAE503-0AEF-458A-BAC2-BB0C9BA90D89}"/>
                </a:ext>
              </a:extLst>
            </p:cNvPr>
            <p:cNvSpPr/>
            <p:nvPr/>
          </p:nvSpPr>
          <p:spPr>
            <a:xfrm rot="14275710" flipH="1">
              <a:off x="7147343" y="3460957"/>
              <a:ext cx="441179" cy="930346"/>
            </a:xfrm>
            <a:custGeom>
              <a:avLst/>
              <a:gdLst>
                <a:gd name="connsiteX0" fmla="*/ 0 w 441179"/>
                <a:gd name="connsiteY0" fmla="*/ 930346 h 930346"/>
                <a:gd name="connsiteX1" fmla="*/ 441179 w 441179"/>
                <a:gd name="connsiteY1" fmla="*/ 930346 h 930346"/>
                <a:gd name="connsiteX2" fmla="*/ 441179 w 441179"/>
                <a:gd name="connsiteY2" fmla="*/ 354808 h 930346"/>
                <a:gd name="connsiteX3" fmla="*/ 434718 w 441179"/>
                <a:gd name="connsiteY3" fmla="*/ 353964 h 930346"/>
                <a:gd name="connsiteX4" fmla="*/ 260192 w 441179"/>
                <a:gd name="connsiteY4" fmla="*/ 28739 h 930346"/>
                <a:gd name="connsiteX5" fmla="*/ 260913 w 441179"/>
                <a:gd name="connsiteY5" fmla="*/ 0 h 930346"/>
                <a:gd name="connsiteX6" fmla="*/ 177640 w 441179"/>
                <a:gd name="connsiteY6" fmla="*/ 0 h 930346"/>
                <a:gd name="connsiteX7" fmla="*/ 166732 w 441179"/>
                <a:gd name="connsiteY7" fmla="*/ 127213 h 930346"/>
                <a:gd name="connsiteX8" fmla="*/ 27136 w 441179"/>
                <a:gd name="connsiteY8" fmla="*/ 331947 h 930346"/>
                <a:gd name="connsiteX9" fmla="*/ 0 w 441179"/>
                <a:gd name="connsiteY9" fmla="*/ 337483 h 930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1179" h="930346">
                  <a:moveTo>
                    <a:pt x="0" y="930346"/>
                  </a:moveTo>
                  <a:lnTo>
                    <a:pt x="441179" y="930346"/>
                  </a:lnTo>
                  <a:lnTo>
                    <a:pt x="441179" y="354808"/>
                  </a:lnTo>
                  <a:lnTo>
                    <a:pt x="434718" y="353964"/>
                  </a:lnTo>
                  <a:cubicBezTo>
                    <a:pt x="340728" y="325767"/>
                    <a:pt x="266013" y="192024"/>
                    <a:pt x="260192" y="28739"/>
                  </a:cubicBezTo>
                  <a:lnTo>
                    <a:pt x="260913" y="0"/>
                  </a:lnTo>
                  <a:lnTo>
                    <a:pt x="177640" y="0"/>
                  </a:lnTo>
                  <a:lnTo>
                    <a:pt x="166732" y="127213"/>
                  </a:lnTo>
                  <a:cubicBezTo>
                    <a:pt x="144553" y="229194"/>
                    <a:pt x="92667" y="307077"/>
                    <a:pt x="27136" y="331947"/>
                  </a:cubicBezTo>
                  <a:lnTo>
                    <a:pt x="0" y="33748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57" name="Freeform: Shape 56">
              <a:extLst>
                <a:ext uri="{FF2B5EF4-FFF2-40B4-BE49-F238E27FC236}">
                  <a16:creationId xmlns:a16="http://schemas.microsoft.com/office/drawing/2014/main" id="{AF05EAF7-B588-49A7-A2EE-4DCA8198B903}"/>
                </a:ext>
              </a:extLst>
            </p:cNvPr>
            <p:cNvSpPr/>
            <p:nvPr/>
          </p:nvSpPr>
          <p:spPr>
            <a:xfrm rot="10957370" flipH="1">
              <a:off x="5706131" y="3593307"/>
              <a:ext cx="441179" cy="930346"/>
            </a:xfrm>
            <a:custGeom>
              <a:avLst/>
              <a:gdLst>
                <a:gd name="connsiteX0" fmla="*/ 179943 w 441179"/>
                <a:gd name="connsiteY0" fmla="*/ 930346 h 930346"/>
                <a:gd name="connsiteX1" fmla="*/ 263173 w 441179"/>
                <a:gd name="connsiteY1" fmla="*/ 930346 h 930346"/>
                <a:gd name="connsiteX2" fmla="*/ 264390 w 441179"/>
                <a:gd name="connsiteY2" fmla="*/ 892875 h 930346"/>
                <a:gd name="connsiteX3" fmla="*/ 376990 w 441179"/>
                <a:gd name="connsiteY3" fmla="*/ 671794 h 930346"/>
                <a:gd name="connsiteX4" fmla="*/ 441179 w 441179"/>
                <a:gd name="connsiteY4" fmla="*/ 650125 h 930346"/>
                <a:gd name="connsiteX5" fmla="*/ 441179 w 441179"/>
                <a:gd name="connsiteY5" fmla="*/ 0 h 930346"/>
                <a:gd name="connsiteX6" fmla="*/ 0 w 441179"/>
                <a:gd name="connsiteY6" fmla="*/ 0 h 930346"/>
                <a:gd name="connsiteX7" fmla="*/ 0 w 441179"/>
                <a:gd name="connsiteY7" fmla="*/ 635119 h 930346"/>
                <a:gd name="connsiteX8" fmla="*/ 45913 w 441179"/>
                <a:gd name="connsiteY8" fmla="*/ 647053 h 930346"/>
                <a:gd name="connsiteX9" fmla="*/ 180276 w 441179"/>
                <a:gd name="connsiteY9" fmla="*/ 920098 h 930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1179" h="930346">
                  <a:moveTo>
                    <a:pt x="179943" y="930346"/>
                  </a:moveTo>
                  <a:lnTo>
                    <a:pt x="263173" y="930346"/>
                  </a:lnTo>
                  <a:lnTo>
                    <a:pt x="264390" y="892875"/>
                  </a:lnTo>
                  <a:cubicBezTo>
                    <a:pt x="274469" y="794371"/>
                    <a:pt x="317394" y="712065"/>
                    <a:pt x="376990" y="671794"/>
                  </a:cubicBezTo>
                  <a:lnTo>
                    <a:pt x="441179" y="650125"/>
                  </a:lnTo>
                  <a:lnTo>
                    <a:pt x="441179" y="0"/>
                  </a:lnTo>
                  <a:lnTo>
                    <a:pt x="0" y="0"/>
                  </a:lnTo>
                  <a:lnTo>
                    <a:pt x="0" y="635119"/>
                  </a:lnTo>
                  <a:lnTo>
                    <a:pt x="45913" y="647053"/>
                  </a:lnTo>
                  <a:cubicBezTo>
                    <a:pt x="120689" y="690162"/>
                    <a:pt x="175828" y="795359"/>
                    <a:pt x="180276" y="92009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dirty="0"/>
            </a:p>
          </p:txBody>
        </p:sp>
        <p:sp>
          <p:nvSpPr>
            <p:cNvPr id="58" name="Freeform: Shape 57">
              <a:extLst>
                <a:ext uri="{FF2B5EF4-FFF2-40B4-BE49-F238E27FC236}">
                  <a16:creationId xmlns:a16="http://schemas.microsoft.com/office/drawing/2014/main" id="{9FD1E3B4-21C2-4F6C-9249-6F7D2CF38748}"/>
                </a:ext>
              </a:extLst>
            </p:cNvPr>
            <p:cNvSpPr/>
            <p:nvPr/>
          </p:nvSpPr>
          <p:spPr>
            <a:xfrm rot="10957370" flipH="1">
              <a:off x="5750681" y="2669405"/>
              <a:ext cx="441179" cy="930346"/>
            </a:xfrm>
            <a:custGeom>
              <a:avLst/>
              <a:gdLst>
                <a:gd name="connsiteX0" fmla="*/ 0 w 441179"/>
                <a:gd name="connsiteY0" fmla="*/ 930346 h 930346"/>
                <a:gd name="connsiteX1" fmla="*/ 441179 w 441179"/>
                <a:gd name="connsiteY1" fmla="*/ 930346 h 930346"/>
                <a:gd name="connsiteX2" fmla="*/ 441179 w 441179"/>
                <a:gd name="connsiteY2" fmla="*/ 313906 h 930346"/>
                <a:gd name="connsiteX3" fmla="*/ 394552 w 441179"/>
                <a:gd name="connsiteY3" fmla="*/ 301787 h 930346"/>
                <a:gd name="connsiteX4" fmla="*/ 260189 w 441179"/>
                <a:gd name="connsiteY4" fmla="*/ 28742 h 930346"/>
                <a:gd name="connsiteX5" fmla="*/ 261123 w 441179"/>
                <a:gd name="connsiteY5" fmla="*/ 0 h 930346"/>
                <a:gd name="connsiteX6" fmla="*/ 177893 w 441179"/>
                <a:gd name="connsiteY6" fmla="*/ 0 h 930346"/>
                <a:gd name="connsiteX7" fmla="*/ 176075 w 441179"/>
                <a:gd name="connsiteY7" fmla="*/ 55965 h 930346"/>
                <a:gd name="connsiteX8" fmla="*/ 63475 w 441179"/>
                <a:gd name="connsiteY8" fmla="*/ 277046 h 930346"/>
                <a:gd name="connsiteX9" fmla="*/ 0 w 441179"/>
                <a:gd name="connsiteY9" fmla="*/ 298473 h 930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1179" h="930346">
                  <a:moveTo>
                    <a:pt x="0" y="930346"/>
                  </a:moveTo>
                  <a:lnTo>
                    <a:pt x="441179" y="930346"/>
                  </a:lnTo>
                  <a:lnTo>
                    <a:pt x="441179" y="313906"/>
                  </a:lnTo>
                  <a:lnTo>
                    <a:pt x="394552" y="301787"/>
                  </a:lnTo>
                  <a:cubicBezTo>
                    <a:pt x="319776" y="258678"/>
                    <a:pt x="264637" y="153481"/>
                    <a:pt x="260189" y="28742"/>
                  </a:cubicBezTo>
                  <a:lnTo>
                    <a:pt x="261123" y="0"/>
                  </a:lnTo>
                  <a:lnTo>
                    <a:pt x="177893" y="0"/>
                  </a:lnTo>
                  <a:lnTo>
                    <a:pt x="176075" y="55965"/>
                  </a:lnTo>
                  <a:cubicBezTo>
                    <a:pt x="165995" y="154469"/>
                    <a:pt x="123071" y="236775"/>
                    <a:pt x="63475" y="277046"/>
                  </a:cubicBezTo>
                  <a:lnTo>
                    <a:pt x="0" y="29847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59" name="Freeform: Shape 58">
              <a:extLst>
                <a:ext uri="{FF2B5EF4-FFF2-40B4-BE49-F238E27FC236}">
                  <a16:creationId xmlns:a16="http://schemas.microsoft.com/office/drawing/2014/main" id="{85FD3F93-C09E-412C-9011-684614CACC3A}"/>
                </a:ext>
              </a:extLst>
            </p:cNvPr>
            <p:cNvSpPr/>
            <p:nvPr/>
          </p:nvSpPr>
          <p:spPr>
            <a:xfrm rot="7864784" flipH="1">
              <a:off x="5018774" y="3870639"/>
              <a:ext cx="380262" cy="942186"/>
            </a:xfrm>
            <a:custGeom>
              <a:avLst/>
              <a:gdLst>
                <a:gd name="connsiteX0" fmla="*/ 237434 w 380262"/>
                <a:gd name="connsiteY0" fmla="*/ 942186 h 942186"/>
                <a:gd name="connsiteX1" fmla="*/ 245971 w 380262"/>
                <a:gd name="connsiteY1" fmla="*/ 842821 h 942186"/>
                <a:gd name="connsiteX2" fmla="*/ 366300 w 380262"/>
                <a:gd name="connsiteY2" fmla="*/ 666595 h 942186"/>
                <a:gd name="connsiteX3" fmla="*/ 380262 w 380262"/>
                <a:gd name="connsiteY3" fmla="*/ 663750 h 942186"/>
                <a:gd name="connsiteX4" fmla="*/ 380262 w 380262"/>
                <a:gd name="connsiteY4" fmla="*/ 0 h 942186"/>
                <a:gd name="connsiteX5" fmla="*/ 0 w 380262"/>
                <a:gd name="connsiteY5" fmla="*/ 0 h 942186"/>
                <a:gd name="connsiteX6" fmla="*/ 0 w 380262"/>
                <a:gd name="connsiteY6" fmla="*/ 665383 h 942186"/>
                <a:gd name="connsiteX7" fmla="*/ 38424 w 380262"/>
                <a:gd name="connsiteY7" fmla="*/ 676722 h 942186"/>
                <a:gd name="connsiteX8" fmla="*/ 155261 w 380262"/>
                <a:gd name="connsiteY8" fmla="*/ 940873 h 942186"/>
                <a:gd name="connsiteX9" fmla="*/ 155228 w 380262"/>
                <a:gd name="connsiteY9" fmla="*/ 942186 h 942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0262" h="942186">
                  <a:moveTo>
                    <a:pt x="237434" y="942186"/>
                  </a:moveTo>
                  <a:lnTo>
                    <a:pt x="245971" y="842821"/>
                  </a:lnTo>
                  <a:cubicBezTo>
                    <a:pt x="265091" y="755043"/>
                    <a:pt x="309817" y="688004"/>
                    <a:pt x="366300" y="666595"/>
                  </a:cubicBezTo>
                  <a:lnTo>
                    <a:pt x="380262" y="663750"/>
                  </a:lnTo>
                  <a:lnTo>
                    <a:pt x="380262" y="0"/>
                  </a:lnTo>
                  <a:lnTo>
                    <a:pt x="0" y="0"/>
                  </a:lnTo>
                  <a:lnTo>
                    <a:pt x="0" y="665383"/>
                  </a:lnTo>
                  <a:lnTo>
                    <a:pt x="38424" y="676722"/>
                  </a:lnTo>
                  <a:cubicBezTo>
                    <a:pt x="103043" y="718625"/>
                    <a:pt x="150966" y="820407"/>
                    <a:pt x="155261" y="940873"/>
                  </a:cubicBezTo>
                  <a:lnTo>
                    <a:pt x="155228" y="942186"/>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60" name="Freeform: Shape 59">
              <a:extLst>
                <a:ext uri="{FF2B5EF4-FFF2-40B4-BE49-F238E27FC236}">
                  <a16:creationId xmlns:a16="http://schemas.microsoft.com/office/drawing/2014/main" id="{8DD7DF8A-FC8F-4DDC-8680-44D9B72B56B9}"/>
                </a:ext>
              </a:extLst>
            </p:cNvPr>
            <p:cNvSpPr/>
            <p:nvPr/>
          </p:nvSpPr>
          <p:spPr>
            <a:xfrm rot="7864784" flipH="1">
              <a:off x="4313363" y="3255773"/>
              <a:ext cx="380262" cy="942186"/>
            </a:xfrm>
            <a:custGeom>
              <a:avLst/>
              <a:gdLst>
                <a:gd name="connsiteX0" fmla="*/ 380262 w 380262"/>
                <a:gd name="connsiteY0" fmla="*/ 942186 h 942186"/>
                <a:gd name="connsiteX1" fmla="*/ 380262 w 380262"/>
                <a:gd name="connsiteY1" fmla="*/ 292917 h 942186"/>
                <a:gd name="connsiteX2" fmla="*/ 353088 w 380262"/>
                <a:gd name="connsiteY2" fmla="*/ 284898 h 942186"/>
                <a:gd name="connsiteX3" fmla="*/ 236251 w 380262"/>
                <a:gd name="connsiteY3" fmla="*/ 20748 h 942186"/>
                <a:gd name="connsiteX4" fmla="*/ 236773 w 380262"/>
                <a:gd name="connsiteY4" fmla="*/ 0 h 942186"/>
                <a:gd name="connsiteX5" fmla="*/ 154815 w 380262"/>
                <a:gd name="connsiteY5" fmla="*/ 0 h 942186"/>
                <a:gd name="connsiteX6" fmla="*/ 155309 w 380262"/>
                <a:gd name="connsiteY6" fmla="*/ 5103 h 942186"/>
                <a:gd name="connsiteX7" fmla="*/ 25212 w 380262"/>
                <a:gd name="connsiteY7" fmla="*/ 295025 h 942186"/>
                <a:gd name="connsiteX8" fmla="*/ 0 w 380262"/>
                <a:gd name="connsiteY8" fmla="*/ 300162 h 942186"/>
                <a:gd name="connsiteX9" fmla="*/ 0 w 380262"/>
                <a:gd name="connsiteY9" fmla="*/ 942186 h 942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0262" h="942186">
                  <a:moveTo>
                    <a:pt x="380262" y="942186"/>
                  </a:moveTo>
                  <a:lnTo>
                    <a:pt x="380262" y="292917"/>
                  </a:lnTo>
                  <a:lnTo>
                    <a:pt x="353088" y="284898"/>
                  </a:lnTo>
                  <a:cubicBezTo>
                    <a:pt x="288468" y="242995"/>
                    <a:pt x="240546" y="141213"/>
                    <a:pt x="236251" y="20748"/>
                  </a:cubicBezTo>
                  <a:lnTo>
                    <a:pt x="236773" y="0"/>
                  </a:lnTo>
                  <a:lnTo>
                    <a:pt x="154815" y="0"/>
                  </a:lnTo>
                  <a:lnTo>
                    <a:pt x="155309" y="5103"/>
                  </a:lnTo>
                  <a:cubicBezTo>
                    <a:pt x="160320" y="145646"/>
                    <a:pt x="104289" y="265052"/>
                    <a:pt x="25212" y="295025"/>
                  </a:cubicBezTo>
                  <a:lnTo>
                    <a:pt x="0" y="300162"/>
                  </a:lnTo>
                  <a:lnTo>
                    <a:pt x="0" y="942186"/>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61" name="Freeform: Shape 60">
              <a:extLst>
                <a:ext uri="{FF2B5EF4-FFF2-40B4-BE49-F238E27FC236}">
                  <a16:creationId xmlns:a16="http://schemas.microsoft.com/office/drawing/2014/main" id="{211ADF19-9E94-4DA0-9243-1C87F122033E}"/>
                </a:ext>
              </a:extLst>
            </p:cNvPr>
            <p:cNvSpPr/>
            <p:nvPr/>
          </p:nvSpPr>
          <p:spPr>
            <a:xfrm rot="4493781" flipH="1">
              <a:off x="4798252" y="4735420"/>
              <a:ext cx="280761" cy="695649"/>
            </a:xfrm>
            <a:custGeom>
              <a:avLst/>
              <a:gdLst>
                <a:gd name="connsiteX0" fmla="*/ 280761 w 280761"/>
                <a:gd name="connsiteY0" fmla="*/ 0 h 695649"/>
                <a:gd name="connsiteX1" fmla="*/ 0 w 280761"/>
                <a:gd name="connsiteY1" fmla="*/ 0 h 695649"/>
                <a:gd name="connsiteX2" fmla="*/ 0 w 280761"/>
                <a:gd name="connsiteY2" fmla="*/ 487646 h 695649"/>
                <a:gd name="connsiteX3" fmla="*/ 28243 w 280761"/>
                <a:gd name="connsiteY3" fmla="*/ 496144 h 695649"/>
                <a:gd name="connsiteX4" fmla="*/ 114633 w 280761"/>
                <a:gd name="connsiteY4" fmla="*/ 694678 h 695649"/>
                <a:gd name="connsiteX5" fmla="*/ 114552 w 280761"/>
                <a:gd name="connsiteY5" fmla="*/ 695649 h 695649"/>
                <a:gd name="connsiteX6" fmla="*/ 175281 w 280761"/>
                <a:gd name="connsiteY6" fmla="*/ 695649 h 695649"/>
                <a:gd name="connsiteX7" fmla="*/ 181554 w 280761"/>
                <a:gd name="connsiteY7" fmla="*/ 620804 h 695649"/>
                <a:gd name="connsiteX8" fmla="*/ 246427 w 280761"/>
                <a:gd name="connsiteY8" fmla="*/ 502047 h 695649"/>
                <a:gd name="connsiteX9" fmla="*/ 280761 w 280761"/>
                <a:gd name="connsiteY9" fmla="*/ 488985 h 695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0761" h="695649">
                  <a:moveTo>
                    <a:pt x="280761" y="0"/>
                  </a:moveTo>
                  <a:lnTo>
                    <a:pt x="0" y="0"/>
                  </a:lnTo>
                  <a:lnTo>
                    <a:pt x="0" y="487646"/>
                  </a:lnTo>
                  <a:lnTo>
                    <a:pt x="28243" y="496144"/>
                  </a:lnTo>
                  <a:cubicBezTo>
                    <a:pt x="75975" y="527659"/>
                    <a:pt x="111406" y="604160"/>
                    <a:pt x="114633" y="694678"/>
                  </a:cubicBezTo>
                  <a:lnTo>
                    <a:pt x="114552" y="695649"/>
                  </a:lnTo>
                  <a:lnTo>
                    <a:pt x="175281" y="695649"/>
                  </a:lnTo>
                  <a:lnTo>
                    <a:pt x="181554" y="620804"/>
                  </a:lnTo>
                  <a:cubicBezTo>
                    <a:pt x="192816" y="568046"/>
                    <a:pt x="216183" y="525270"/>
                    <a:pt x="246427" y="502047"/>
                  </a:cubicBezTo>
                  <a:lnTo>
                    <a:pt x="280761" y="488985"/>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62" name="Freeform: Shape 61">
              <a:extLst>
                <a:ext uri="{FF2B5EF4-FFF2-40B4-BE49-F238E27FC236}">
                  <a16:creationId xmlns:a16="http://schemas.microsoft.com/office/drawing/2014/main" id="{524963B6-ABF0-4A63-B10F-1AA24D4F3CC6}"/>
                </a:ext>
              </a:extLst>
            </p:cNvPr>
            <p:cNvSpPr/>
            <p:nvPr/>
          </p:nvSpPr>
          <p:spPr>
            <a:xfrm rot="4493781" flipH="1">
              <a:off x="4175127" y="4949114"/>
              <a:ext cx="280761" cy="604684"/>
            </a:xfrm>
            <a:custGeom>
              <a:avLst/>
              <a:gdLst>
                <a:gd name="connsiteX0" fmla="*/ 280761 w 280761"/>
                <a:gd name="connsiteY0" fmla="*/ 219850 h 604684"/>
                <a:gd name="connsiteX1" fmla="*/ 260820 w 280761"/>
                <a:gd name="connsiteY1" fmla="*/ 213850 h 604684"/>
                <a:gd name="connsiteX2" fmla="*/ 174430 w 280761"/>
                <a:gd name="connsiteY2" fmla="*/ 15317 h 604684"/>
                <a:gd name="connsiteX3" fmla="*/ 175714 w 280761"/>
                <a:gd name="connsiteY3" fmla="*/ 0 h 604684"/>
                <a:gd name="connsiteX4" fmla="*/ 114081 w 280761"/>
                <a:gd name="connsiteY4" fmla="*/ 0 h 604684"/>
                <a:gd name="connsiteX5" fmla="*/ 114669 w 280761"/>
                <a:gd name="connsiteY5" fmla="*/ 3766 h 604684"/>
                <a:gd name="connsiteX6" fmla="*/ 42637 w 280761"/>
                <a:gd name="connsiteY6" fmla="*/ 207947 h 604684"/>
                <a:gd name="connsiteX7" fmla="*/ 0 w 280761"/>
                <a:gd name="connsiteY7" fmla="*/ 224169 h 604684"/>
                <a:gd name="connsiteX8" fmla="*/ 0 w 280761"/>
                <a:gd name="connsiteY8" fmla="*/ 604684 h 604684"/>
                <a:gd name="connsiteX9" fmla="*/ 280761 w 280761"/>
                <a:gd name="connsiteY9" fmla="*/ 528910 h 604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0761" h="604684">
                  <a:moveTo>
                    <a:pt x="280761" y="219850"/>
                  </a:moveTo>
                  <a:lnTo>
                    <a:pt x="260820" y="213850"/>
                  </a:lnTo>
                  <a:cubicBezTo>
                    <a:pt x="213088" y="182335"/>
                    <a:pt x="177658" y="105835"/>
                    <a:pt x="174430" y="15317"/>
                  </a:cubicBezTo>
                  <a:lnTo>
                    <a:pt x="175714" y="0"/>
                  </a:lnTo>
                  <a:lnTo>
                    <a:pt x="114081" y="0"/>
                  </a:lnTo>
                  <a:lnTo>
                    <a:pt x="114669" y="3766"/>
                  </a:lnTo>
                  <a:cubicBezTo>
                    <a:pt x="117896" y="94284"/>
                    <a:pt x="88003" y="173113"/>
                    <a:pt x="42637" y="207947"/>
                  </a:cubicBezTo>
                  <a:lnTo>
                    <a:pt x="0" y="224169"/>
                  </a:lnTo>
                  <a:lnTo>
                    <a:pt x="0" y="604684"/>
                  </a:lnTo>
                  <a:lnTo>
                    <a:pt x="280761" y="52891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63" name="Oval 62">
              <a:extLst>
                <a:ext uri="{FF2B5EF4-FFF2-40B4-BE49-F238E27FC236}">
                  <a16:creationId xmlns:a16="http://schemas.microsoft.com/office/drawing/2014/main" id="{E00E8E98-2876-4B3D-8B62-65A8091CE857}"/>
                </a:ext>
              </a:extLst>
            </p:cNvPr>
            <p:cNvSpPr/>
            <p:nvPr/>
          </p:nvSpPr>
          <p:spPr>
            <a:xfrm>
              <a:off x="4737100" y="3829685"/>
              <a:ext cx="2216150" cy="22161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E83718D1-4CCF-4125-9E62-707DF04447CC}"/>
                </a:ext>
              </a:extLst>
            </p:cNvPr>
            <p:cNvSpPr/>
            <p:nvPr/>
          </p:nvSpPr>
          <p:spPr>
            <a:xfrm>
              <a:off x="3883662" y="4996816"/>
              <a:ext cx="562608" cy="5626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C19F9390-0530-4B76-AE4D-BE8F020DE274}"/>
                </a:ext>
              </a:extLst>
            </p:cNvPr>
            <p:cNvSpPr/>
            <p:nvPr/>
          </p:nvSpPr>
          <p:spPr>
            <a:xfrm>
              <a:off x="3913838" y="3153259"/>
              <a:ext cx="871522" cy="87152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85C32ADF-63E0-4368-AC02-BDD2C3E00A87}"/>
                </a:ext>
              </a:extLst>
            </p:cNvPr>
            <p:cNvSpPr/>
            <p:nvPr/>
          </p:nvSpPr>
          <p:spPr>
            <a:xfrm>
              <a:off x="5337535" y="2080138"/>
              <a:ext cx="1259480" cy="12594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F31D0D38-EDA5-4269-93DC-23EA6D1FC290}"/>
                </a:ext>
              </a:extLst>
            </p:cNvPr>
            <p:cNvSpPr/>
            <p:nvPr/>
          </p:nvSpPr>
          <p:spPr>
            <a:xfrm>
              <a:off x="7097755" y="3307622"/>
              <a:ext cx="920390" cy="92039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F0BC1BD6-B4C9-4D65-BB75-454AC2F6C87D}"/>
                </a:ext>
              </a:extLst>
            </p:cNvPr>
            <p:cNvSpPr/>
            <p:nvPr/>
          </p:nvSpPr>
          <p:spPr>
            <a:xfrm>
              <a:off x="7321277" y="5025028"/>
              <a:ext cx="1035958" cy="103595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9" name="Oval 68">
            <a:extLst>
              <a:ext uri="{FF2B5EF4-FFF2-40B4-BE49-F238E27FC236}">
                <a16:creationId xmlns:a16="http://schemas.microsoft.com/office/drawing/2014/main" id="{B5F5171B-B76F-4256-8D6C-8AE62930C2AB}"/>
              </a:ext>
            </a:extLst>
          </p:cNvPr>
          <p:cNvSpPr/>
          <p:nvPr/>
        </p:nvSpPr>
        <p:spPr>
          <a:xfrm>
            <a:off x="3919690" y="5154470"/>
            <a:ext cx="441656" cy="441656"/>
          </a:xfrm>
          <a:prstGeom prst="ellipse">
            <a:avLst/>
          </a:prstGeom>
          <a:solidFill>
            <a:schemeClr val="bg1">
              <a:alpha val="17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0" name="Oval 69">
            <a:extLst>
              <a:ext uri="{FF2B5EF4-FFF2-40B4-BE49-F238E27FC236}">
                <a16:creationId xmlns:a16="http://schemas.microsoft.com/office/drawing/2014/main" id="{57B5637F-465D-4CC0-81F4-C27BD262C905}"/>
              </a:ext>
            </a:extLst>
          </p:cNvPr>
          <p:cNvSpPr/>
          <p:nvPr/>
        </p:nvSpPr>
        <p:spPr>
          <a:xfrm>
            <a:off x="3983072" y="3344119"/>
            <a:ext cx="684159" cy="684159"/>
          </a:xfrm>
          <a:prstGeom prst="ellipse">
            <a:avLst/>
          </a:prstGeom>
          <a:solidFill>
            <a:schemeClr val="bg1">
              <a:alpha val="17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 name="Oval 70">
            <a:extLst>
              <a:ext uri="{FF2B5EF4-FFF2-40B4-BE49-F238E27FC236}">
                <a16:creationId xmlns:a16="http://schemas.microsoft.com/office/drawing/2014/main" id="{827B70B7-AC62-4FF1-A5AE-B6298D164706}"/>
              </a:ext>
            </a:extLst>
          </p:cNvPr>
          <p:cNvSpPr/>
          <p:nvPr/>
        </p:nvSpPr>
        <p:spPr>
          <a:xfrm>
            <a:off x="5448471" y="2312700"/>
            <a:ext cx="988712" cy="988712"/>
          </a:xfrm>
          <a:prstGeom prst="ellipse">
            <a:avLst/>
          </a:prstGeom>
          <a:solidFill>
            <a:schemeClr val="bg1">
              <a:alpha val="17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Oval 71">
            <a:extLst>
              <a:ext uri="{FF2B5EF4-FFF2-40B4-BE49-F238E27FC236}">
                <a16:creationId xmlns:a16="http://schemas.microsoft.com/office/drawing/2014/main" id="{F67328DF-5E13-42B6-916C-E73BEB53FA07}"/>
              </a:ext>
            </a:extLst>
          </p:cNvPr>
          <p:cNvSpPr/>
          <p:nvPr/>
        </p:nvSpPr>
        <p:spPr>
          <a:xfrm>
            <a:off x="7172241" y="3503734"/>
            <a:ext cx="722521" cy="722521"/>
          </a:xfrm>
          <a:prstGeom prst="ellipse">
            <a:avLst/>
          </a:prstGeom>
          <a:solidFill>
            <a:schemeClr val="bg1">
              <a:alpha val="17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Oval 72">
            <a:extLst>
              <a:ext uri="{FF2B5EF4-FFF2-40B4-BE49-F238E27FC236}">
                <a16:creationId xmlns:a16="http://schemas.microsoft.com/office/drawing/2014/main" id="{A873F123-6949-4BE6-B51E-36831DDBF83A}"/>
              </a:ext>
            </a:extLst>
          </p:cNvPr>
          <p:cNvSpPr/>
          <p:nvPr/>
        </p:nvSpPr>
        <p:spPr>
          <a:xfrm>
            <a:off x="7408186" y="5233563"/>
            <a:ext cx="813244" cy="813244"/>
          </a:xfrm>
          <a:prstGeom prst="ellipse">
            <a:avLst/>
          </a:prstGeom>
          <a:solidFill>
            <a:schemeClr val="bg1">
              <a:alpha val="17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Rectangle 73">
            <a:extLst>
              <a:ext uri="{FF2B5EF4-FFF2-40B4-BE49-F238E27FC236}">
                <a16:creationId xmlns:a16="http://schemas.microsoft.com/office/drawing/2014/main" id="{C3645349-26F8-4D74-B906-22CF35730143}"/>
              </a:ext>
            </a:extLst>
          </p:cNvPr>
          <p:cNvSpPr/>
          <p:nvPr/>
        </p:nvSpPr>
        <p:spPr>
          <a:xfrm>
            <a:off x="604333" y="4906966"/>
            <a:ext cx="3158174" cy="936667"/>
          </a:xfrm>
          <a:prstGeom prst="rect">
            <a:avLst/>
          </a:prstGeom>
        </p:spPr>
        <p:txBody>
          <a:bodyPr wrap="square" anchor="ctr" anchorCtr="0">
            <a:spAutoFit/>
          </a:bodyPr>
          <a:lstStyle/>
          <a:p>
            <a:pPr algn="r">
              <a:lnSpc>
                <a:spcPct val="145000"/>
              </a:lnSpc>
            </a:pPr>
            <a:r>
              <a:rPr lang="en-US" sz="2000" dirty="0"/>
              <a:t>Sliding‑scale service fees for private clients</a:t>
            </a:r>
          </a:p>
        </p:txBody>
      </p:sp>
      <p:sp>
        <p:nvSpPr>
          <p:cNvPr id="75" name="Rectangle 74">
            <a:extLst>
              <a:ext uri="{FF2B5EF4-FFF2-40B4-BE49-F238E27FC236}">
                <a16:creationId xmlns:a16="http://schemas.microsoft.com/office/drawing/2014/main" id="{DBB1ECAF-A04A-43A6-9EAE-68FE2156E4ED}"/>
              </a:ext>
            </a:extLst>
          </p:cNvPr>
          <p:cNvSpPr/>
          <p:nvPr/>
        </p:nvSpPr>
        <p:spPr>
          <a:xfrm>
            <a:off x="604333" y="3015066"/>
            <a:ext cx="3183761" cy="1382943"/>
          </a:xfrm>
          <a:prstGeom prst="rect">
            <a:avLst/>
          </a:prstGeom>
        </p:spPr>
        <p:txBody>
          <a:bodyPr wrap="square" anchor="ctr" anchorCtr="0">
            <a:spAutoFit/>
          </a:bodyPr>
          <a:lstStyle/>
          <a:p>
            <a:pPr algn="r">
              <a:lnSpc>
                <a:spcPct val="145000"/>
              </a:lnSpc>
            </a:pPr>
            <a:r>
              <a:rPr lang="en-US" sz="2000" dirty="0"/>
              <a:t>Government &amp; NHS referrals with funded care packages</a:t>
            </a:r>
          </a:p>
        </p:txBody>
      </p:sp>
      <p:sp>
        <p:nvSpPr>
          <p:cNvPr id="76" name="Rectangle 75">
            <a:extLst>
              <a:ext uri="{FF2B5EF4-FFF2-40B4-BE49-F238E27FC236}">
                <a16:creationId xmlns:a16="http://schemas.microsoft.com/office/drawing/2014/main" id="{589BD244-2A82-4059-AEDB-8DBEB52D5BD3}"/>
              </a:ext>
            </a:extLst>
          </p:cNvPr>
          <p:cNvSpPr/>
          <p:nvPr/>
        </p:nvSpPr>
        <p:spPr>
          <a:xfrm>
            <a:off x="4272014" y="1067390"/>
            <a:ext cx="3341626" cy="936667"/>
          </a:xfrm>
          <a:prstGeom prst="rect">
            <a:avLst/>
          </a:prstGeom>
        </p:spPr>
        <p:txBody>
          <a:bodyPr wrap="square" anchor="b" anchorCtr="0">
            <a:spAutoFit/>
          </a:bodyPr>
          <a:lstStyle/>
          <a:p>
            <a:pPr algn="ctr">
              <a:lnSpc>
                <a:spcPct val="145000"/>
              </a:lnSpc>
            </a:pPr>
            <a:r>
              <a:rPr lang="en-US" sz="2000" dirty="0"/>
              <a:t>Merchandise &amp; nutritious meal‑kit sales</a:t>
            </a:r>
          </a:p>
        </p:txBody>
      </p:sp>
      <p:sp>
        <p:nvSpPr>
          <p:cNvPr id="77" name="Rectangle 76">
            <a:extLst>
              <a:ext uri="{FF2B5EF4-FFF2-40B4-BE49-F238E27FC236}">
                <a16:creationId xmlns:a16="http://schemas.microsoft.com/office/drawing/2014/main" id="{D2EE78B1-786E-4232-B6B5-2F23AF03F672}"/>
              </a:ext>
            </a:extLst>
          </p:cNvPr>
          <p:cNvSpPr/>
          <p:nvPr/>
        </p:nvSpPr>
        <p:spPr>
          <a:xfrm>
            <a:off x="8088186" y="3170449"/>
            <a:ext cx="3226757" cy="1382943"/>
          </a:xfrm>
          <a:prstGeom prst="rect">
            <a:avLst/>
          </a:prstGeom>
        </p:spPr>
        <p:txBody>
          <a:bodyPr wrap="square" anchor="ctr" anchorCtr="0">
            <a:spAutoFit/>
          </a:bodyPr>
          <a:lstStyle/>
          <a:p>
            <a:pPr>
              <a:lnSpc>
                <a:spcPct val="145000"/>
              </a:lnSpc>
            </a:pPr>
            <a:r>
              <a:rPr lang="en-US" sz="2000" dirty="0"/>
              <a:t>Grants, corporate sponsorships, community fundraising</a:t>
            </a:r>
          </a:p>
        </p:txBody>
      </p:sp>
      <p:sp>
        <p:nvSpPr>
          <p:cNvPr id="78" name="Rectangle 77">
            <a:extLst>
              <a:ext uri="{FF2B5EF4-FFF2-40B4-BE49-F238E27FC236}">
                <a16:creationId xmlns:a16="http://schemas.microsoft.com/office/drawing/2014/main" id="{67F04140-1020-41CD-9E37-CA3BD8CEF7C3}"/>
              </a:ext>
            </a:extLst>
          </p:cNvPr>
          <p:cNvSpPr/>
          <p:nvPr/>
        </p:nvSpPr>
        <p:spPr>
          <a:xfrm>
            <a:off x="8429303" y="5172365"/>
            <a:ext cx="3488854" cy="935641"/>
          </a:xfrm>
          <a:prstGeom prst="rect">
            <a:avLst/>
          </a:prstGeom>
        </p:spPr>
        <p:txBody>
          <a:bodyPr wrap="square" anchor="ctr" anchorCtr="0">
            <a:spAutoFit/>
          </a:bodyPr>
          <a:lstStyle/>
          <a:p>
            <a:pPr>
              <a:lnSpc>
                <a:spcPct val="145000"/>
              </a:lnSpc>
            </a:pPr>
            <a:r>
              <a:rPr lang="en-US" sz="2000" dirty="0"/>
              <a:t>Target </a:t>
            </a:r>
            <a:r>
              <a:rPr lang="en-US" sz="2000" b="1" dirty="0"/>
              <a:t>45 % </a:t>
            </a:r>
            <a:r>
              <a:rPr lang="en-US" sz="2000" dirty="0"/>
              <a:t>gross margin on paid services by </a:t>
            </a:r>
            <a:r>
              <a:rPr lang="en-US" sz="2000" b="1" dirty="0"/>
              <a:t>2027</a:t>
            </a:r>
          </a:p>
        </p:txBody>
      </p:sp>
      <p:pic>
        <p:nvPicPr>
          <p:cNvPr id="88" name="Picture 87">
            <a:extLst>
              <a:ext uri="{FF2B5EF4-FFF2-40B4-BE49-F238E27FC236}">
                <a16:creationId xmlns:a16="http://schemas.microsoft.com/office/drawing/2014/main" id="{2AFE8B25-323E-4425-9866-423E372B33A6}"/>
              </a:ext>
            </a:extLst>
          </p:cNvPr>
          <p:cNvPicPr>
            <a:picLocks noChangeAspect="1"/>
          </p:cNvPicPr>
          <p:nvPr/>
        </p:nvPicPr>
        <p:blipFill>
          <a:blip r:embed="rId2">
            <a:lum bright="70000" contrast="-70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4030790" y="5265570"/>
            <a:ext cx="219456" cy="219456"/>
          </a:xfrm>
          <a:prstGeom prst="rect">
            <a:avLst/>
          </a:prstGeom>
        </p:spPr>
      </p:pic>
      <p:pic>
        <p:nvPicPr>
          <p:cNvPr id="90" name="Picture 89">
            <a:extLst>
              <a:ext uri="{FF2B5EF4-FFF2-40B4-BE49-F238E27FC236}">
                <a16:creationId xmlns:a16="http://schemas.microsoft.com/office/drawing/2014/main" id="{92D41377-D285-4F2A-BE7C-6B0733F88D6D}"/>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artisticPhotocopy/>
                    </a14:imgEffect>
                  </a14:imgLayer>
                </a14:imgProps>
              </a:ext>
              <a:ext uri="{28A0092B-C50C-407E-A947-70E740481C1C}">
                <a14:useLocalDpi xmlns:a14="http://schemas.microsoft.com/office/drawing/2010/main" val="0"/>
              </a:ext>
            </a:extLst>
          </a:blip>
          <a:stretch>
            <a:fillRect/>
          </a:stretch>
        </p:blipFill>
        <p:spPr>
          <a:xfrm>
            <a:off x="4155987" y="3517034"/>
            <a:ext cx="338328" cy="338328"/>
          </a:xfrm>
          <a:prstGeom prst="rect">
            <a:avLst/>
          </a:prstGeom>
        </p:spPr>
      </p:pic>
      <p:pic>
        <p:nvPicPr>
          <p:cNvPr id="92" name="Picture 91">
            <a:extLst>
              <a:ext uri="{FF2B5EF4-FFF2-40B4-BE49-F238E27FC236}">
                <a16:creationId xmlns:a16="http://schemas.microsoft.com/office/drawing/2014/main" id="{841F0A57-D95D-4600-B9BF-ADCFA9B21D91}"/>
              </a:ext>
            </a:extLst>
          </p:cNvPr>
          <p:cNvPicPr>
            <a:picLocks noChangeAspect="1"/>
          </p:cNvPicPr>
          <p:nvPr/>
        </p:nvPicPr>
        <p:blipFill>
          <a:blip r:embed="rId6">
            <a:lum bright="70000" contrast="-70000"/>
            <a:extLst>
              <a:ext uri="{BEBA8EAE-BF5A-486C-A8C5-ECC9F3942E4B}">
                <a14:imgProps xmlns:a14="http://schemas.microsoft.com/office/drawing/2010/main">
                  <a14:imgLayer r:embed="rId7">
                    <a14:imgEffect>
                      <a14:artisticPhotocopy/>
                    </a14:imgEffect>
                  </a14:imgLayer>
                </a14:imgProps>
              </a:ext>
              <a:ext uri="{28A0092B-C50C-407E-A947-70E740481C1C}">
                <a14:useLocalDpi xmlns:a14="http://schemas.microsoft.com/office/drawing/2010/main" val="0"/>
              </a:ext>
            </a:extLst>
          </a:blip>
          <a:stretch>
            <a:fillRect/>
          </a:stretch>
        </p:blipFill>
        <p:spPr>
          <a:xfrm>
            <a:off x="5695939" y="2560168"/>
            <a:ext cx="493776" cy="493776"/>
          </a:xfrm>
          <a:prstGeom prst="rect">
            <a:avLst/>
          </a:prstGeom>
        </p:spPr>
      </p:pic>
      <p:pic>
        <p:nvPicPr>
          <p:cNvPr id="94" name="Picture 93">
            <a:extLst>
              <a:ext uri="{FF2B5EF4-FFF2-40B4-BE49-F238E27FC236}">
                <a16:creationId xmlns:a16="http://schemas.microsoft.com/office/drawing/2014/main" id="{326E565C-91D8-4126-8C77-9069DF4EC3DC}"/>
              </a:ext>
            </a:extLst>
          </p:cNvPr>
          <p:cNvPicPr>
            <a:picLocks noChangeAspect="1"/>
          </p:cNvPicPr>
          <p:nvPr/>
        </p:nvPicPr>
        <p:blipFill>
          <a:blip r:embed="rId8">
            <a:lum bright="70000" contrast="-70000"/>
            <a:extLst>
              <a:ext uri="{BEBA8EAE-BF5A-486C-A8C5-ECC9F3942E4B}">
                <a14:imgProps xmlns:a14="http://schemas.microsoft.com/office/drawing/2010/main">
                  <a14:imgLayer r:embed="rId9">
                    <a14:imgEffect>
                      <a14:artisticPhotocopy/>
                    </a14:imgEffect>
                  </a14:imgLayer>
                </a14:imgProps>
              </a:ext>
              <a:ext uri="{28A0092B-C50C-407E-A947-70E740481C1C}">
                <a14:useLocalDpi xmlns:a14="http://schemas.microsoft.com/office/drawing/2010/main" val="0"/>
              </a:ext>
            </a:extLst>
          </a:blip>
          <a:stretch>
            <a:fillRect/>
          </a:stretch>
        </p:blipFill>
        <p:spPr>
          <a:xfrm>
            <a:off x="7355193" y="3686686"/>
            <a:ext cx="356616" cy="356616"/>
          </a:xfrm>
          <a:prstGeom prst="rect">
            <a:avLst/>
          </a:prstGeom>
        </p:spPr>
      </p:pic>
      <p:pic>
        <p:nvPicPr>
          <p:cNvPr id="96" name="Picture 95">
            <a:extLst>
              <a:ext uri="{FF2B5EF4-FFF2-40B4-BE49-F238E27FC236}">
                <a16:creationId xmlns:a16="http://schemas.microsoft.com/office/drawing/2014/main" id="{A6611405-9BDA-41AD-BC59-92DE76EA7379}"/>
              </a:ext>
            </a:extLst>
          </p:cNvPr>
          <p:cNvPicPr>
            <a:picLocks noChangeAspect="1"/>
          </p:cNvPicPr>
          <p:nvPr/>
        </p:nvPicPr>
        <p:blipFill>
          <a:blip r:embed="rId10">
            <a:lum bright="70000" contrast="-70000"/>
            <a:extLst>
              <a:ext uri="{BEBA8EAE-BF5A-486C-A8C5-ECC9F3942E4B}">
                <a14:imgProps xmlns:a14="http://schemas.microsoft.com/office/drawing/2010/main">
                  <a14:imgLayer r:embed="rId11">
                    <a14:imgEffect>
                      <a14:artisticPhotocopy/>
                    </a14:imgEffect>
                  </a14:imgLayer>
                </a14:imgProps>
              </a:ext>
              <a:ext uri="{28A0092B-C50C-407E-A947-70E740481C1C}">
                <a14:useLocalDpi xmlns:a14="http://schemas.microsoft.com/office/drawing/2010/main" val="0"/>
              </a:ext>
            </a:extLst>
          </a:blip>
          <a:stretch>
            <a:fillRect/>
          </a:stretch>
        </p:blipFill>
        <p:spPr>
          <a:xfrm>
            <a:off x="7613640" y="5439017"/>
            <a:ext cx="402336" cy="402336"/>
          </a:xfrm>
          <a:prstGeom prst="rect">
            <a:avLst/>
          </a:prstGeom>
        </p:spPr>
      </p:pic>
      <p:pic>
        <p:nvPicPr>
          <p:cNvPr id="99" name="Picture 98">
            <a:extLst>
              <a:ext uri="{FF2B5EF4-FFF2-40B4-BE49-F238E27FC236}">
                <a16:creationId xmlns:a16="http://schemas.microsoft.com/office/drawing/2014/main" id="{F2381ED4-9DF7-49F9-A034-9B1F87789D36}"/>
              </a:ext>
            </a:extLst>
          </p:cNvPr>
          <p:cNvPicPr>
            <a:picLocks noChangeAspect="1"/>
          </p:cNvPicPr>
          <p:nvPr/>
        </p:nvPicPr>
        <p:blipFill>
          <a:blip r:embed="rId12">
            <a:extLst>
              <a:ext uri="{28A0092B-C50C-407E-A947-70E740481C1C}">
                <a14:useLocalDpi xmlns:a14="http://schemas.microsoft.com/office/drawing/2010/main" val="0"/>
              </a:ext>
            </a:extLst>
          </a:blip>
          <a:srcRect l="18381" r="14959" b="10"/>
          <a:stretch>
            <a:fillRect/>
          </a:stretch>
        </p:blipFill>
        <p:spPr>
          <a:xfrm>
            <a:off x="4846002" y="4060214"/>
            <a:ext cx="1949450" cy="1949449"/>
          </a:xfrm>
          <a:custGeom>
            <a:avLst/>
            <a:gdLst>
              <a:gd name="connsiteX0" fmla="*/ 974706 w 1949450"/>
              <a:gd name="connsiteY0" fmla="*/ 0 h 1949449"/>
              <a:gd name="connsiteX1" fmla="*/ 974745 w 1949450"/>
              <a:gd name="connsiteY1" fmla="*/ 0 h 1949449"/>
              <a:gd name="connsiteX2" fmla="*/ 1074385 w 1949450"/>
              <a:gd name="connsiteY2" fmla="*/ 5032 h 1949449"/>
              <a:gd name="connsiteX3" fmla="*/ 1949450 w 1949450"/>
              <a:gd name="connsiteY3" fmla="*/ 974724 h 1949449"/>
              <a:gd name="connsiteX4" fmla="*/ 974725 w 1949450"/>
              <a:gd name="connsiteY4" fmla="*/ 1949449 h 1949449"/>
              <a:gd name="connsiteX5" fmla="*/ 0 w 1949450"/>
              <a:gd name="connsiteY5" fmla="*/ 974724 h 1949449"/>
              <a:gd name="connsiteX6" fmla="*/ 875065 w 1949450"/>
              <a:gd name="connsiteY6" fmla="*/ 5032 h 1949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49450" h="1949449">
                <a:moveTo>
                  <a:pt x="974706" y="0"/>
                </a:moveTo>
                <a:lnTo>
                  <a:pt x="974745" y="0"/>
                </a:lnTo>
                <a:lnTo>
                  <a:pt x="1074385" y="5032"/>
                </a:lnTo>
                <a:cubicBezTo>
                  <a:pt x="1565896" y="54947"/>
                  <a:pt x="1949450" y="470044"/>
                  <a:pt x="1949450" y="974724"/>
                </a:cubicBezTo>
                <a:cubicBezTo>
                  <a:pt x="1949450" y="1513050"/>
                  <a:pt x="1513051" y="1949449"/>
                  <a:pt x="974725" y="1949449"/>
                </a:cubicBezTo>
                <a:cubicBezTo>
                  <a:pt x="436399" y="1949449"/>
                  <a:pt x="0" y="1513050"/>
                  <a:pt x="0" y="974724"/>
                </a:cubicBezTo>
                <a:cubicBezTo>
                  <a:pt x="0" y="470044"/>
                  <a:pt x="383554" y="54947"/>
                  <a:pt x="875065" y="5032"/>
                </a:cubicBezTo>
                <a:close/>
              </a:path>
            </a:pathLst>
          </a:custGeom>
        </p:spPr>
      </p:pic>
      <p:sp>
        <p:nvSpPr>
          <p:cNvPr id="84" name="Oval 83">
            <a:extLst>
              <a:ext uri="{FF2B5EF4-FFF2-40B4-BE49-F238E27FC236}">
                <a16:creationId xmlns:a16="http://schemas.microsoft.com/office/drawing/2014/main" id="{C8F35901-8DF9-4FAB-9E32-34F1078370A5}"/>
              </a:ext>
            </a:extLst>
          </p:cNvPr>
          <p:cNvSpPr/>
          <p:nvPr/>
        </p:nvSpPr>
        <p:spPr>
          <a:xfrm>
            <a:off x="4846002" y="4060213"/>
            <a:ext cx="1949450" cy="1949450"/>
          </a:xfrm>
          <a:prstGeom prst="ellipse">
            <a:avLst/>
          </a:prstGeom>
          <a:solidFill>
            <a:schemeClr val="tx1">
              <a:alpha val="5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608413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80D0EE6-DB1B-4DF2-B332-A15B8B7D8E80}"/>
              </a:ext>
            </a:extLst>
          </p:cNvPr>
          <p:cNvSpPr>
            <a:spLocks noGrp="1"/>
          </p:cNvSpPr>
          <p:nvPr>
            <p:ph type="body" sz="quarter" idx="10"/>
          </p:nvPr>
        </p:nvSpPr>
        <p:spPr/>
        <p:txBody>
          <a:bodyPr/>
          <a:lstStyle/>
          <a:p>
            <a:r>
              <a:rPr lang="en-US" dirty="0"/>
              <a:t>The Problem</a:t>
            </a:r>
          </a:p>
        </p:txBody>
      </p:sp>
      <p:sp>
        <p:nvSpPr>
          <p:cNvPr id="4" name="Freeform: Shape 3">
            <a:extLst>
              <a:ext uri="{FF2B5EF4-FFF2-40B4-BE49-F238E27FC236}">
                <a16:creationId xmlns:a16="http://schemas.microsoft.com/office/drawing/2014/main" id="{BD65E73B-982B-430D-951E-D8E206ECCCB7}"/>
              </a:ext>
            </a:extLst>
          </p:cNvPr>
          <p:cNvSpPr/>
          <p:nvPr/>
        </p:nvSpPr>
        <p:spPr>
          <a:xfrm>
            <a:off x="7547481" y="3177727"/>
            <a:ext cx="4644520" cy="3077930"/>
          </a:xfrm>
          <a:custGeom>
            <a:avLst/>
            <a:gdLst>
              <a:gd name="connsiteX0" fmla="*/ 210924 w 4644520"/>
              <a:gd name="connsiteY0" fmla="*/ 0 h 2874401"/>
              <a:gd name="connsiteX1" fmla="*/ 4644520 w 4644520"/>
              <a:gd name="connsiteY1" fmla="*/ 0 h 2874401"/>
              <a:gd name="connsiteX2" fmla="*/ 4644520 w 4644520"/>
              <a:gd name="connsiteY2" fmla="*/ 2874401 h 2874401"/>
              <a:gd name="connsiteX3" fmla="*/ 210924 w 4644520"/>
              <a:gd name="connsiteY3" fmla="*/ 2874401 h 2874401"/>
              <a:gd name="connsiteX4" fmla="*/ 0 w 4644520"/>
              <a:gd name="connsiteY4" fmla="*/ 2663477 h 2874401"/>
              <a:gd name="connsiteX5" fmla="*/ 0 w 4644520"/>
              <a:gd name="connsiteY5" fmla="*/ 210924 h 2874401"/>
              <a:gd name="connsiteX6" fmla="*/ 210924 w 4644520"/>
              <a:gd name="connsiteY6" fmla="*/ 0 h 2874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44520" h="2874401">
                <a:moveTo>
                  <a:pt x="210924" y="0"/>
                </a:moveTo>
                <a:lnTo>
                  <a:pt x="4644520" y="0"/>
                </a:lnTo>
                <a:lnTo>
                  <a:pt x="4644520" y="2874401"/>
                </a:lnTo>
                <a:lnTo>
                  <a:pt x="210924" y="2874401"/>
                </a:lnTo>
                <a:cubicBezTo>
                  <a:pt x="94434" y="2874401"/>
                  <a:pt x="0" y="2779967"/>
                  <a:pt x="0" y="2663477"/>
                </a:cubicBezTo>
                <a:lnTo>
                  <a:pt x="0" y="210924"/>
                </a:lnTo>
                <a:cubicBezTo>
                  <a:pt x="0" y="94434"/>
                  <a:pt x="94434" y="0"/>
                  <a:pt x="210924" y="0"/>
                </a:cubicBezTo>
                <a:close/>
              </a:path>
            </a:pathLst>
          </a:custGeom>
          <a:gradFill flip="none" rotWithShape="1">
            <a:gsLst>
              <a:gs pos="25000">
                <a:srgbClr val="30574E"/>
              </a:gs>
              <a:gs pos="98000">
                <a:srgbClr val="000000"/>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Rectangle 2">
            <a:extLst>
              <a:ext uri="{FF2B5EF4-FFF2-40B4-BE49-F238E27FC236}">
                <a16:creationId xmlns:a16="http://schemas.microsoft.com/office/drawing/2014/main" id="{CB0D3697-5D7A-4A54-9E74-174A65B1DF4F}"/>
              </a:ext>
            </a:extLst>
          </p:cNvPr>
          <p:cNvSpPr/>
          <p:nvPr/>
        </p:nvSpPr>
        <p:spPr>
          <a:xfrm>
            <a:off x="1158700" y="1011675"/>
            <a:ext cx="4604319" cy="5210914"/>
          </a:xfrm>
          <a:prstGeom prst="rect">
            <a:avLst/>
          </a:prstGeom>
        </p:spPr>
        <p:txBody>
          <a:bodyPr wrap="square">
            <a:spAutoFit/>
          </a:bodyPr>
          <a:lstStyle/>
          <a:p>
            <a:pPr>
              <a:lnSpc>
                <a:spcPct val="150000"/>
              </a:lnSpc>
            </a:pPr>
            <a:r>
              <a:rPr lang="en-US" sz="2000" dirty="0"/>
              <a:t>1 in 10 people in the UK live with an autoimmune disorder</a:t>
            </a:r>
          </a:p>
          <a:p>
            <a:pPr>
              <a:lnSpc>
                <a:spcPct val="150000"/>
              </a:lnSpc>
            </a:pPr>
            <a:endParaRPr lang="en-US" sz="2200" dirty="0"/>
          </a:p>
          <a:p>
            <a:pPr>
              <a:lnSpc>
                <a:spcPct val="150000"/>
              </a:lnSpc>
            </a:pPr>
            <a:r>
              <a:rPr lang="en-US" sz="2000" dirty="0"/>
              <a:t>Up to 89 % report severe fatigue affecting everyday tasks</a:t>
            </a:r>
          </a:p>
          <a:p>
            <a:pPr>
              <a:lnSpc>
                <a:spcPct val="150000"/>
              </a:lnSpc>
            </a:pPr>
            <a:endParaRPr lang="en-US" sz="2200" dirty="0"/>
          </a:p>
          <a:p>
            <a:pPr>
              <a:lnSpc>
                <a:spcPct val="150000"/>
              </a:lnSpc>
            </a:pPr>
            <a:r>
              <a:rPr lang="en-US" sz="2000" dirty="0"/>
              <a:t>Existing support is medical‑focused, costly, or generic</a:t>
            </a:r>
          </a:p>
          <a:p>
            <a:pPr>
              <a:lnSpc>
                <a:spcPct val="150000"/>
              </a:lnSpc>
            </a:pPr>
            <a:endParaRPr lang="en-US" sz="2200" dirty="0"/>
          </a:p>
          <a:p>
            <a:pPr>
              <a:lnSpc>
                <a:spcPct val="150000"/>
              </a:lnSpc>
            </a:pPr>
            <a:r>
              <a:rPr lang="en-US" sz="2000" dirty="0"/>
              <a:t>Isolation and mental‑health challenges worsen outcomes</a:t>
            </a:r>
          </a:p>
        </p:txBody>
      </p:sp>
      <p:grpSp>
        <p:nvGrpSpPr>
          <p:cNvPr id="6" name="Group 5">
            <a:extLst>
              <a:ext uri="{FF2B5EF4-FFF2-40B4-BE49-F238E27FC236}">
                <a16:creationId xmlns:a16="http://schemas.microsoft.com/office/drawing/2014/main" id="{42CFF68E-4AFE-4F63-8C27-8EB52A558285}"/>
              </a:ext>
            </a:extLst>
          </p:cNvPr>
          <p:cNvGrpSpPr/>
          <p:nvPr/>
        </p:nvGrpSpPr>
        <p:grpSpPr>
          <a:xfrm>
            <a:off x="395976" y="1232831"/>
            <a:ext cx="617980" cy="618100"/>
            <a:chOff x="817078" y="2180350"/>
            <a:chExt cx="1732581" cy="1732916"/>
          </a:xfrm>
        </p:grpSpPr>
        <p:sp>
          <p:nvSpPr>
            <p:cNvPr id="7" name="Oval 6">
              <a:extLst>
                <a:ext uri="{FF2B5EF4-FFF2-40B4-BE49-F238E27FC236}">
                  <a16:creationId xmlns:a16="http://schemas.microsoft.com/office/drawing/2014/main" id="{919FB69F-4162-4BD4-87DE-0CF3DC255459}"/>
                </a:ext>
              </a:extLst>
            </p:cNvPr>
            <p:cNvSpPr/>
            <p:nvPr/>
          </p:nvSpPr>
          <p:spPr>
            <a:xfrm>
              <a:off x="1081230" y="2444669"/>
              <a:ext cx="1204278" cy="1204278"/>
            </a:xfrm>
            <a:prstGeom prst="ellipse">
              <a:avLst/>
            </a:prstGeom>
            <a:solidFill>
              <a:schemeClr val="bg1"/>
            </a:solidFill>
            <a:ln>
              <a:noFill/>
            </a:ln>
            <a:effectLst>
              <a:outerShdw blurRad="762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reeform: Shape 7">
              <a:extLst>
                <a:ext uri="{FF2B5EF4-FFF2-40B4-BE49-F238E27FC236}">
                  <a16:creationId xmlns:a16="http://schemas.microsoft.com/office/drawing/2014/main" id="{0E95DD2B-532E-4E17-9B71-A66BF1063D1E}"/>
                </a:ext>
              </a:extLst>
            </p:cNvPr>
            <p:cNvSpPr/>
            <p:nvPr/>
          </p:nvSpPr>
          <p:spPr>
            <a:xfrm>
              <a:off x="900159" y="2180350"/>
              <a:ext cx="1649500" cy="852170"/>
            </a:xfrm>
            <a:custGeom>
              <a:avLst/>
              <a:gdLst>
                <a:gd name="connsiteX0" fmla="*/ 764398 w 1649500"/>
                <a:gd name="connsiteY0" fmla="*/ 204 h 852170"/>
                <a:gd name="connsiteX1" fmla="*/ 1383099 w 1649500"/>
                <a:gd name="connsiteY1" fmla="*/ 241253 h 852170"/>
                <a:gd name="connsiteX2" fmla="*/ 1649500 w 1649500"/>
                <a:gd name="connsiteY2" fmla="*/ 849468 h 852170"/>
                <a:gd name="connsiteX3" fmla="*/ 1511708 w 1649500"/>
                <a:gd name="connsiteY3" fmla="*/ 852170 h 852170"/>
                <a:gd name="connsiteX4" fmla="*/ 1287680 w 1649500"/>
                <a:gd name="connsiteY4" fmla="*/ 340698 h 852170"/>
                <a:gd name="connsiteX5" fmla="*/ 767390 w 1649500"/>
                <a:gd name="connsiteY5" fmla="*/ 137991 h 852170"/>
                <a:gd name="connsiteX6" fmla="*/ 767386 w 1649500"/>
                <a:gd name="connsiteY6" fmla="*/ 137825 h 852170"/>
                <a:gd name="connsiteX7" fmla="*/ 757413 w 1649500"/>
                <a:gd name="connsiteY7" fmla="*/ 137320 h 852170"/>
                <a:gd name="connsiteX8" fmla="*/ 10816 w 1649500"/>
                <a:gd name="connsiteY8" fmla="*/ 746385 h 852170"/>
                <a:gd name="connsiteX9" fmla="*/ 0 w 1649500"/>
                <a:gd name="connsiteY9" fmla="*/ 817319 h 852170"/>
                <a:gd name="connsiteX10" fmla="*/ 2059 w 1649500"/>
                <a:gd name="connsiteY10" fmla="*/ 779491 h 852170"/>
                <a:gd name="connsiteX11" fmla="*/ 680009 w 1649500"/>
                <a:gd name="connsiteY11" fmla="*/ 92553 h 852170"/>
                <a:gd name="connsiteX12" fmla="*/ 766239 w 1649500"/>
                <a:gd name="connsiteY12" fmla="*/ 84992 h 852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49500" h="852170">
                  <a:moveTo>
                    <a:pt x="764398" y="204"/>
                  </a:moveTo>
                  <a:cubicBezTo>
                    <a:pt x="994458" y="-4792"/>
                    <a:pt x="1217056" y="81933"/>
                    <a:pt x="1383099" y="241253"/>
                  </a:cubicBezTo>
                  <a:cubicBezTo>
                    <a:pt x="1549141" y="400572"/>
                    <a:pt x="1644988" y="619398"/>
                    <a:pt x="1649500" y="849468"/>
                  </a:cubicBezTo>
                  <a:lnTo>
                    <a:pt x="1511708" y="852170"/>
                  </a:lnTo>
                  <a:cubicBezTo>
                    <a:pt x="1507913" y="658695"/>
                    <a:pt x="1427312" y="474676"/>
                    <a:pt x="1287680" y="340698"/>
                  </a:cubicBezTo>
                  <a:cubicBezTo>
                    <a:pt x="1148048" y="206720"/>
                    <a:pt x="960857" y="133789"/>
                    <a:pt x="767390" y="137991"/>
                  </a:cubicBezTo>
                  <a:lnTo>
                    <a:pt x="767386" y="137825"/>
                  </a:lnTo>
                  <a:lnTo>
                    <a:pt x="757413" y="137320"/>
                  </a:lnTo>
                  <a:cubicBezTo>
                    <a:pt x="389139" y="137320"/>
                    <a:pt x="81877" y="398793"/>
                    <a:pt x="10816" y="746385"/>
                  </a:cubicBezTo>
                  <a:lnTo>
                    <a:pt x="0" y="817319"/>
                  </a:lnTo>
                  <a:lnTo>
                    <a:pt x="2059" y="779491"/>
                  </a:lnTo>
                  <a:cubicBezTo>
                    <a:pt x="39771" y="435012"/>
                    <a:pt x="318893" y="156739"/>
                    <a:pt x="680009" y="92553"/>
                  </a:cubicBezTo>
                  <a:lnTo>
                    <a:pt x="766239" y="84992"/>
                  </a:lnTo>
                  <a:close/>
                </a:path>
              </a:pathLst>
            </a:custGeom>
            <a:solidFill>
              <a:srgbClr val="30574E"/>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Freeform: Shape 8">
              <a:extLst>
                <a:ext uri="{FF2B5EF4-FFF2-40B4-BE49-F238E27FC236}">
                  <a16:creationId xmlns:a16="http://schemas.microsoft.com/office/drawing/2014/main" id="{AA86DDE9-72D6-4975-A4F5-0C67B69900D6}"/>
                </a:ext>
              </a:extLst>
            </p:cNvPr>
            <p:cNvSpPr/>
            <p:nvPr/>
          </p:nvSpPr>
          <p:spPr>
            <a:xfrm rot="10800000">
              <a:off x="817078" y="3061096"/>
              <a:ext cx="1649500" cy="852170"/>
            </a:xfrm>
            <a:custGeom>
              <a:avLst/>
              <a:gdLst>
                <a:gd name="connsiteX0" fmla="*/ 1511708 w 1649500"/>
                <a:gd name="connsiteY0" fmla="*/ 852170 h 852170"/>
                <a:gd name="connsiteX1" fmla="*/ 1287680 w 1649500"/>
                <a:gd name="connsiteY1" fmla="*/ 340698 h 852170"/>
                <a:gd name="connsiteX2" fmla="*/ 767390 w 1649500"/>
                <a:gd name="connsiteY2" fmla="*/ 137991 h 852170"/>
                <a:gd name="connsiteX3" fmla="*/ 767386 w 1649500"/>
                <a:gd name="connsiteY3" fmla="*/ 137825 h 852170"/>
                <a:gd name="connsiteX4" fmla="*/ 757413 w 1649500"/>
                <a:gd name="connsiteY4" fmla="*/ 137320 h 852170"/>
                <a:gd name="connsiteX5" fmla="*/ 10816 w 1649500"/>
                <a:gd name="connsiteY5" fmla="*/ 746385 h 852170"/>
                <a:gd name="connsiteX6" fmla="*/ 0 w 1649500"/>
                <a:gd name="connsiteY6" fmla="*/ 817319 h 852170"/>
                <a:gd name="connsiteX7" fmla="*/ 2059 w 1649500"/>
                <a:gd name="connsiteY7" fmla="*/ 779491 h 852170"/>
                <a:gd name="connsiteX8" fmla="*/ 680009 w 1649500"/>
                <a:gd name="connsiteY8" fmla="*/ 92553 h 852170"/>
                <a:gd name="connsiteX9" fmla="*/ 766239 w 1649500"/>
                <a:gd name="connsiteY9" fmla="*/ 84992 h 852170"/>
                <a:gd name="connsiteX10" fmla="*/ 764398 w 1649500"/>
                <a:gd name="connsiteY10" fmla="*/ 204 h 852170"/>
                <a:gd name="connsiteX11" fmla="*/ 1383099 w 1649500"/>
                <a:gd name="connsiteY11" fmla="*/ 241253 h 852170"/>
                <a:gd name="connsiteX12" fmla="*/ 1649500 w 1649500"/>
                <a:gd name="connsiteY12" fmla="*/ 849468 h 852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49500" h="852170">
                  <a:moveTo>
                    <a:pt x="1511708" y="852170"/>
                  </a:moveTo>
                  <a:cubicBezTo>
                    <a:pt x="1507913" y="658695"/>
                    <a:pt x="1427312" y="474676"/>
                    <a:pt x="1287680" y="340698"/>
                  </a:cubicBezTo>
                  <a:cubicBezTo>
                    <a:pt x="1148048" y="206720"/>
                    <a:pt x="960857" y="133789"/>
                    <a:pt x="767390" y="137991"/>
                  </a:cubicBezTo>
                  <a:lnTo>
                    <a:pt x="767386" y="137825"/>
                  </a:lnTo>
                  <a:lnTo>
                    <a:pt x="757413" y="137320"/>
                  </a:lnTo>
                  <a:cubicBezTo>
                    <a:pt x="389139" y="137320"/>
                    <a:pt x="81877" y="398793"/>
                    <a:pt x="10816" y="746385"/>
                  </a:cubicBezTo>
                  <a:lnTo>
                    <a:pt x="0" y="817319"/>
                  </a:lnTo>
                  <a:lnTo>
                    <a:pt x="2059" y="779491"/>
                  </a:lnTo>
                  <a:cubicBezTo>
                    <a:pt x="39771" y="435012"/>
                    <a:pt x="318893" y="156739"/>
                    <a:pt x="680009" y="92553"/>
                  </a:cubicBezTo>
                  <a:lnTo>
                    <a:pt x="766239" y="84992"/>
                  </a:lnTo>
                  <a:lnTo>
                    <a:pt x="764398" y="204"/>
                  </a:lnTo>
                  <a:cubicBezTo>
                    <a:pt x="994458" y="-4792"/>
                    <a:pt x="1217056" y="81933"/>
                    <a:pt x="1383099" y="241253"/>
                  </a:cubicBezTo>
                  <a:cubicBezTo>
                    <a:pt x="1549141" y="400572"/>
                    <a:pt x="1644988" y="619398"/>
                    <a:pt x="1649500" y="849468"/>
                  </a:cubicBezTo>
                  <a:close/>
                </a:path>
              </a:pathLst>
            </a:custGeom>
            <a:solidFill>
              <a:srgbClr val="30574E"/>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10" name="Group 9">
            <a:extLst>
              <a:ext uri="{FF2B5EF4-FFF2-40B4-BE49-F238E27FC236}">
                <a16:creationId xmlns:a16="http://schemas.microsoft.com/office/drawing/2014/main" id="{1C4051F5-47F1-4B6A-AC7A-0801AE90B0C3}"/>
              </a:ext>
            </a:extLst>
          </p:cNvPr>
          <p:cNvGrpSpPr/>
          <p:nvPr/>
        </p:nvGrpSpPr>
        <p:grpSpPr>
          <a:xfrm>
            <a:off x="395976" y="2657078"/>
            <a:ext cx="617980" cy="618100"/>
            <a:chOff x="817078" y="2180350"/>
            <a:chExt cx="1732581" cy="1732916"/>
          </a:xfrm>
        </p:grpSpPr>
        <p:sp>
          <p:nvSpPr>
            <p:cNvPr id="11" name="Oval 10">
              <a:extLst>
                <a:ext uri="{FF2B5EF4-FFF2-40B4-BE49-F238E27FC236}">
                  <a16:creationId xmlns:a16="http://schemas.microsoft.com/office/drawing/2014/main" id="{9F2B9859-39C4-42F9-B91A-657ED3A0D721}"/>
                </a:ext>
              </a:extLst>
            </p:cNvPr>
            <p:cNvSpPr/>
            <p:nvPr/>
          </p:nvSpPr>
          <p:spPr>
            <a:xfrm>
              <a:off x="1081230" y="2444669"/>
              <a:ext cx="1204278" cy="1204278"/>
            </a:xfrm>
            <a:prstGeom prst="ellipse">
              <a:avLst/>
            </a:prstGeom>
            <a:solidFill>
              <a:schemeClr val="bg1"/>
            </a:solidFill>
            <a:ln>
              <a:noFill/>
            </a:ln>
            <a:effectLst>
              <a:outerShdw blurRad="762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1EEC6C5B-C69D-4B1B-8B73-CCBF6F806162}"/>
                </a:ext>
              </a:extLst>
            </p:cNvPr>
            <p:cNvSpPr/>
            <p:nvPr/>
          </p:nvSpPr>
          <p:spPr>
            <a:xfrm>
              <a:off x="900159" y="2180350"/>
              <a:ext cx="1649500" cy="852170"/>
            </a:xfrm>
            <a:custGeom>
              <a:avLst/>
              <a:gdLst>
                <a:gd name="connsiteX0" fmla="*/ 764398 w 1649500"/>
                <a:gd name="connsiteY0" fmla="*/ 204 h 852170"/>
                <a:gd name="connsiteX1" fmla="*/ 1383099 w 1649500"/>
                <a:gd name="connsiteY1" fmla="*/ 241253 h 852170"/>
                <a:gd name="connsiteX2" fmla="*/ 1649500 w 1649500"/>
                <a:gd name="connsiteY2" fmla="*/ 849468 h 852170"/>
                <a:gd name="connsiteX3" fmla="*/ 1511708 w 1649500"/>
                <a:gd name="connsiteY3" fmla="*/ 852170 h 852170"/>
                <a:gd name="connsiteX4" fmla="*/ 1287680 w 1649500"/>
                <a:gd name="connsiteY4" fmla="*/ 340698 h 852170"/>
                <a:gd name="connsiteX5" fmla="*/ 767390 w 1649500"/>
                <a:gd name="connsiteY5" fmla="*/ 137991 h 852170"/>
                <a:gd name="connsiteX6" fmla="*/ 767386 w 1649500"/>
                <a:gd name="connsiteY6" fmla="*/ 137825 h 852170"/>
                <a:gd name="connsiteX7" fmla="*/ 757413 w 1649500"/>
                <a:gd name="connsiteY7" fmla="*/ 137320 h 852170"/>
                <a:gd name="connsiteX8" fmla="*/ 10816 w 1649500"/>
                <a:gd name="connsiteY8" fmla="*/ 746385 h 852170"/>
                <a:gd name="connsiteX9" fmla="*/ 0 w 1649500"/>
                <a:gd name="connsiteY9" fmla="*/ 817319 h 852170"/>
                <a:gd name="connsiteX10" fmla="*/ 2059 w 1649500"/>
                <a:gd name="connsiteY10" fmla="*/ 779491 h 852170"/>
                <a:gd name="connsiteX11" fmla="*/ 680009 w 1649500"/>
                <a:gd name="connsiteY11" fmla="*/ 92553 h 852170"/>
                <a:gd name="connsiteX12" fmla="*/ 766239 w 1649500"/>
                <a:gd name="connsiteY12" fmla="*/ 84992 h 852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49500" h="852170">
                  <a:moveTo>
                    <a:pt x="764398" y="204"/>
                  </a:moveTo>
                  <a:cubicBezTo>
                    <a:pt x="994458" y="-4792"/>
                    <a:pt x="1217056" y="81933"/>
                    <a:pt x="1383099" y="241253"/>
                  </a:cubicBezTo>
                  <a:cubicBezTo>
                    <a:pt x="1549141" y="400572"/>
                    <a:pt x="1644988" y="619398"/>
                    <a:pt x="1649500" y="849468"/>
                  </a:cubicBezTo>
                  <a:lnTo>
                    <a:pt x="1511708" y="852170"/>
                  </a:lnTo>
                  <a:cubicBezTo>
                    <a:pt x="1507913" y="658695"/>
                    <a:pt x="1427312" y="474676"/>
                    <a:pt x="1287680" y="340698"/>
                  </a:cubicBezTo>
                  <a:cubicBezTo>
                    <a:pt x="1148048" y="206720"/>
                    <a:pt x="960857" y="133789"/>
                    <a:pt x="767390" y="137991"/>
                  </a:cubicBezTo>
                  <a:lnTo>
                    <a:pt x="767386" y="137825"/>
                  </a:lnTo>
                  <a:lnTo>
                    <a:pt x="757413" y="137320"/>
                  </a:lnTo>
                  <a:cubicBezTo>
                    <a:pt x="389139" y="137320"/>
                    <a:pt x="81877" y="398793"/>
                    <a:pt x="10816" y="746385"/>
                  </a:cubicBezTo>
                  <a:lnTo>
                    <a:pt x="0" y="817319"/>
                  </a:lnTo>
                  <a:lnTo>
                    <a:pt x="2059" y="779491"/>
                  </a:lnTo>
                  <a:cubicBezTo>
                    <a:pt x="39771" y="435012"/>
                    <a:pt x="318893" y="156739"/>
                    <a:pt x="680009" y="92553"/>
                  </a:cubicBezTo>
                  <a:lnTo>
                    <a:pt x="766239" y="84992"/>
                  </a:lnTo>
                  <a:close/>
                </a:path>
              </a:pathLst>
            </a:cu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Shape 12">
              <a:extLst>
                <a:ext uri="{FF2B5EF4-FFF2-40B4-BE49-F238E27FC236}">
                  <a16:creationId xmlns:a16="http://schemas.microsoft.com/office/drawing/2014/main" id="{63D9FCBA-44B6-42F6-B9F2-5E0E7BE7C6E4}"/>
                </a:ext>
              </a:extLst>
            </p:cNvPr>
            <p:cNvSpPr/>
            <p:nvPr/>
          </p:nvSpPr>
          <p:spPr>
            <a:xfrm rot="10800000">
              <a:off x="817078" y="3061096"/>
              <a:ext cx="1649500" cy="852170"/>
            </a:xfrm>
            <a:custGeom>
              <a:avLst/>
              <a:gdLst>
                <a:gd name="connsiteX0" fmla="*/ 1511708 w 1649500"/>
                <a:gd name="connsiteY0" fmla="*/ 852170 h 852170"/>
                <a:gd name="connsiteX1" fmla="*/ 1287680 w 1649500"/>
                <a:gd name="connsiteY1" fmla="*/ 340698 h 852170"/>
                <a:gd name="connsiteX2" fmla="*/ 767390 w 1649500"/>
                <a:gd name="connsiteY2" fmla="*/ 137991 h 852170"/>
                <a:gd name="connsiteX3" fmla="*/ 767386 w 1649500"/>
                <a:gd name="connsiteY3" fmla="*/ 137825 h 852170"/>
                <a:gd name="connsiteX4" fmla="*/ 757413 w 1649500"/>
                <a:gd name="connsiteY4" fmla="*/ 137320 h 852170"/>
                <a:gd name="connsiteX5" fmla="*/ 10816 w 1649500"/>
                <a:gd name="connsiteY5" fmla="*/ 746385 h 852170"/>
                <a:gd name="connsiteX6" fmla="*/ 0 w 1649500"/>
                <a:gd name="connsiteY6" fmla="*/ 817319 h 852170"/>
                <a:gd name="connsiteX7" fmla="*/ 2059 w 1649500"/>
                <a:gd name="connsiteY7" fmla="*/ 779491 h 852170"/>
                <a:gd name="connsiteX8" fmla="*/ 680009 w 1649500"/>
                <a:gd name="connsiteY8" fmla="*/ 92553 h 852170"/>
                <a:gd name="connsiteX9" fmla="*/ 766239 w 1649500"/>
                <a:gd name="connsiteY9" fmla="*/ 84992 h 852170"/>
                <a:gd name="connsiteX10" fmla="*/ 764398 w 1649500"/>
                <a:gd name="connsiteY10" fmla="*/ 204 h 852170"/>
                <a:gd name="connsiteX11" fmla="*/ 1383099 w 1649500"/>
                <a:gd name="connsiteY11" fmla="*/ 241253 h 852170"/>
                <a:gd name="connsiteX12" fmla="*/ 1649500 w 1649500"/>
                <a:gd name="connsiteY12" fmla="*/ 849468 h 852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49500" h="852170">
                  <a:moveTo>
                    <a:pt x="1511708" y="852170"/>
                  </a:moveTo>
                  <a:cubicBezTo>
                    <a:pt x="1507913" y="658695"/>
                    <a:pt x="1427312" y="474676"/>
                    <a:pt x="1287680" y="340698"/>
                  </a:cubicBezTo>
                  <a:cubicBezTo>
                    <a:pt x="1148048" y="206720"/>
                    <a:pt x="960857" y="133789"/>
                    <a:pt x="767390" y="137991"/>
                  </a:cubicBezTo>
                  <a:lnTo>
                    <a:pt x="767386" y="137825"/>
                  </a:lnTo>
                  <a:lnTo>
                    <a:pt x="757413" y="137320"/>
                  </a:lnTo>
                  <a:cubicBezTo>
                    <a:pt x="389139" y="137320"/>
                    <a:pt x="81877" y="398793"/>
                    <a:pt x="10816" y="746385"/>
                  </a:cubicBezTo>
                  <a:lnTo>
                    <a:pt x="0" y="817319"/>
                  </a:lnTo>
                  <a:lnTo>
                    <a:pt x="2059" y="779491"/>
                  </a:lnTo>
                  <a:cubicBezTo>
                    <a:pt x="39771" y="435012"/>
                    <a:pt x="318893" y="156739"/>
                    <a:pt x="680009" y="92553"/>
                  </a:cubicBezTo>
                  <a:lnTo>
                    <a:pt x="766239" y="84992"/>
                  </a:lnTo>
                  <a:lnTo>
                    <a:pt x="764398" y="204"/>
                  </a:lnTo>
                  <a:cubicBezTo>
                    <a:pt x="994458" y="-4792"/>
                    <a:pt x="1217056" y="81933"/>
                    <a:pt x="1383099" y="241253"/>
                  </a:cubicBezTo>
                  <a:cubicBezTo>
                    <a:pt x="1549141" y="400572"/>
                    <a:pt x="1644988" y="619398"/>
                    <a:pt x="1649500" y="849468"/>
                  </a:cubicBezTo>
                  <a:close/>
                </a:path>
              </a:pathLst>
            </a:cu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14" name="Group 13">
            <a:extLst>
              <a:ext uri="{FF2B5EF4-FFF2-40B4-BE49-F238E27FC236}">
                <a16:creationId xmlns:a16="http://schemas.microsoft.com/office/drawing/2014/main" id="{00E72900-038F-4816-9FF5-339CC6B64111}"/>
              </a:ext>
            </a:extLst>
          </p:cNvPr>
          <p:cNvGrpSpPr/>
          <p:nvPr/>
        </p:nvGrpSpPr>
        <p:grpSpPr>
          <a:xfrm>
            <a:off x="395976" y="4108767"/>
            <a:ext cx="617980" cy="618100"/>
            <a:chOff x="817078" y="2180350"/>
            <a:chExt cx="1732581" cy="1732916"/>
          </a:xfrm>
        </p:grpSpPr>
        <p:sp>
          <p:nvSpPr>
            <p:cNvPr id="15" name="Oval 14">
              <a:extLst>
                <a:ext uri="{FF2B5EF4-FFF2-40B4-BE49-F238E27FC236}">
                  <a16:creationId xmlns:a16="http://schemas.microsoft.com/office/drawing/2014/main" id="{155FC77B-C635-4C9E-921A-8E607F7F8505}"/>
                </a:ext>
              </a:extLst>
            </p:cNvPr>
            <p:cNvSpPr/>
            <p:nvPr/>
          </p:nvSpPr>
          <p:spPr>
            <a:xfrm>
              <a:off x="1081230" y="2444669"/>
              <a:ext cx="1204278" cy="1204278"/>
            </a:xfrm>
            <a:prstGeom prst="ellipse">
              <a:avLst/>
            </a:prstGeom>
            <a:solidFill>
              <a:schemeClr val="bg1"/>
            </a:solidFill>
            <a:ln>
              <a:noFill/>
            </a:ln>
            <a:effectLst>
              <a:outerShdw blurRad="762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8D0132E8-B046-4CD9-B5A3-AC559298CDDE}"/>
                </a:ext>
              </a:extLst>
            </p:cNvPr>
            <p:cNvSpPr/>
            <p:nvPr/>
          </p:nvSpPr>
          <p:spPr>
            <a:xfrm>
              <a:off x="900159" y="2180350"/>
              <a:ext cx="1649500" cy="852170"/>
            </a:xfrm>
            <a:custGeom>
              <a:avLst/>
              <a:gdLst>
                <a:gd name="connsiteX0" fmla="*/ 764398 w 1649500"/>
                <a:gd name="connsiteY0" fmla="*/ 204 h 852170"/>
                <a:gd name="connsiteX1" fmla="*/ 1383099 w 1649500"/>
                <a:gd name="connsiteY1" fmla="*/ 241253 h 852170"/>
                <a:gd name="connsiteX2" fmla="*/ 1649500 w 1649500"/>
                <a:gd name="connsiteY2" fmla="*/ 849468 h 852170"/>
                <a:gd name="connsiteX3" fmla="*/ 1511708 w 1649500"/>
                <a:gd name="connsiteY3" fmla="*/ 852170 h 852170"/>
                <a:gd name="connsiteX4" fmla="*/ 1287680 w 1649500"/>
                <a:gd name="connsiteY4" fmla="*/ 340698 h 852170"/>
                <a:gd name="connsiteX5" fmla="*/ 767390 w 1649500"/>
                <a:gd name="connsiteY5" fmla="*/ 137991 h 852170"/>
                <a:gd name="connsiteX6" fmla="*/ 767386 w 1649500"/>
                <a:gd name="connsiteY6" fmla="*/ 137825 h 852170"/>
                <a:gd name="connsiteX7" fmla="*/ 757413 w 1649500"/>
                <a:gd name="connsiteY7" fmla="*/ 137320 h 852170"/>
                <a:gd name="connsiteX8" fmla="*/ 10816 w 1649500"/>
                <a:gd name="connsiteY8" fmla="*/ 746385 h 852170"/>
                <a:gd name="connsiteX9" fmla="*/ 0 w 1649500"/>
                <a:gd name="connsiteY9" fmla="*/ 817319 h 852170"/>
                <a:gd name="connsiteX10" fmla="*/ 2059 w 1649500"/>
                <a:gd name="connsiteY10" fmla="*/ 779491 h 852170"/>
                <a:gd name="connsiteX11" fmla="*/ 680009 w 1649500"/>
                <a:gd name="connsiteY11" fmla="*/ 92553 h 852170"/>
                <a:gd name="connsiteX12" fmla="*/ 766239 w 1649500"/>
                <a:gd name="connsiteY12" fmla="*/ 84992 h 852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49500" h="852170">
                  <a:moveTo>
                    <a:pt x="764398" y="204"/>
                  </a:moveTo>
                  <a:cubicBezTo>
                    <a:pt x="994458" y="-4792"/>
                    <a:pt x="1217056" y="81933"/>
                    <a:pt x="1383099" y="241253"/>
                  </a:cubicBezTo>
                  <a:cubicBezTo>
                    <a:pt x="1549141" y="400572"/>
                    <a:pt x="1644988" y="619398"/>
                    <a:pt x="1649500" y="849468"/>
                  </a:cubicBezTo>
                  <a:lnTo>
                    <a:pt x="1511708" y="852170"/>
                  </a:lnTo>
                  <a:cubicBezTo>
                    <a:pt x="1507913" y="658695"/>
                    <a:pt x="1427312" y="474676"/>
                    <a:pt x="1287680" y="340698"/>
                  </a:cubicBezTo>
                  <a:cubicBezTo>
                    <a:pt x="1148048" y="206720"/>
                    <a:pt x="960857" y="133789"/>
                    <a:pt x="767390" y="137991"/>
                  </a:cubicBezTo>
                  <a:lnTo>
                    <a:pt x="767386" y="137825"/>
                  </a:lnTo>
                  <a:lnTo>
                    <a:pt x="757413" y="137320"/>
                  </a:lnTo>
                  <a:cubicBezTo>
                    <a:pt x="389139" y="137320"/>
                    <a:pt x="81877" y="398793"/>
                    <a:pt x="10816" y="746385"/>
                  </a:cubicBezTo>
                  <a:lnTo>
                    <a:pt x="0" y="817319"/>
                  </a:lnTo>
                  <a:lnTo>
                    <a:pt x="2059" y="779491"/>
                  </a:lnTo>
                  <a:cubicBezTo>
                    <a:pt x="39771" y="435012"/>
                    <a:pt x="318893" y="156739"/>
                    <a:pt x="680009" y="92553"/>
                  </a:cubicBezTo>
                  <a:lnTo>
                    <a:pt x="766239" y="84992"/>
                  </a:lnTo>
                  <a:close/>
                </a:path>
              </a:pathLst>
            </a:custGeom>
            <a:solidFill>
              <a:srgbClr val="30574E"/>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Shape 16">
              <a:extLst>
                <a:ext uri="{FF2B5EF4-FFF2-40B4-BE49-F238E27FC236}">
                  <a16:creationId xmlns:a16="http://schemas.microsoft.com/office/drawing/2014/main" id="{F3B1F2C6-DEF5-4410-896E-7C0AAAF5B371}"/>
                </a:ext>
              </a:extLst>
            </p:cNvPr>
            <p:cNvSpPr/>
            <p:nvPr/>
          </p:nvSpPr>
          <p:spPr>
            <a:xfrm rot="10800000">
              <a:off x="817078" y="3061096"/>
              <a:ext cx="1649500" cy="852170"/>
            </a:xfrm>
            <a:custGeom>
              <a:avLst/>
              <a:gdLst>
                <a:gd name="connsiteX0" fmla="*/ 1511708 w 1649500"/>
                <a:gd name="connsiteY0" fmla="*/ 852170 h 852170"/>
                <a:gd name="connsiteX1" fmla="*/ 1287680 w 1649500"/>
                <a:gd name="connsiteY1" fmla="*/ 340698 h 852170"/>
                <a:gd name="connsiteX2" fmla="*/ 767390 w 1649500"/>
                <a:gd name="connsiteY2" fmla="*/ 137991 h 852170"/>
                <a:gd name="connsiteX3" fmla="*/ 767386 w 1649500"/>
                <a:gd name="connsiteY3" fmla="*/ 137825 h 852170"/>
                <a:gd name="connsiteX4" fmla="*/ 757413 w 1649500"/>
                <a:gd name="connsiteY4" fmla="*/ 137320 h 852170"/>
                <a:gd name="connsiteX5" fmla="*/ 10816 w 1649500"/>
                <a:gd name="connsiteY5" fmla="*/ 746385 h 852170"/>
                <a:gd name="connsiteX6" fmla="*/ 0 w 1649500"/>
                <a:gd name="connsiteY6" fmla="*/ 817319 h 852170"/>
                <a:gd name="connsiteX7" fmla="*/ 2059 w 1649500"/>
                <a:gd name="connsiteY7" fmla="*/ 779491 h 852170"/>
                <a:gd name="connsiteX8" fmla="*/ 680009 w 1649500"/>
                <a:gd name="connsiteY8" fmla="*/ 92553 h 852170"/>
                <a:gd name="connsiteX9" fmla="*/ 766239 w 1649500"/>
                <a:gd name="connsiteY9" fmla="*/ 84992 h 852170"/>
                <a:gd name="connsiteX10" fmla="*/ 764398 w 1649500"/>
                <a:gd name="connsiteY10" fmla="*/ 204 h 852170"/>
                <a:gd name="connsiteX11" fmla="*/ 1383099 w 1649500"/>
                <a:gd name="connsiteY11" fmla="*/ 241253 h 852170"/>
                <a:gd name="connsiteX12" fmla="*/ 1649500 w 1649500"/>
                <a:gd name="connsiteY12" fmla="*/ 849468 h 852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49500" h="852170">
                  <a:moveTo>
                    <a:pt x="1511708" y="852170"/>
                  </a:moveTo>
                  <a:cubicBezTo>
                    <a:pt x="1507913" y="658695"/>
                    <a:pt x="1427312" y="474676"/>
                    <a:pt x="1287680" y="340698"/>
                  </a:cubicBezTo>
                  <a:cubicBezTo>
                    <a:pt x="1148048" y="206720"/>
                    <a:pt x="960857" y="133789"/>
                    <a:pt x="767390" y="137991"/>
                  </a:cubicBezTo>
                  <a:lnTo>
                    <a:pt x="767386" y="137825"/>
                  </a:lnTo>
                  <a:lnTo>
                    <a:pt x="757413" y="137320"/>
                  </a:lnTo>
                  <a:cubicBezTo>
                    <a:pt x="389139" y="137320"/>
                    <a:pt x="81877" y="398793"/>
                    <a:pt x="10816" y="746385"/>
                  </a:cubicBezTo>
                  <a:lnTo>
                    <a:pt x="0" y="817319"/>
                  </a:lnTo>
                  <a:lnTo>
                    <a:pt x="2059" y="779491"/>
                  </a:lnTo>
                  <a:cubicBezTo>
                    <a:pt x="39771" y="435012"/>
                    <a:pt x="318893" y="156739"/>
                    <a:pt x="680009" y="92553"/>
                  </a:cubicBezTo>
                  <a:lnTo>
                    <a:pt x="766239" y="84992"/>
                  </a:lnTo>
                  <a:lnTo>
                    <a:pt x="764398" y="204"/>
                  </a:lnTo>
                  <a:cubicBezTo>
                    <a:pt x="994458" y="-4792"/>
                    <a:pt x="1217056" y="81933"/>
                    <a:pt x="1383099" y="241253"/>
                  </a:cubicBezTo>
                  <a:cubicBezTo>
                    <a:pt x="1549141" y="400572"/>
                    <a:pt x="1644988" y="619398"/>
                    <a:pt x="1649500" y="849468"/>
                  </a:cubicBezTo>
                  <a:close/>
                </a:path>
              </a:pathLst>
            </a:custGeom>
            <a:solidFill>
              <a:srgbClr val="30574E"/>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18" name="Group 17">
            <a:extLst>
              <a:ext uri="{FF2B5EF4-FFF2-40B4-BE49-F238E27FC236}">
                <a16:creationId xmlns:a16="http://schemas.microsoft.com/office/drawing/2014/main" id="{A6FCAC6B-31A0-43A8-B127-FE1551BB9739}"/>
              </a:ext>
            </a:extLst>
          </p:cNvPr>
          <p:cNvGrpSpPr/>
          <p:nvPr/>
        </p:nvGrpSpPr>
        <p:grpSpPr>
          <a:xfrm>
            <a:off x="395976" y="5523182"/>
            <a:ext cx="617980" cy="618100"/>
            <a:chOff x="817078" y="2180350"/>
            <a:chExt cx="1732581" cy="1732916"/>
          </a:xfrm>
        </p:grpSpPr>
        <p:sp>
          <p:nvSpPr>
            <p:cNvPr id="19" name="Oval 18">
              <a:extLst>
                <a:ext uri="{FF2B5EF4-FFF2-40B4-BE49-F238E27FC236}">
                  <a16:creationId xmlns:a16="http://schemas.microsoft.com/office/drawing/2014/main" id="{F37CBBA3-6FFD-4D20-91B5-F22DAB9235B2}"/>
                </a:ext>
              </a:extLst>
            </p:cNvPr>
            <p:cNvSpPr/>
            <p:nvPr/>
          </p:nvSpPr>
          <p:spPr>
            <a:xfrm>
              <a:off x="1081230" y="2444669"/>
              <a:ext cx="1204278" cy="1204278"/>
            </a:xfrm>
            <a:prstGeom prst="ellipse">
              <a:avLst/>
            </a:prstGeom>
            <a:solidFill>
              <a:schemeClr val="bg1"/>
            </a:solidFill>
            <a:ln>
              <a:noFill/>
            </a:ln>
            <a:effectLst>
              <a:outerShdw blurRad="762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81C36CB1-1930-444C-91D9-7162F44943C5}"/>
                </a:ext>
              </a:extLst>
            </p:cNvPr>
            <p:cNvSpPr/>
            <p:nvPr/>
          </p:nvSpPr>
          <p:spPr>
            <a:xfrm>
              <a:off x="900159" y="2180350"/>
              <a:ext cx="1649500" cy="852170"/>
            </a:xfrm>
            <a:custGeom>
              <a:avLst/>
              <a:gdLst>
                <a:gd name="connsiteX0" fmla="*/ 764398 w 1649500"/>
                <a:gd name="connsiteY0" fmla="*/ 204 h 852170"/>
                <a:gd name="connsiteX1" fmla="*/ 1383099 w 1649500"/>
                <a:gd name="connsiteY1" fmla="*/ 241253 h 852170"/>
                <a:gd name="connsiteX2" fmla="*/ 1649500 w 1649500"/>
                <a:gd name="connsiteY2" fmla="*/ 849468 h 852170"/>
                <a:gd name="connsiteX3" fmla="*/ 1511708 w 1649500"/>
                <a:gd name="connsiteY3" fmla="*/ 852170 h 852170"/>
                <a:gd name="connsiteX4" fmla="*/ 1287680 w 1649500"/>
                <a:gd name="connsiteY4" fmla="*/ 340698 h 852170"/>
                <a:gd name="connsiteX5" fmla="*/ 767390 w 1649500"/>
                <a:gd name="connsiteY5" fmla="*/ 137991 h 852170"/>
                <a:gd name="connsiteX6" fmla="*/ 767386 w 1649500"/>
                <a:gd name="connsiteY6" fmla="*/ 137825 h 852170"/>
                <a:gd name="connsiteX7" fmla="*/ 757413 w 1649500"/>
                <a:gd name="connsiteY7" fmla="*/ 137320 h 852170"/>
                <a:gd name="connsiteX8" fmla="*/ 10816 w 1649500"/>
                <a:gd name="connsiteY8" fmla="*/ 746385 h 852170"/>
                <a:gd name="connsiteX9" fmla="*/ 0 w 1649500"/>
                <a:gd name="connsiteY9" fmla="*/ 817319 h 852170"/>
                <a:gd name="connsiteX10" fmla="*/ 2059 w 1649500"/>
                <a:gd name="connsiteY10" fmla="*/ 779491 h 852170"/>
                <a:gd name="connsiteX11" fmla="*/ 680009 w 1649500"/>
                <a:gd name="connsiteY11" fmla="*/ 92553 h 852170"/>
                <a:gd name="connsiteX12" fmla="*/ 766239 w 1649500"/>
                <a:gd name="connsiteY12" fmla="*/ 84992 h 852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49500" h="852170">
                  <a:moveTo>
                    <a:pt x="764398" y="204"/>
                  </a:moveTo>
                  <a:cubicBezTo>
                    <a:pt x="994458" y="-4792"/>
                    <a:pt x="1217056" y="81933"/>
                    <a:pt x="1383099" y="241253"/>
                  </a:cubicBezTo>
                  <a:cubicBezTo>
                    <a:pt x="1549141" y="400572"/>
                    <a:pt x="1644988" y="619398"/>
                    <a:pt x="1649500" y="849468"/>
                  </a:cubicBezTo>
                  <a:lnTo>
                    <a:pt x="1511708" y="852170"/>
                  </a:lnTo>
                  <a:cubicBezTo>
                    <a:pt x="1507913" y="658695"/>
                    <a:pt x="1427312" y="474676"/>
                    <a:pt x="1287680" y="340698"/>
                  </a:cubicBezTo>
                  <a:cubicBezTo>
                    <a:pt x="1148048" y="206720"/>
                    <a:pt x="960857" y="133789"/>
                    <a:pt x="767390" y="137991"/>
                  </a:cubicBezTo>
                  <a:lnTo>
                    <a:pt x="767386" y="137825"/>
                  </a:lnTo>
                  <a:lnTo>
                    <a:pt x="757413" y="137320"/>
                  </a:lnTo>
                  <a:cubicBezTo>
                    <a:pt x="389139" y="137320"/>
                    <a:pt x="81877" y="398793"/>
                    <a:pt x="10816" y="746385"/>
                  </a:cubicBezTo>
                  <a:lnTo>
                    <a:pt x="0" y="817319"/>
                  </a:lnTo>
                  <a:lnTo>
                    <a:pt x="2059" y="779491"/>
                  </a:lnTo>
                  <a:cubicBezTo>
                    <a:pt x="39771" y="435012"/>
                    <a:pt x="318893" y="156739"/>
                    <a:pt x="680009" y="92553"/>
                  </a:cubicBezTo>
                  <a:lnTo>
                    <a:pt x="766239" y="84992"/>
                  </a:lnTo>
                  <a:close/>
                </a:path>
              </a:pathLst>
            </a:cu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Shape 20">
              <a:extLst>
                <a:ext uri="{FF2B5EF4-FFF2-40B4-BE49-F238E27FC236}">
                  <a16:creationId xmlns:a16="http://schemas.microsoft.com/office/drawing/2014/main" id="{0710C8E1-32DD-404E-8EF9-946D07AA1A44}"/>
                </a:ext>
              </a:extLst>
            </p:cNvPr>
            <p:cNvSpPr/>
            <p:nvPr/>
          </p:nvSpPr>
          <p:spPr>
            <a:xfrm rot="10800000">
              <a:off x="817078" y="3061096"/>
              <a:ext cx="1649500" cy="852170"/>
            </a:xfrm>
            <a:custGeom>
              <a:avLst/>
              <a:gdLst>
                <a:gd name="connsiteX0" fmla="*/ 1511708 w 1649500"/>
                <a:gd name="connsiteY0" fmla="*/ 852170 h 852170"/>
                <a:gd name="connsiteX1" fmla="*/ 1287680 w 1649500"/>
                <a:gd name="connsiteY1" fmla="*/ 340698 h 852170"/>
                <a:gd name="connsiteX2" fmla="*/ 767390 w 1649500"/>
                <a:gd name="connsiteY2" fmla="*/ 137991 h 852170"/>
                <a:gd name="connsiteX3" fmla="*/ 767386 w 1649500"/>
                <a:gd name="connsiteY3" fmla="*/ 137825 h 852170"/>
                <a:gd name="connsiteX4" fmla="*/ 757413 w 1649500"/>
                <a:gd name="connsiteY4" fmla="*/ 137320 h 852170"/>
                <a:gd name="connsiteX5" fmla="*/ 10816 w 1649500"/>
                <a:gd name="connsiteY5" fmla="*/ 746385 h 852170"/>
                <a:gd name="connsiteX6" fmla="*/ 0 w 1649500"/>
                <a:gd name="connsiteY6" fmla="*/ 817319 h 852170"/>
                <a:gd name="connsiteX7" fmla="*/ 2059 w 1649500"/>
                <a:gd name="connsiteY7" fmla="*/ 779491 h 852170"/>
                <a:gd name="connsiteX8" fmla="*/ 680009 w 1649500"/>
                <a:gd name="connsiteY8" fmla="*/ 92553 h 852170"/>
                <a:gd name="connsiteX9" fmla="*/ 766239 w 1649500"/>
                <a:gd name="connsiteY9" fmla="*/ 84992 h 852170"/>
                <a:gd name="connsiteX10" fmla="*/ 764398 w 1649500"/>
                <a:gd name="connsiteY10" fmla="*/ 204 h 852170"/>
                <a:gd name="connsiteX11" fmla="*/ 1383099 w 1649500"/>
                <a:gd name="connsiteY11" fmla="*/ 241253 h 852170"/>
                <a:gd name="connsiteX12" fmla="*/ 1649500 w 1649500"/>
                <a:gd name="connsiteY12" fmla="*/ 849468 h 852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49500" h="852170">
                  <a:moveTo>
                    <a:pt x="1511708" y="852170"/>
                  </a:moveTo>
                  <a:cubicBezTo>
                    <a:pt x="1507913" y="658695"/>
                    <a:pt x="1427312" y="474676"/>
                    <a:pt x="1287680" y="340698"/>
                  </a:cubicBezTo>
                  <a:cubicBezTo>
                    <a:pt x="1148048" y="206720"/>
                    <a:pt x="960857" y="133789"/>
                    <a:pt x="767390" y="137991"/>
                  </a:cubicBezTo>
                  <a:lnTo>
                    <a:pt x="767386" y="137825"/>
                  </a:lnTo>
                  <a:lnTo>
                    <a:pt x="757413" y="137320"/>
                  </a:lnTo>
                  <a:cubicBezTo>
                    <a:pt x="389139" y="137320"/>
                    <a:pt x="81877" y="398793"/>
                    <a:pt x="10816" y="746385"/>
                  </a:cubicBezTo>
                  <a:lnTo>
                    <a:pt x="0" y="817319"/>
                  </a:lnTo>
                  <a:lnTo>
                    <a:pt x="2059" y="779491"/>
                  </a:lnTo>
                  <a:cubicBezTo>
                    <a:pt x="39771" y="435012"/>
                    <a:pt x="318893" y="156739"/>
                    <a:pt x="680009" y="92553"/>
                  </a:cubicBezTo>
                  <a:lnTo>
                    <a:pt x="766239" y="84992"/>
                  </a:lnTo>
                  <a:lnTo>
                    <a:pt x="764398" y="204"/>
                  </a:lnTo>
                  <a:cubicBezTo>
                    <a:pt x="994458" y="-4792"/>
                    <a:pt x="1217056" y="81933"/>
                    <a:pt x="1383099" y="241253"/>
                  </a:cubicBezTo>
                  <a:cubicBezTo>
                    <a:pt x="1549141" y="400572"/>
                    <a:pt x="1644988" y="619398"/>
                    <a:pt x="1649500" y="849468"/>
                  </a:cubicBezTo>
                  <a:close/>
                </a:path>
              </a:pathLst>
            </a:cu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pic>
        <p:nvPicPr>
          <p:cNvPr id="27" name="Picture 26">
            <a:extLst>
              <a:ext uri="{FF2B5EF4-FFF2-40B4-BE49-F238E27FC236}">
                <a16:creationId xmlns:a16="http://schemas.microsoft.com/office/drawing/2014/main" id="{BC2E14F8-7F1D-4739-B7F4-B303B0F80B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9810" y="1436725"/>
            <a:ext cx="210312" cy="210312"/>
          </a:xfrm>
          <a:prstGeom prst="rect">
            <a:avLst/>
          </a:prstGeom>
        </p:spPr>
      </p:pic>
      <p:pic>
        <p:nvPicPr>
          <p:cNvPr id="29" name="Picture 28">
            <a:extLst>
              <a:ext uri="{FF2B5EF4-FFF2-40B4-BE49-F238E27FC236}">
                <a16:creationId xmlns:a16="http://schemas.microsoft.com/office/drawing/2014/main" id="{9E5FD223-8F58-48E6-A4E0-F6966D3EEB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9810" y="5727076"/>
            <a:ext cx="210312" cy="210312"/>
          </a:xfrm>
          <a:prstGeom prst="rect">
            <a:avLst/>
          </a:prstGeom>
        </p:spPr>
      </p:pic>
      <p:pic>
        <p:nvPicPr>
          <p:cNvPr id="31" name="Picture 30">
            <a:extLst>
              <a:ext uri="{FF2B5EF4-FFF2-40B4-BE49-F238E27FC236}">
                <a16:creationId xmlns:a16="http://schemas.microsoft.com/office/drawing/2014/main" id="{24537077-3B23-44BD-BF5B-9B4BD0E3FF6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9810" y="4312661"/>
            <a:ext cx="210312" cy="210312"/>
          </a:xfrm>
          <a:prstGeom prst="rect">
            <a:avLst/>
          </a:prstGeom>
        </p:spPr>
      </p:pic>
      <p:pic>
        <p:nvPicPr>
          <p:cNvPr id="33" name="Picture 32">
            <a:extLst>
              <a:ext uri="{FF2B5EF4-FFF2-40B4-BE49-F238E27FC236}">
                <a16:creationId xmlns:a16="http://schemas.microsoft.com/office/drawing/2014/main" id="{B6E9093B-72C8-49C4-A9DB-DAF6F782D7E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9810" y="2860972"/>
            <a:ext cx="210312" cy="210312"/>
          </a:xfrm>
          <a:prstGeom prst="rect">
            <a:avLst/>
          </a:prstGeom>
        </p:spPr>
      </p:pic>
      <p:pic>
        <p:nvPicPr>
          <p:cNvPr id="37" name="Picture 36">
            <a:extLst>
              <a:ext uri="{FF2B5EF4-FFF2-40B4-BE49-F238E27FC236}">
                <a16:creationId xmlns:a16="http://schemas.microsoft.com/office/drawing/2014/main" id="{C62245AA-D57C-4ED6-AF0E-716A890D2BE3}"/>
              </a:ext>
            </a:extLst>
          </p:cNvPr>
          <p:cNvPicPr>
            <a:picLocks noChangeAspect="1"/>
          </p:cNvPicPr>
          <p:nvPr/>
        </p:nvPicPr>
        <p:blipFill>
          <a:blip r:embed="rId6">
            <a:extLst>
              <a:ext uri="{28A0092B-C50C-407E-A947-70E740481C1C}">
                <a14:useLocalDpi xmlns:a14="http://schemas.microsoft.com/office/drawing/2010/main" val="0"/>
              </a:ext>
            </a:extLst>
          </a:blip>
          <a:srcRect l="18401" t="841" r="33620" b="1305"/>
          <a:stretch>
            <a:fillRect/>
          </a:stretch>
        </p:blipFill>
        <p:spPr>
          <a:xfrm>
            <a:off x="7831026" y="-101600"/>
            <a:ext cx="4462574" cy="6067706"/>
          </a:xfrm>
          <a:custGeom>
            <a:avLst/>
            <a:gdLst>
              <a:gd name="connsiteX0" fmla="*/ 0 w 4462574"/>
              <a:gd name="connsiteY0" fmla="*/ 0 h 6067706"/>
              <a:gd name="connsiteX1" fmla="*/ 4462574 w 4462574"/>
              <a:gd name="connsiteY1" fmla="*/ 0 h 6067706"/>
              <a:gd name="connsiteX2" fmla="*/ 4462574 w 4462574"/>
              <a:gd name="connsiteY2" fmla="*/ 6067706 h 6067706"/>
              <a:gd name="connsiteX3" fmla="*/ 226197 w 4462574"/>
              <a:gd name="connsiteY3" fmla="*/ 6067706 h 6067706"/>
              <a:gd name="connsiteX4" fmla="*/ 0 w 4462574"/>
              <a:gd name="connsiteY4" fmla="*/ 5826977 h 60677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62574" h="6067706">
                <a:moveTo>
                  <a:pt x="0" y="0"/>
                </a:moveTo>
                <a:lnTo>
                  <a:pt x="4462574" y="0"/>
                </a:lnTo>
                <a:lnTo>
                  <a:pt x="4462574" y="6067706"/>
                </a:lnTo>
                <a:lnTo>
                  <a:pt x="226197" y="6067706"/>
                </a:lnTo>
                <a:cubicBezTo>
                  <a:pt x="101272" y="6067706"/>
                  <a:pt x="0" y="5959928"/>
                  <a:pt x="0" y="5826977"/>
                </a:cubicBezTo>
                <a:close/>
              </a:path>
            </a:pathLst>
          </a:custGeom>
        </p:spPr>
      </p:pic>
      <p:sp>
        <p:nvSpPr>
          <p:cNvPr id="5" name="Freeform: Shape 4">
            <a:extLst>
              <a:ext uri="{FF2B5EF4-FFF2-40B4-BE49-F238E27FC236}">
                <a16:creationId xmlns:a16="http://schemas.microsoft.com/office/drawing/2014/main" id="{C214F4B7-252D-4306-8ED0-84E41CF79493}"/>
              </a:ext>
            </a:extLst>
          </p:cNvPr>
          <p:cNvSpPr/>
          <p:nvPr/>
        </p:nvSpPr>
        <p:spPr>
          <a:xfrm>
            <a:off x="7831026" y="-101600"/>
            <a:ext cx="4462574" cy="6067706"/>
          </a:xfrm>
          <a:custGeom>
            <a:avLst/>
            <a:gdLst>
              <a:gd name="connsiteX0" fmla="*/ 0 w 4360974"/>
              <a:gd name="connsiteY0" fmla="*/ 0 h 5571595"/>
              <a:gd name="connsiteX1" fmla="*/ 4360974 w 4360974"/>
              <a:gd name="connsiteY1" fmla="*/ 0 h 5571595"/>
              <a:gd name="connsiteX2" fmla="*/ 4360974 w 4360974"/>
              <a:gd name="connsiteY2" fmla="*/ 5571595 h 5571595"/>
              <a:gd name="connsiteX3" fmla="*/ 221047 w 4360974"/>
              <a:gd name="connsiteY3" fmla="*/ 5571595 h 5571595"/>
              <a:gd name="connsiteX4" fmla="*/ 0 w 4360974"/>
              <a:gd name="connsiteY4" fmla="*/ 5350548 h 55715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60974" h="5571595">
                <a:moveTo>
                  <a:pt x="0" y="0"/>
                </a:moveTo>
                <a:lnTo>
                  <a:pt x="4360974" y="0"/>
                </a:lnTo>
                <a:lnTo>
                  <a:pt x="4360974" y="5571595"/>
                </a:lnTo>
                <a:lnTo>
                  <a:pt x="221047" y="5571595"/>
                </a:lnTo>
                <a:cubicBezTo>
                  <a:pt x="98966" y="5571595"/>
                  <a:pt x="0" y="5472629"/>
                  <a:pt x="0" y="5350548"/>
                </a:cubicBezTo>
                <a:close/>
              </a:path>
            </a:pathLst>
          </a:custGeom>
          <a:solidFill>
            <a:schemeClr val="tx1">
              <a:alpha val="20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38" name="Picture 2" descr="https://static.wixstatic.com/media/0661da_7c4684a65cb344208c7dc8c893b65f1d~mv2.png/v1/crop/x_100,y_0,w_2801,h_1096/fill/w_232,h_84,al_c,q_85,usm_0.66_1.00_0.01,enc_avif,quality_auto/Black%20Logo%20(Transparent)_edited.png">
            <a:extLst>
              <a:ext uri="{FF2B5EF4-FFF2-40B4-BE49-F238E27FC236}">
                <a16:creationId xmlns:a16="http://schemas.microsoft.com/office/drawing/2014/main" id="{8251DD81-4A3F-40F4-84C4-E3A468AC589E}"/>
              </a:ext>
            </a:extLst>
          </p:cNvPr>
          <p:cNvPicPr>
            <a:picLocks noChangeAspect="1" noChangeArrowheads="1"/>
          </p:cNvPicPr>
          <p:nvPr/>
        </p:nvPicPr>
        <p:blipFill>
          <a:blip r:embed="rId7">
            <a:lum bright="70000" contrast="-70000"/>
            <a:extLst>
              <a:ext uri="{BEBA8EAE-BF5A-486C-A8C5-ECC9F3942E4B}">
                <a14:imgProps xmlns:a14="http://schemas.microsoft.com/office/drawing/2010/main">
                  <a14:imgLayer r:embed="rId8">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10738167" y="255683"/>
            <a:ext cx="1090886" cy="394976"/>
          </a:xfrm>
          <a:prstGeom prst="rect">
            <a:avLst/>
          </a:prstGeom>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29824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C76624A-7BF5-4E2F-A062-3C900AA13784}"/>
              </a:ext>
            </a:extLst>
          </p:cNvPr>
          <p:cNvSpPr>
            <a:spLocks noGrp="1"/>
          </p:cNvSpPr>
          <p:nvPr>
            <p:ph type="body" sz="quarter" idx="10"/>
          </p:nvPr>
        </p:nvSpPr>
        <p:spPr/>
        <p:txBody>
          <a:bodyPr/>
          <a:lstStyle/>
          <a:p>
            <a:r>
              <a:rPr lang="en-US" dirty="0"/>
              <a:t>Business Model &amp; Sustainability</a:t>
            </a:r>
          </a:p>
        </p:txBody>
      </p:sp>
      <p:sp>
        <p:nvSpPr>
          <p:cNvPr id="3" name="Rectangle 2">
            <a:extLst>
              <a:ext uri="{FF2B5EF4-FFF2-40B4-BE49-F238E27FC236}">
                <a16:creationId xmlns:a16="http://schemas.microsoft.com/office/drawing/2014/main" id="{098BEC14-2D7C-44FC-ADCB-A5EE0CC4F24D}"/>
              </a:ext>
            </a:extLst>
          </p:cNvPr>
          <p:cNvSpPr/>
          <p:nvPr/>
        </p:nvSpPr>
        <p:spPr>
          <a:xfrm>
            <a:off x="535786" y="4445844"/>
            <a:ext cx="2522484" cy="1425262"/>
          </a:xfrm>
          <a:prstGeom prst="rect">
            <a:avLst/>
          </a:prstGeom>
        </p:spPr>
        <p:txBody>
          <a:bodyPr wrap="square" anchor="t" anchorCtr="0">
            <a:spAutoFit/>
          </a:bodyPr>
          <a:lstStyle/>
          <a:p>
            <a:pPr algn="ctr">
              <a:lnSpc>
                <a:spcPct val="150000"/>
              </a:lnSpc>
            </a:pPr>
            <a:r>
              <a:rPr lang="en-US" sz="2000" dirty="0"/>
              <a:t>Sliding‑scale service fees for private clients</a:t>
            </a:r>
          </a:p>
        </p:txBody>
      </p:sp>
      <p:sp>
        <p:nvSpPr>
          <p:cNvPr id="4" name="Rectangle 3">
            <a:extLst>
              <a:ext uri="{FF2B5EF4-FFF2-40B4-BE49-F238E27FC236}">
                <a16:creationId xmlns:a16="http://schemas.microsoft.com/office/drawing/2014/main" id="{9BDE6319-2A27-477F-B761-EC2F547B39C1}"/>
              </a:ext>
            </a:extLst>
          </p:cNvPr>
          <p:cNvSpPr/>
          <p:nvPr/>
        </p:nvSpPr>
        <p:spPr>
          <a:xfrm>
            <a:off x="5098161" y="4445844"/>
            <a:ext cx="1995658" cy="1425262"/>
          </a:xfrm>
          <a:prstGeom prst="rect">
            <a:avLst/>
          </a:prstGeom>
        </p:spPr>
        <p:txBody>
          <a:bodyPr wrap="square" anchor="t" anchorCtr="0">
            <a:spAutoFit/>
          </a:bodyPr>
          <a:lstStyle/>
          <a:p>
            <a:pPr algn="ctr">
              <a:lnSpc>
                <a:spcPct val="150000"/>
              </a:lnSpc>
            </a:pPr>
            <a:r>
              <a:rPr lang="en-US" sz="2000" dirty="0"/>
              <a:t>Merchandise &amp; nutritious meal‑kit sales</a:t>
            </a:r>
          </a:p>
        </p:txBody>
      </p:sp>
      <p:sp>
        <p:nvSpPr>
          <p:cNvPr id="5" name="Rectangle 4">
            <a:extLst>
              <a:ext uri="{FF2B5EF4-FFF2-40B4-BE49-F238E27FC236}">
                <a16:creationId xmlns:a16="http://schemas.microsoft.com/office/drawing/2014/main" id="{99BEDF93-271A-4B47-BD7A-2181041CD11C}"/>
              </a:ext>
            </a:extLst>
          </p:cNvPr>
          <p:cNvSpPr/>
          <p:nvPr/>
        </p:nvSpPr>
        <p:spPr>
          <a:xfrm>
            <a:off x="9133710" y="4445844"/>
            <a:ext cx="2522484" cy="1424236"/>
          </a:xfrm>
          <a:prstGeom prst="rect">
            <a:avLst/>
          </a:prstGeom>
        </p:spPr>
        <p:txBody>
          <a:bodyPr wrap="square" anchor="t" anchorCtr="0">
            <a:spAutoFit/>
          </a:bodyPr>
          <a:lstStyle/>
          <a:p>
            <a:pPr algn="ctr">
              <a:lnSpc>
                <a:spcPct val="150000"/>
              </a:lnSpc>
            </a:pPr>
            <a:r>
              <a:rPr lang="en-US" sz="2000" dirty="0"/>
              <a:t>Target </a:t>
            </a:r>
            <a:r>
              <a:rPr lang="en-US" sz="2000" b="1" dirty="0"/>
              <a:t>45 % </a:t>
            </a:r>
            <a:r>
              <a:rPr lang="en-US" sz="2000" dirty="0"/>
              <a:t>gross margin on paid services by </a:t>
            </a:r>
            <a:r>
              <a:rPr lang="en-US" sz="2000" b="1" dirty="0"/>
              <a:t>2027</a:t>
            </a:r>
          </a:p>
        </p:txBody>
      </p:sp>
      <p:sp>
        <p:nvSpPr>
          <p:cNvPr id="6" name="Rectangle 5">
            <a:extLst>
              <a:ext uri="{FF2B5EF4-FFF2-40B4-BE49-F238E27FC236}">
                <a16:creationId xmlns:a16="http://schemas.microsoft.com/office/drawing/2014/main" id="{25879379-B763-4FF5-AB5F-E86BB1DF0518}"/>
              </a:ext>
            </a:extLst>
          </p:cNvPr>
          <p:cNvSpPr/>
          <p:nvPr/>
        </p:nvSpPr>
        <p:spPr>
          <a:xfrm>
            <a:off x="2388563" y="1257124"/>
            <a:ext cx="3115924" cy="1425262"/>
          </a:xfrm>
          <a:prstGeom prst="rect">
            <a:avLst/>
          </a:prstGeom>
        </p:spPr>
        <p:txBody>
          <a:bodyPr wrap="square" anchor="b" anchorCtr="0">
            <a:spAutoFit/>
          </a:bodyPr>
          <a:lstStyle/>
          <a:p>
            <a:pPr algn="ctr">
              <a:lnSpc>
                <a:spcPct val="150000"/>
              </a:lnSpc>
            </a:pPr>
            <a:r>
              <a:rPr lang="en-US" sz="2000" dirty="0"/>
              <a:t>Government &amp; NHS referrals with funded care packages</a:t>
            </a:r>
          </a:p>
        </p:txBody>
      </p:sp>
      <p:sp>
        <p:nvSpPr>
          <p:cNvPr id="7" name="Rectangle 6">
            <a:extLst>
              <a:ext uri="{FF2B5EF4-FFF2-40B4-BE49-F238E27FC236}">
                <a16:creationId xmlns:a16="http://schemas.microsoft.com/office/drawing/2014/main" id="{7D7AEC62-D230-42C1-B2FC-706900C5E3E5}"/>
              </a:ext>
            </a:extLst>
          </p:cNvPr>
          <p:cNvSpPr/>
          <p:nvPr/>
        </p:nvSpPr>
        <p:spPr>
          <a:xfrm>
            <a:off x="6602965" y="1257124"/>
            <a:ext cx="3285024" cy="1425262"/>
          </a:xfrm>
          <a:prstGeom prst="rect">
            <a:avLst/>
          </a:prstGeom>
        </p:spPr>
        <p:txBody>
          <a:bodyPr wrap="square" anchor="b" anchorCtr="0">
            <a:spAutoFit/>
          </a:bodyPr>
          <a:lstStyle/>
          <a:p>
            <a:pPr algn="ctr">
              <a:lnSpc>
                <a:spcPct val="150000"/>
              </a:lnSpc>
            </a:pPr>
            <a:r>
              <a:rPr lang="en-US" sz="2000" dirty="0"/>
              <a:t>Grants, corporate sponsorships, community fundraising</a:t>
            </a:r>
          </a:p>
        </p:txBody>
      </p:sp>
      <p:grpSp>
        <p:nvGrpSpPr>
          <p:cNvPr id="8" name="Group 7">
            <a:extLst>
              <a:ext uri="{FF2B5EF4-FFF2-40B4-BE49-F238E27FC236}">
                <a16:creationId xmlns:a16="http://schemas.microsoft.com/office/drawing/2014/main" id="{E4FED8D2-CCD9-4FDB-9AE1-69A496418178}"/>
              </a:ext>
            </a:extLst>
          </p:cNvPr>
          <p:cNvGrpSpPr/>
          <p:nvPr/>
        </p:nvGrpSpPr>
        <p:grpSpPr>
          <a:xfrm flipV="1">
            <a:off x="7175659" y="2453620"/>
            <a:ext cx="2139632" cy="2139610"/>
            <a:chOff x="724842" y="2452688"/>
            <a:chExt cx="2139632" cy="2139610"/>
          </a:xfrm>
        </p:grpSpPr>
        <p:sp>
          <p:nvSpPr>
            <p:cNvPr id="9" name="Arc 8">
              <a:extLst>
                <a:ext uri="{FF2B5EF4-FFF2-40B4-BE49-F238E27FC236}">
                  <a16:creationId xmlns:a16="http://schemas.microsoft.com/office/drawing/2014/main" id="{7814A11B-0731-4BC0-B6A3-221F4EB72A1E}"/>
                </a:ext>
              </a:extLst>
            </p:cNvPr>
            <p:cNvSpPr/>
            <p:nvPr/>
          </p:nvSpPr>
          <p:spPr>
            <a:xfrm>
              <a:off x="724864" y="2452688"/>
              <a:ext cx="2139610" cy="2139610"/>
            </a:xfrm>
            <a:prstGeom prst="arc">
              <a:avLst>
                <a:gd name="adj1" fmla="val 10828686"/>
                <a:gd name="adj2" fmla="val 19782"/>
              </a:avLst>
            </a:prstGeom>
            <a:ln w="31750">
              <a:solidFill>
                <a:srgbClr val="000000"/>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Arc 9">
              <a:extLst>
                <a:ext uri="{FF2B5EF4-FFF2-40B4-BE49-F238E27FC236}">
                  <a16:creationId xmlns:a16="http://schemas.microsoft.com/office/drawing/2014/main" id="{72FD3443-E806-4D08-94A7-570BC2A18646}"/>
                </a:ext>
              </a:extLst>
            </p:cNvPr>
            <p:cNvSpPr/>
            <p:nvPr/>
          </p:nvSpPr>
          <p:spPr>
            <a:xfrm>
              <a:off x="724842" y="2452688"/>
              <a:ext cx="2139610" cy="2139610"/>
            </a:xfrm>
            <a:prstGeom prst="arc">
              <a:avLst>
                <a:gd name="adj1" fmla="val 15710890"/>
                <a:gd name="adj2" fmla="val 16361341"/>
              </a:avLst>
            </a:prstGeom>
            <a:ln w="31750">
              <a:solidFill>
                <a:srgbClr val="000000"/>
              </a:solidFill>
              <a:prstDash val="dash"/>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1" name="Group 10">
            <a:extLst>
              <a:ext uri="{FF2B5EF4-FFF2-40B4-BE49-F238E27FC236}">
                <a16:creationId xmlns:a16="http://schemas.microsoft.com/office/drawing/2014/main" id="{3D3513B2-5DCA-4B5E-856B-628EE905F2A7}"/>
              </a:ext>
            </a:extLst>
          </p:cNvPr>
          <p:cNvGrpSpPr/>
          <p:nvPr/>
        </p:nvGrpSpPr>
        <p:grpSpPr>
          <a:xfrm>
            <a:off x="5026185" y="2677462"/>
            <a:ext cx="2139632" cy="2139610"/>
            <a:chOff x="724842" y="2452688"/>
            <a:chExt cx="2139632" cy="2139610"/>
          </a:xfrm>
        </p:grpSpPr>
        <p:sp>
          <p:nvSpPr>
            <p:cNvPr id="12" name="Arc 11">
              <a:extLst>
                <a:ext uri="{FF2B5EF4-FFF2-40B4-BE49-F238E27FC236}">
                  <a16:creationId xmlns:a16="http://schemas.microsoft.com/office/drawing/2014/main" id="{B0B5B40B-A32E-4942-8163-EB0A571FF81A}"/>
                </a:ext>
              </a:extLst>
            </p:cNvPr>
            <p:cNvSpPr/>
            <p:nvPr/>
          </p:nvSpPr>
          <p:spPr>
            <a:xfrm>
              <a:off x="724864" y="2452688"/>
              <a:ext cx="2139610" cy="2139610"/>
            </a:xfrm>
            <a:prstGeom prst="arc">
              <a:avLst>
                <a:gd name="adj1" fmla="val 10828686"/>
                <a:gd name="adj2" fmla="val 19782"/>
              </a:avLst>
            </a:prstGeom>
            <a:ln w="31750">
              <a:solidFill>
                <a:srgbClr val="30574E"/>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Arc 12">
              <a:extLst>
                <a:ext uri="{FF2B5EF4-FFF2-40B4-BE49-F238E27FC236}">
                  <a16:creationId xmlns:a16="http://schemas.microsoft.com/office/drawing/2014/main" id="{957E18C5-CD5B-4218-BD32-3D3A783A4604}"/>
                </a:ext>
              </a:extLst>
            </p:cNvPr>
            <p:cNvSpPr/>
            <p:nvPr/>
          </p:nvSpPr>
          <p:spPr>
            <a:xfrm>
              <a:off x="724842" y="2452688"/>
              <a:ext cx="2139610" cy="2139610"/>
            </a:xfrm>
            <a:prstGeom prst="arc">
              <a:avLst>
                <a:gd name="adj1" fmla="val 15710890"/>
                <a:gd name="adj2" fmla="val 16361341"/>
              </a:avLst>
            </a:prstGeom>
            <a:ln w="31750">
              <a:solidFill>
                <a:srgbClr val="30574E"/>
              </a:solidFill>
              <a:prstDash val="dash"/>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7ED14685-C89B-41E2-BC8E-B78BE4EE5746}"/>
              </a:ext>
            </a:extLst>
          </p:cNvPr>
          <p:cNvGrpSpPr/>
          <p:nvPr/>
        </p:nvGrpSpPr>
        <p:grpSpPr>
          <a:xfrm>
            <a:off x="9327528" y="2677461"/>
            <a:ext cx="2139632" cy="2139610"/>
            <a:chOff x="724842" y="2452688"/>
            <a:chExt cx="2139632" cy="2139610"/>
          </a:xfrm>
        </p:grpSpPr>
        <p:sp>
          <p:nvSpPr>
            <p:cNvPr id="15" name="Arc 14">
              <a:extLst>
                <a:ext uri="{FF2B5EF4-FFF2-40B4-BE49-F238E27FC236}">
                  <a16:creationId xmlns:a16="http://schemas.microsoft.com/office/drawing/2014/main" id="{FF20BC7C-E2B9-42CB-BA8A-2B32E80BC7B2}"/>
                </a:ext>
              </a:extLst>
            </p:cNvPr>
            <p:cNvSpPr/>
            <p:nvPr/>
          </p:nvSpPr>
          <p:spPr>
            <a:xfrm>
              <a:off x="724864" y="2452688"/>
              <a:ext cx="2139610" cy="2139610"/>
            </a:xfrm>
            <a:prstGeom prst="arc">
              <a:avLst>
                <a:gd name="adj1" fmla="val 10828686"/>
                <a:gd name="adj2" fmla="val 19782"/>
              </a:avLst>
            </a:prstGeom>
            <a:ln w="31750">
              <a:solidFill>
                <a:srgbClr val="30574E"/>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Arc 15">
              <a:extLst>
                <a:ext uri="{FF2B5EF4-FFF2-40B4-BE49-F238E27FC236}">
                  <a16:creationId xmlns:a16="http://schemas.microsoft.com/office/drawing/2014/main" id="{47B2CF0B-668E-4908-BE07-F76D1A7FC56A}"/>
                </a:ext>
              </a:extLst>
            </p:cNvPr>
            <p:cNvSpPr/>
            <p:nvPr/>
          </p:nvSpPr>
          <p:spPr>
            <a:xfrm>
              <a:off x="724842" y="2452688"/>
              <a:ext cx="2139610" cy="2139610"/>
            </a:xfrm>
            <a:prstGeom prst="arc">
              <a:avLst>
                <a:gd name="adj1" fmla="val 15710890"/>
                <a:gd name="adj2" fmla="val 16361341"/>
              </a:avLst>
            </a:prstGeom>
            <a:ln w="31750">
              <a:solidFill>
                <a:srgbClr val="30574E"/>
              </a:solidFill>
              <a:prstDash val="dash"/>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7" name="Group 16">
            <a:extLst>
              <a:ext uri="{FF2B5EF4-FFF2-40B4-BE49-F238E27FC236}">
                <a16:creationId xmlns:a16="http://schemas.microsoft.com/office/drawing/2014/main" id="{4FD60C8A-75B1-4E33-A046-860AEACF0C6A}"/>
              </a:ext>
            </a:extLst>
          </p:cNvPr>
          <p:cNvGrpSpPr/>
          <p:nvPr/>
        </p:nvGrpSpPr>
        <p:grpSpPr>
          <a:xfrm flipV="1">
            <a:off x="2879652" y="2453620"/>
            <a:ext cx="2139632" cy="2139610"/>
            <a:chOff x="724842" y="2452688"/>
            <a:chExt cx="2139632" cy="2139610"/>
          </a:xfrm>
        </p:grpSpPr>
        <p:sp>
          <p:nvSpPr>
            <p:cNvPr id="18" name="Arc 17">
              <a:extLst>
                <a:ext uri="{FF2B5EF4-FFF2-40B4-BE49-F238E27FC236}">
                  <a16:creationId xmlns:a16="http://schemas.microsoft.com/office/drawing/2014/main" id="{47BEF84F-6D0E-4F84-9773-BE67693E5B04}"/>
                </a:ext>
              </a:extLst>
            </p:cNvPr>
            <p:cNvSpPr/>
            <p:nvPr/>
          </p:nvSpPr>
          <p:spPr>
            <a:xfrm>
              <a:off x="724864" y="2452688"/>
              <a:ext cx="2139610" cy="2139610"/>
            </a:xfrm>
            <a:prstGeom prst="arc">
              <a:avLst>
                <a:gd name="adj1" fmla="val 10828686"/>
                <a:gd name="adj2" fmla="val 19782"/>
              </a:avLst>
            </a:prstGeom>
            <a:ln w="31750">
              <a:solidFill>
                <a:srgbClr val="000000"/>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Arc 18">
              <a:extLst>
                <a:ext uri="{FF2B5EF4-FFF2-40B4-BE49-F238E27FC236}">
                  <a16:creationId xmlns:a16="http://schemas.microsoft.com/office/drawing/2014/main" id="{FABF4274-CA45-4E07-926E-9FC33E5CEBB7}"/>
                </a:ext>
              </a:extLst>
            </p:cNvPr>
            <p:cNvSpPr/>
            <p:nvPr/>
          </p:nvSpPr>
          <p:spPr>
            <a:xfrm>
              <a:off x="724842" y="2452688"/>
              <a:ext cx="2139610" cy="2139610"/>
            </a:xfrm>
            <a:prstGeom prst="arc">
              <a:avLst>
                <a:gd name="adj1" fmla="val 15710890"/>
                <a:gd name="adj2" fmla="val 16361341"/>
              </a:avLst>
            </a:prstGeom>
            <a:ln w="31750">
              <a:solidFill>
                <a:srgbClr val="000000"/>
              </a:solidFill>
              <a:prstDash val="dash"/>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grpSp>
        <p:nvGrpSpPr>
          <p:cNvPr id="20" name="Group 19">
            <a:extLst>
              <a:ext uri="{FF2B5EF4-FFF2-40B4-BE49-F238E27FC236}">
                <a16:creationId xmlns:a16="http://schemas.microsoft.com/office/drawing/2014/main" id="{705965EB-3315-4D6E-8D7E-0398D08AB231}"/>
              </a:ext>
            </a:extLst>
          </p:cNvPr>
          <p:cNvGrpSpPr/>
          <p:nvPr/>
        </p:nvGrpSpPr>
        <p:grpSpPr>
          <a:xfrm>
            <a:off x="727223" y="2679843"/>
            <a:ext cx="2139632" cy="2139610"/>
            <a:chOff x="724842" y="2452688"/>
            <a:chExt cx="2139632" cy="2139610"/>
          </a:xfrm>
        </p:grpSpPr>
        <p:sp>
          <p:nvSpPr>
            <p:cNvPr id="21" name="Arc 20">
              <a:extLst>
                <a:ext uri="{FF2B5EF4-FFF2-40B4-BE49-F238E27FC236}">
                  <a16:creationId xmlns:a16="http://schemas.microsoft.com/office/drawing/2014/main" id="{2E39836F-4557-415A-B479-2E62A99DF2AB}"/>
                </a:ext>
              </a:extLst>
            </p:cNvPr>
            <p:cNvSpPr/>
            <p:nvPr/>
          </p:nvSpPr>
          <p:spPr>
            <a:xfrm>
              <a:off x="724864" y="2452688"/>
              <a:ext cx="2139610" cy="2139610"/>
            </a:xfrm>
            <a:prstGeom prst="arc">
              <a:avLst>
                <a:gd name="adj1" fmla="val 10828686"/>
                <a:gd name="adj2" fmla="val 19782"/>
              </a:avLst>
            </a:prstGeom>
            <a:ln w="31750">
              <a:solidFill>
                <a:srgbClr val="30574E"/>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 name="Arc 21">
              <a:extLst>
                <a:ext uri="{FF2B5EF4-FFF2-40B4-BE49-F238E27FC236}">
                  <a16:creationId xmlns:a16="http://schemas.microsoft.com/office/drawing/2014/main" id="{1CFFE773-FAB5-4589-8118-446B44C46117}"/>
                </a:ext>
              </a:extLst>
            </p:cNvPr>
            <p:cNvSpPr/>
            <p:nvPr/>
          </p:nvSpPr>
          <p:spPr>
            <a:xfrm>
              <a:off x="724842" y="2452688"/>
              <a:ext cx="2139610" cy="2139610"/>
            </a:xfrm>
            <a:prstGeom prst="arc">
              <a:avLst>
                <a:gd name="adj1" fmla="val 15710890"/>
                <a:gd name="adj2" fmla="val 16361341"/>
              </a:avLst>
            </a:prstGeom>
            <a:ln w="31750">
              <a:solidFill>
                <a:srgbClr val="30574E"/>
              </a:solidFill>
              <a:prstDash val="dash"/>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23" name="Freeform: Shape 22">
            <a:extLst>
              <a:ext uri="{FF2B5EF4-FFF2-40B4-BE49-F238E27FC236}">
                <a16:creationId xmlns:a16="http://schemas.microsoft.com/office/drawing/2014/main" id="{50E7DF0A-8000-4168-81B5-391065D66217}"/>
              </a:ext>
            </a:extLst>
          </p:cNvPr>
          <p:cNvSpPr/>
          <p:nvPr/>
        </p:nvSpPr>
        <p:spPr>
          <a:xfrm>
            <a:off x="111918" y="3235921"/>
            <a:ext cx="1216026" cy="798852"/>
          </a:xfrm>
          <a:custGeom>
            <a:avLst/>
            <a:gdLst>
              <a:gd name="connsiteX0" fmla="*/ 0 w 3511550"/>
              <a:gd name="connsiteY0" fmla="*/ 0 h 1673897"/>
              <a:gd name="connsiteX1" fmla="*/ 21464 w 3511550"/>
              <a:gd name="connsiteY1" fmla="*/ 18250 h 1673897"/>
              <a:gd name="connsiteX2" fmla="*/ 1755776 w 3511550"/>
              <a:gd name="connsiteY2" fmla="*/ 573422 h 1673897"/>
              <a:gd name="connsiteX3" fmla="*/ 3490088 w 3511550"/>
              <a:gd name="connsiteY3" fmla="*/ 18250 h 1673897"/>
              <a:gd name="connsiteX4" fmla="*/ 3511550 w 3511550"/>
              <a:gd name="connsiteY4" fmla="*/ 1 h 1673897"/>
              <a:gd name="connsiteX5" fmla="*/ 3511550 w 3511550"/>
              <a:gd name="connsiteY5" fmla="*/ 1673895 h 1673897"/>
              <a:gd name="connsiteX6" fmla="*/ 3490088 w 3511550"/>
              <a:gd name="connsiteY6" fmla="*/ 1655646 h 1673897"/>
              <a:gd name="connsiteX7" fmla="*/ 1755776 w 3511550"/>
              <a:gd name="connsiteY7" fmla="*/ 1100474 h 1673897"/>
              <a:gd name="connsiteX8" fmla="*/ 21464 w 3511550"/>
              <a:gd name="connsiteY8" fmla="*/ 1655646 h 1673897"/>
              <a:gd name="connsiteX9" fmla="*/ 0 w 3511550"/>
              <a:gd name="connsiteY9" fmla="*/ 1673897 h 1673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11550" h="1673897">
                <a:moveTo>
                  <a:pt x="0" y="0"/>
                </a:moveTo>
                <a:lnTo>
                  <a:pt x="21464" y="18250"/>
                </a:lnTo>
                <a:cubicBezTo>
                  <a:pt x="465313" y="361264"/>
                  <a:pt x="1078485" y="573422"/>
                  <a:pt x="1755776" y="573422"/>
                </a:cubicBezTo>
                <a:cubicBezTo>
                  <a:pt x="2433067" y="573422"/>
                  <a:pt x="3046239" y="361264"/>
                  <a:pt x="3490088" y="18250"/>
                </a:cubicBezTo>
                <a:lnTo>
                  <a:pt x="3511550" y="1"/>
                </a:lnTo>
                <a:lnTo>
                  <a:pt x="3511550" y="1673895"/>
                </a:lnTo>
                <a:lnTo>
                  <a:pt x="3490088" y="1655646"/>
                </a:lnTo>
                <a:cubicBezTo>
                  <a:pt x="3046239" y="1312632"/>
                  <a:pt x="2433067" y="1100474"/>
                  <a:pt x="1755776" y="1100474"/>
                </a:cubicBezTo>
                <a:cubicBezTo>
                  <a:pt x="1078485" y="1100474"/>
                  <a:pt x="465313" y="1312632"/>
                  <a:pt x="21464" y="1655646"/>
                </a:cubicBezTo>
                <a:lnTo>
                  <a:pt x="0" y="1673897"/>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4" name="Freeform: Shape 23">
            <a:extLst>
              <a:ext uri="{FF2B5EF4-FFF2-40B4-BE49-F238E27FC236}">
                <a16:creationId xmlns:a16="http://schemas.microsoft.com/office/drawing/2014/main" id="{8FEFCC5D-694C-4A39-8CAE-39A8CBF2DA0D}"/>
              </a:ext>
            </a:extLst>
          </p:cNvPr>
          <p:cNvSpPr/>
          <p:nvPr/>
        </p:nvSpPr>
        <p:spPr>
          <a:xfrm>
            <a:off x="2263775" y="3235921"/>
            <a:ext cx="1216026" cy="798852"/>
          </a:xfrm>
          <a:custGeom>
            <a:avLst/>
            <a:gdLst>
              <a:gd name="connsiteX0" fmla="*/ 0 w 3511550"/>
              <a:gd name="connsiteY0" fmla="*/ 0 h 1673897"/>
              <a:gd name="connsiteX1" fmla="*/ 21464 w 3511550"/>
              <a:gd name="connsiteY1" fmla="*/ 18250 h 1673897"/>
              <a:gd name="connsiteX2" fmla="*/ 1755776 w 3511550"/>
              <a:gd name="connsiteY2" fmla="*/ 573422 h 1673897"/>
              <a:gd name="connsiteX3" fmla="*/ 3490088 w 3511550"/>
              <a:gd name="connsiteY3" fmla="*/ 18250 h 1673897"/>
              <a:gd name="connsiteX4" fmla="*/ 3511550 w 3511550"/>
              <a:gd name="connsiteY4" fmla="*/ 1 h 1673897"/>
              <a:gd name="connsiteX5" fmla="*/ 3511550 w 3511550"/>
              <a:gd name="connsiteY5" fmla="*/ 1673895 h 1673897"/>
              <a:gd name="connsiteX6" fmla="*/ 3490088 w 3511550"/>
              <a:gd name="connsiteY6" fmla="*/ 1655646 h 1673897"/>
              <a:gd name="connsiteX7" fmla="*/ 1755776 w 3511550"/>
              <a:gd name="connsiteY7" fmla="*/ 1100474 h 1673897"/>
              <a:gd name="connsiteX8" fmla="*/ 21464 w 3511550"/>
              <a:gd name="connsiteY8" fmla="*/ 1655646 h 1673897"/>
              <a:gd name="connsiteX9" fmla="*/ 0 w 3511550"/>
              <a:gd name="connsiteY9" fmla="*/ 1673897 h 1673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11550" h="1673897">
                <a:moveTo>
                  <a:pt x="0" y="0"/>
                </a:moveTo>
                <a:lnTo>
                  <a:pt x="21464" y="18250"/>
                </a:lnTo>
                <a:cubicBezTo>
                  <a:pt x="465313" y="361264"/>
                  <a:pt x="1078485" y="573422"/>
                  <a:pt x="1755776" y="573422"/>
                </a:cubicBezTo>
                <a:cubicBezTo>
                  <a:pt x="2433067" y="573422"/>
                  <a:pt x="3046239" y="361264"/>
                  <a:pt x="3490088" y="18250"/>
                </a:cubicBezTo>
                <a:lnTo>
                  <a:pt x="3511550" y="1"/>
                </a:lnTo>
                <a:lnTo>
                  <a:pt x="3511550" y="1673895"/>
                </a:lnTo>
                <a:lnTo>
                  <a:pt x="3490088" y="1655646"/>
                </a:lnTo>
                <a:cubicBezTo>
                  <a:pt x="3046239" y="1312632"/>
                  <a:pt x="2433067" y="1100474"/>
                  <a:pt x="1755776" y="1100474"/>
                </a:cubicBezTo>
                <a:cubicBezTo>
                  <a:pt x="1078485" y="1100474"/>
                  <a:pt x="465313" y="1312632"/>
                  <a:pt x="21464" y="1655646"/>
                </a:cubicBezTo>
                <a:lnTo>
                  <a:pt x="0" y="1673897"/>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5" name="Freeform: Shape 24">
            <a:extLst>
              <a:ext uri="{FF2B5EF4-FFF2-40B4-BE49-F238E27FC236}">
                <a16:creationId xmlns:a16="http://schemas.microsoft.com/office/drawing/2014/main" id="{D9383F91-3734-4EBC-8555-FA8BB849A9EF}"/>
              </a:ext>
            </a:extLst>
          </p:cNvPr>
          <p:cNvSpPr/>
          <p:nvPr/>
        </p:nvSpPr>
        <p:spPr>
          <a:xfrm>
            <a:off x="4413250" y="3235921"/>
            <a:ext cx="1216026" cy="798852"/>
          </a:xfrm>
          <a:custGeom>
            <a:avLst/>
            <a:gdLst>
              <a:gd name="connsiteX0" fmla="*/ 0 w 3511550"/>
              <a:gd name="connsiteY0" fmla="*/ 0 h 1673897"/>
              <a:gd name="connsiteX1" fmla="*/ 21464 w 3511550"/>
              <a:gd name="connsiteY1" fmla="*/ 18250 h 1673897"/>
              <a:gd name="connsiteX2" fmla="*/ 1755776 w 3511550"/>
              <a:gd name="connsiteY2" fmla="*/ 573422 h 1673897"/>
              <a:gd name="connsiteX3" fmla="*/ 3490088 w 3511550"/>
              <a:gd name="connsiteY3" fmla="*/ 18250 h 1673897"/>
              <a:gd name="connsiteX4" fmla="*/ 3511550 w 3511550"/>
              <a:gd name="connsiteY4" fmla="*/ 1 h 1673897"/>
              <a:gd name="connsiteX5" fmla="*/ 3511550 w 3511550"/>
              <a:gd name="connsiteY5" fmla="*/ 1673895 h 1673897"/>
              <a:gd name="connsiteX6" fmla="*/ 3490088 w 3511550"/>
              <a:gd name="connsiteY6" fmla="*/ 1655646 h 1673897"/>
              <a:gd name="connsiteX7" fmla="*/ 1755776 w 3511550"/>
              <a:gd name="connsiteY7" fmla="*/ 1100474 h 1673897"/>
              <a:gd name="connsiteX8" fmla="*/ 21464 w 3511550"/>
              <a:gd name="connsiteY8" fmla="*/ 1655646 h 1673897"/>
              <a:gd name="connsiteX9" fmla="*/ 0 w 3511550"/>
              <a:gd name="connsiteY9" fmla="*/ 1673897 h 1673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11550" h="1673897">
                <a:moveTo>
                  <a:pt x="0" y="0"/>
                </a:moveTo>
                <a:lnTo>
                  <a:pt x="21464" y="18250"/>
                </a:lnTo>
                <a:cubicBezTo>
                  <a:pt x="465313" y="361264"/>
                  <a:pt x="1078485" y="573422"/>
                  <a:pt x="1755776" y="573422"/>
                </a:cubicBezTo>
                <a:cubicBezTo>
                  <a:pt x="2433067" y="573422"/>
                  <a:pt x="3046239" y="361264"/>
                  <a:pt x="3490088" y="18250"/>
                </a:cubicBezTo>
                <a:lnTo>
                  <a:pt x="3511550" y="1"/>
                </a:lnTo>
                <a:lnTo>
                  <a:pt x="3511550" y="1673895"/>
                </a:lnTo>
                <a:lnTo>
                  <a:pt x="3490088" y="1655646"/>
                </a:lnTo>
                <a:cubicBezTo>
                  <a:pt x="3046239" y="1312632"/>
                  <a:pt x="2433067" y="1100474"/>
                  <a:pt x="1755776" y="1100474"/>
                </a:cubicBezTo>
                <a:cubicBezTo>
                  <a:pt x="1078485" y="1100474"/>
                  <a:pt x="465313" y="1312632"/>
                  <a:pt x="21464" y="1655646"/>
                </a:cubicBezTo>
                <a:lnTo>
                  <a:pt x="0" y="1673897"/>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6" name="Freeform: Shape 25">
            <a:extLst>
              <a:ext uri="{FF2B5EF4-FFF2-40B4-BE49-F238E27FC236}">
                <a16:creationId xmlns:a16="http://schemas.microsoft.com/office/drawing/2014/main" id="{41AD2DFC-2260-4920-B622-C8B94B8E008E}"/>
              </a:ext>
            </a:extLst>
          </p:cNvPr>
          <p:cNvSpPr/>
          <p:nvPr/>
        </p:nvSpPr>
        <p:spPr>
          <a:xfrm>
            <a:off x="6562725" y="3235921"/>
            <a:ext cx="1216026" cy="798852"/>
          </a:xfrm>
          <a:custGeom>
            <a:avLst/>
            <a:gdLst>
              <a:gd name="connsiteX0" fmla="*/ 0 w 3511550"/>
              <a:gd name="connsiteY0" fmla="*/ 0 h 1673897"/>
              <a:gd name="connsiteX1" fmla="*/ 21464 w 3511550"/>
              <a:gd name="connsiteY1" fmla="*/ 18250 h 1673897"/>
              <a:gd name="connsiteX2" fmla="*/ 1755776 w 3511550"/>
              <a:gd name="connsiteY2" fmla="*/ 573422 h 1673897"/>
              <a:gd name="connsiteX3" fmla="*/ 3490088 w 3511550"/>
              <a:gd name="connsiteY3" fmla="*/ 18250 h 1673897"/>
              <a:gd name="connsiteX4" fmla="*/ 3511550 w 3511550"/>
              <a:gd name="connsiteY4" fmla="*/ 1 h 1673897"/>
              <a:gd name="connsiteX5" fmla="*/ 3511550 w 3511550"/>
              <a:gd name="connsiteY5" fmla="*/ 1673895 h 1673897"/>
              <a:gd name="connsiteX6" fmla="*/ 3490088 w 3511550"/>
              <a:gd name="connsiteY6" fmla="*/ 1655646 h 1673897"/>
              <a:gd name="connsiteX7" fmla="*/ 1755776 w 3511550"/>
              <a:gd name="connsiteY7" fmla="*/ 1100474 h 1673897"/>
              <a:gd name="connsiteX8" fmla="*/ 21464 w 3511550"/>
              <a:gd name="connsiteY8" fmla="*/ 1655646 h 1673897"/>
              <a:gd name="connsiteX9" fmla="*/ 0 w 3511550"/>
              <a:gd name="connsiteY9" fmla="*/ 1673897 h 1673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11550" h="1673897">
                <a:moveTo>
                  <a:pt x="0" y="0"/>
                </a:moveTo>
                <a:lnTo>
                  <a:pt x="21464" y="18250"/>
                </a:lnTo>
                <a:cubicBezTo>
                  <a:pt x="465313" y="361264"/>
                  <a:pt x="1078485" y="573422"/>
                  <a:pt x="1755776" y="573422"/>
                </a:cubicBezTo>
                <a:cubicBezTo>
                  <a:pt x="2433067" y="573422"/>
                  <a:pt x="3046239" y="361264"/>
                  <a:pt x="3490088" y="18250"/>
                </a:cubicBezTo>
                <a:lnTo>
                  <a:pt x="3511550" y="1"/>
                </a:lnTo>
                <a:lnTo>
                  <a:pt x="3511550" y="1673895"/>
                </a:lnTo>
                <a:lnTo>
                  <a:pt x="3490088" y="1655646"/>
                </a:lnTo>
                <a:cubicBezTo>
                  <a:pt x="3046239" y="1312632"/>
                  <a:pt x="2433067" y="1100474"/>
                  <a:pt x="1755776" y="1100474"/>
                </a:cubicBezTo>
                <a:cubicBezTo>
                  <a:pt x="1078485" y="1100474"/>
                  <a:pt x="465313" y="1312632"/>
                  <a:pt x="21464" y="1655646"/>
                </a:cubicBezTo>
                <a:lnTo>
                  <a:pt x="0" y="1673897"/>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7" name="Freeform: Shape 26">
            <a:extLst>
              <a:ext uri="{FF2B5EF4-FFF2-40B4-BE49-F238E27FC236}">
                <a16:creationId xmlns:a16="http://schemas.microsoft.com/office/drawing/2014/main" id="{845CF5EE-C049-4D80-AFBF-30C8C9079709}"/>
              </a:ext>
            </a:extLst>
          </p:cNvPr>
          <p:cNvSpPr/>
          <p:nvPr/>
        </p:nvSpPr>
        <p:spPr>
          <a:xfrm>
            <a:off x="8712200" y="3235921"/>
            <a:ext cx="1216026" cy="798852"/>
          </a:xfrm>
          <a:custGeom>
            <a:avLst/>
            <a:gdLst>
              <a:gd name="connsiteX0" fmla="*/ 0 w 3511550"/>
              <a:gd name="connsiteY0" fmla="*/ 0 h 1673897"/>
              <a:gd name="connsiteX1" fmla="*/ 21464 w 3511550"/>
              <a:gd name="connsiteY1" fmla="*/ 18250 h 1673897"/>
              <a:gd name="connsiteX2" fmla="*/ 1755776 w 3511550"/>
              <a:gd name="connsiteY2" fmla="*/ 573422 h 1673897"/>
              <a:gd name="connsiteX3" fmla="*/ 3490088 w 3511550"/>
              <a:gd name="connsiteY3" fmla="*/ 18250 h 1673897"/>
              <a:gd name="connsiteX4" fmla="*/ 3511550 w 3511550"/>
              <a:gd name="connsiteY4" fmla="*/ 1 h 1673897"/>
              <a:gd name="connsiteX5" fmla="*/ 3511550 w 3511550"/>
              <a:gd name="connsiteY5" fmla="*/ 1673895 h 1673897"/>
              <a:gd name="connsiteX6" fmla="*/ 3490088 w 3511550"/>
              <a:gd name="connsiteY6" fmla="*/ 1655646 h 1673897"/>
              <a:gd name="connsiteX7" fmla="*/ 1755776 w 3511550"/>
              <a:gd name="connsiteY7" fmla="*/ 1100474 h 1673897"/>
              <a:gd name="connsiteX8" fmla="*/ 21464 w 3511550"/>
              <a:gd name="connsiteY8" fmla="*/ 1655646 h 1673897"/>
              <a:gd name="connsiteX9" fmla="*/ 0 w 3511550"/>
              <a:gd name="connsiteY9" fmla="*/ 1673897 h 1673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11550" h="1673897">
                <a:moveTo>
                  <a:pt x="0" y="0"/>
                </a:moveTo>
                <a:lnTo>
                  <a:pt x="21464" y="18250"/>
                </a:lnTo>
                <a:cubicBezTo>
                  <a:pt x="465313" y="361264"/>
                  <a:pt x="1078485" y="573422"/>
                  <a:pt x="1755776" y="573422"/>
                </a:cubicBezTo>
                <a:cubicBezTo>
                  <a:pt x="2433067" y="573422"/>
                  <a:pt x="3046239" y="361264"/>
                  <a:pt x="3490088" y="18250"/>
                </a:cubicBezTo>
                <a:lnTo>
                  <a:pt x="3511550" y="1"/>
                </a:lnTo>
                <a:lnTo>
                  <a:pt x="3511550" y="1673895"/>
                </a:lnTo>
                <a:lnTo>
                  <a:pt x="3490088" y="1655646"/>
                </a:lnTo>
                <a:cubicBezTo>
                  <a:pt x="3046239" y="1312632"/>
                  <a:pt x="2433067" y="1100474"/>
                  <a:pt x="1755776" y="1100474"/>
                </a:cubicBezTo>
                <a:cubicBezTo>
                  <a:pt x="1078485" y="1100474"/>
                  <a:pt x="465313" y="1312632"/>
                  <a:pt x="21464" y="1655646"/>
                </a:cubicBezTo>
                <a:lnTo>
                  <a:pt x="0" y="1673897"/>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Freeform: Shape 27">
            <a:extLst>
              <a:ext uri="{FF2B5EF4-FFF2-40B4-BE49-F238E27FC236}">
                <a16:creationId xmlns:a16="http://schemas.microsoft.com/office/drawing/2014/main" id="{8DE882CC-913A-4B5F-8292-5DD1F14128AE}"/>
              </a:ext>
            </a:extLst>
          </p:cNvPr>
          <p:cNvSpPr/>
          <p:nvPr/>
        </p:nvSpPr>
        <p:spPr>
          <a:xfrm>
            <a:off x="10861675" y="3235921"/>
            <a:ext cx="1216026" cy="798852"/>
          </a:xfrm>
          <a:custGeom>
            <a:avLst/>
            <a:gdLst>
              <a:gd name="connsiteX0" fmla="*/ 0 w 3511550"/>
              <a:gd name="connsiteY0" fmla="*/ 0 h 1673897"/>
              <a:gd name="connsiteX1" fmla="*/ 21464 w 3511550"/>
              <a:gd name="connsiteY1" fmla="*/ 18250 h 1673897"/>
              <a:gd name="connsiteX2" fmla="*/ 1755776 w 3511550"/>
              <a:gd name="connsiteY2" fmla="*/ 573422 h 1673897"/>
              <a:gd name="connsiteX3" fmla="*/ 3490088 w 3511550"/>
              <a:gd name="connsiteY3" fmla="*/ 18250 h 1673897"/>
              <a:gd name="connsiteX4" fmla="*/ 3511550 w 3511550"/>
              <a:gd name="connsiteY4" fmla="*/ 1 h 1673897"/>
              <a:gd name="connsiteX5" fmla="*/ 3511550 w 3511550"/>
              <a:gd name="connsiteY5" fmla="*/ 1673895 h 1673897"/>
              <a:gd name="connsiteX6" fmla="*/ 3490088 w 3511550"/>
              <a:gd name="connsiteY6" fmla="*/ 1655646 h 1673897"/>
              <a:gd name="connsiteX7" fmla="*/ 1755776 w 3511550"/>
              <a:gd name="connsiteY7" fmla="*/ 1100474 h 1673897"/>
              <a:gd name="connsiteX8" fmla="*/ 21464 w 3511550"/>
              <a:gd name="connsiteY8" fmla="*/ 1655646 h 1673897"/>
              <a:gd name="connsiteX9" fmla="*/ 0 w 3511550"/>
              <a:gd name="connsiteY9" fmla="*/ 1673897 h 1673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11550" h="1673897">
                <a:moveTo>
                  <a:pt x="0" y="0"/>
                </a:moveTo>
                <a:lnTo>
                  <a:pt x="21464" y="18250"/>
                </a:lnTo>
                <a:cubicBezTo>
                  <a:pt x="465313" y="361264"/>
                  <a:pt x="1078485" y="573422"/>
                  <a:pt x="1755776" y="573422"/>
                </a:cubicBezTo>
                <a:cubicBezTo>
                  <a:pt x="2433067" y="573422"/>
                  <a:pt x="3046239" y="361264"/>
                  <a:pt x="3490088" y="18250"/>
                </a:cubicBezTo>
                <a:lnTo>
                  <a:pt x="3511550" y="1"/>
                </a:lnTo>
                <a:lnTo>
                  <a:pt x="3511550" y="1673895"/>
                </a:lnTo>
                <a:lnTo>
                  <a:pt x="3490088" y="1655646"/>
                </a:lnTo>
                <a:cubicBezTo>
                  <a:pt x="3046239" y="1312632"/>
                  <a:pt x="2433067" y="1100474"/>
                  <a:pt x="1755776" y="1100474"/>
                </a:cubicBezTo>
                <a:cubicBezTo>
                  <a:pt x="1078485" y="1100474"/>
                  <a:pt x="465313" y="1312632"/>
                  <a:pt x="21464" y="1655646"/>
                </a:cubicBezTo>
                <a:lnTo>
                  <a:pt x="0" y="1673897"/>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9" name="Oval 28">
            <a:extLst>
              <a:ext uri="{FF2B5EF4-FFF2-40B4-BE49-F238E27FC236}">
                <a16:creationId xmlns:a16="http://schemas.microsoft.com/office/drawing/2014/main" id="{71B2B879-63D2-48C3-8432-98CCEA7F3B27}"/>
              </a:ext>
            </a:extLst>
          </p:cNvPr>
          <p:cNvSpPr/>
          <p:nvPr/>
        </p:nvSpPr>
        <p:spPr>
          <a:xfrm>
            <a:off x="1170782" y="3009079"/>
            <a:ext cx="1252536" cy="1252536"/>
          </a:xfrm>
          <a:prstGeom prst="ellipse">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6CE28F96-5D4F-43C4-86F8-52F62B2AE6FE}"/>
              </a:ext>
            </a:extLst>
          </p:cNvPr>
          <p:cNvSpPr/>
          <p:nvPr/>
        </p:nvSpPr>
        <p:spPr>
          <a:xfrm>
            <a:off x="1313032" y="3151329"/>
            <a:ext cx="968036" cy="968036"/>
          </a:xfrm>
          <a:prstGeom prst="ellipse">
            <a:avLst/>
          </a:prstGeom>
          <a:solidFill>
            <a:srgbClr val="30574E"/>
          </a:solidFill>
          <a:ln w="1206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Oval 30">
            <a:extLst>
              <a:ext uri="{FF2B5EF4-FFF2-40B4-BE49-F238E27FC236}">
                <a16:creationId xmlns:a16="http://schemas.microsoft.com/office/drawing/2014/main" id="{21DCDF91-A6BF-4D7C-804D-A0CB1D7C5745}"/>
              </a:ext>
            </a:extLst>
          </p:cNvPr>
          <p:cNvSpPr/>
          <p:nvPr/>
        </p:nvSpPr>
        <p:spPr>
          <a:xfrm>
            <a:off x="1420188" y="3258485"/>
            <a:ext cx="753724" cy="753724"/>
          </a:xfrm>
          <a:prstGeom prst="ellipse">
            <a:avLst/>
          </a:prstGeom>
          <a:solidFill>
            <a:schemeClr val="bg1"/>
          </a:solidFill>
          <a:ln w="120650">
            <a:noFill/>
          </a:ln>
          <a:effectLst>
            <a:outerShdw blurRad="635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Oval 31">
            <a:extLst>
              <a:ext uri="{FF2B5EF4-FFF2-40B4-BE49-F238E27FC236}">
                <a16:creationId xmlns:a16="http://schemas.microsoft.com/office/drawing/2014/main" id="{A6BD4249-6E70-4EDB-942E-60972DFAB72E}"/>
              </a:ext>
            </a:extLst>
          </p:cNvPr>
          <p:cNvSpPr/>
          <p:nvPr/>
        </p:nvSpPr>
        <p:spPr>
          <a:xfrm>
            <a:off x="3320257" y="3009079"/>
            <a:ext cx="1252536" cy="1252536"/>
          </a:xfrm>
          <a:prstGeom prst="ellipse">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B968A880-EDA0-487B-AED0-47124787BA2D}"/>
              </a:ext>
            </a:extLst>
          </p:cNvPr>
          <p:cNvSpPr/>
          <p:nvPr/>
        </p:nvSpPr>
        <p:spPr>
          <a:xfrm>
            <a:off x="3462507" y="3151329"/>
            <a:ext cx="968036" cy="968036"/>
          </a:xfrm>
          <a:prstGeom prst="ellipse">
            <a:avLst/>
          </a:prstGeom>
          <a:solidFill>
            <a:srgbClr val="000000"/>
          </a:solidFill>
          <a:ln w="1206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Oval 33">
            <a:extLst>
              <a:ext uri="{FF2B5EF4-FFF2-40B4-BE49-F238E27FC236}">
                <a16:creationId xmlns:a16="http://schemas.microsoft.com/office/drawing/2014/main" id="{B2F9493C-2B4E-45B4-83FF-CDCF71EACA97}"/>
              </a:ext>
            </a:extLst>
          </p:cNvPr>
          <p:cNvSpPr/>
          <p:nvPr/>
        </p:nvSpPr>
        <p:spPr>
          <a:xfrm>
            <a:off x="3569663" y="3258485"/>
            <a:ext cx="753724" cy="753724"/>
          </a:xfrm>
          <a:prstGeom prst="ellipse">
            <a:avLst/>
          </a:prstGeom>
          <a:solidFill>
            <a:schemeClr val="bg1"/>
          </a:solidFill>
          <a:ln w="120650">
            <a:noFill/>
          </a:ln>
          <a:effectLst>
            <a:outerShdw blurRad="635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Oval 34">
            <a:extLst>
              <a:ext uri="{FF2B5EF4-FFF2-40B4-BE49-F238E27FC236}">
                <a16:creationId xmlns:a16="http://schemas.microsoft.com/office/drawing/2014/main" id="{130A6C70-BFA8-4665-A0B7-8DAB1A3E6BFE}"/>
              </a:ext>
            </a:extLst>
          </p:cNvPr>
          <p:cNvSpPr/>
          <p:nvPr/>
        </p:nvSpPr>
        <p:spPr>
          <a:xfrm>
            <a:off x="5469732" y="3009079"/>
            <a:ext cx="1252536" cy="1252536"/>
          </a:xfrm>
          <a:prstGeom prst="ellipse">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39B27784-23ED-4FA7-8C55-F1AF9C0FC13F}"/>
              </a:ext>
            </a:extLst>
          </p:cNvPr>
          <p:cNvSpPr/>
          <p:nvPr/>
        </p:nvSpPr>
        <p:spPr>
          <a:xfrm>
            <a:off x="5611982" y="3151329"/>
            <a:ext cx="968036" cy="968036"/>
          </a:xfrm>
          <a:prstGeom prst="ellipse">
            <a:avLst/>
          </a:prstGeom>
          <a:solidFill>
            <a:srgbClr val="30574E"/>
          </a:solidFill>
          <a:ln w="1206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149BB029-B222-4466-AA67-01422D8F4899}"/>
              </a:ext>
            </a:extLst>
          </p:cNvPr>
          <p:cNvSpPr/>
          <p:nvPr/>
        </p:nvSpPr>
        <p:spPr>
          <a:xfrm>
            <a:off x="5719138" y="3258485"/>
            <a:ext cx="753724" cy="753724"/>
          </a:xfrm>
          <a:prstGeom prst="ellipse">
            <a:avLst/>
          </a:prstGeom>
          <a:solidFill>
            <a:schemeClr val="bg1"/>
          </a:solidFill>
          <a:ln w="120650">
            <a:noFill/>
          </a:ln>
          <a:effectLst>
            <a:outerShdw blurRad="635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FD859E9B-DFEC-4918-9CD6-6DBF92C3B63D}"/>
              </a:ext>
            </a:extLst>
          </p:cNvPr>
          <p:cNvSpPr/>
          <p:nvPr/>
        </p:nvSpPr>
        <p:spPr>
          <a:xfrm>
            <a:off x="9768682" y="3009079"/>
            <a:ext cx="1252536" cy="1252536"/>
          </a:xfrm>
          <a:prstGeom prst="ellipse">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05209DE5-9AD1-4B74-B0FF-31A4D452A071}"/>
              </a:ext>
            </a:extLst>
          </p:cNvPr>
          <p:cNvSpPr/>
          <p:nvPr/>
        </p:nvSpPr>
        <p:spPr>
          <a:xfrm>
            <a:off x="9910932" y="3151329"/>
            <a:ext cx="968036" cy="968036"/>
          </a:xfrm>
          <a:prstGeom prst="ellipse">
            <a:avLst/>
          </a:prstGeom>
          <a:solidFill>
            <a:srgbClr val="30574E"/>
          </a:solidFill>
          <a:ln w="1206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8AB2A219-47CA-4A90-8D21-BF25E13BE64D}"/>
              </a:ext>
            </a:extLst>
          </p:cNvPr>
          <p:cNvSpPr/>
          <p:nvPr/>
        </p:nvSpPr>
        <p:spPr>
          <a:xfrm>
            <a:off x="10018088" y="3258485"/>
            <a:ext cx="753724" cy="753724"/>
          </a:xfrm>
          <a:prstGeom prst="ellipse">
            <a:avLst/>
          </a:prstGeom>
          <a:solidFill>
            <a:schemeClr val="bg1"/>
          </a:solidFill>
          <a:ln w="120650">
            <a:noFill/>
          </a:ln>
          <a:effectLst>
            <a:outerShdw blurRad="635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25C86367-4FE8-4AAB-9D71-65AE13C739FE}"/>
              </a:ext>
            </a:extLst>
          </p:cNvPr>
          <p:cNvSpPr/>
          <p:nvPr/>
        </p:nvSpPr>
        <p:spPr>
          <a:xfrm>
            <a:off x="7619207" y="3009079"/>
            <a:ext cx="1252536" cy="1252536"/>
          </a:xfrm>
          <a:prstGeom prst="ellipse">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61DAAEDA-8412-4D82-AFEA-0E380297867D}"/>
              </a:ext>
            </a:extLst>
          </p:cNvPr>
          <p:cNvSpPr/>
          <p:nvPr/>
        </p:nvSpPr>
        <p:spPr>
          <a:xfrm>
            <a:off x="7761457" y="3151329"/>
            <a:ext cx="968036" cy="968036"/>
          </a:xfrm>
          <a:prstGeom prst="ellipse">
            <a:avLst/>
          </a:prstGeom>
          <a:solidFill>
            <a:srgbClr val="000000"/>
          </a:solidFill>
          <a:ln w="1206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Oval 42">
            <a:extLst>
              <a:ext uri="{FF2B5EF4-FFF2-40B4-BE49-F238E27FC236}">
                <a16:creationId xmlns:a16="http://schemas.microsoft.com/office/drawing/2014/main" id="{8672356A-F43F-4769-B513-075A93A18B7B}"/>
              </a:ext>
            </a:extLst>
          </p:cNvPr>
          <p:cNvSpPr/>
          <p:nvPr/>
        </p:nvSpPr>
        <p:spPr>
          <a:xfrm>
            <a:off x="7868613" y="3258485"/>
            <a:ext cx="753724" cy="753724"/>
          </a:xfrm>
          <a:prstGeom prst="ellipse">
            <a:avLst/>
          </a:prstGeom>
          <a:solidFill>
            <a:schemeClr val="bg1"/>
          </a:solidFill>
          <a:ln w="120650">
            <a:noFill/>
          </a:ln>
          <a:effectLst>
            <a:outerShdw blurRad="635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Freeform: Shape 43">
            <a:extLst>
              <a:ext uri="{FF2B5EF4-FFF2-40B4-BE49-F238E27FC236}">
                <a16:creationId xmlns:a16="http://schemas.microsoft.com/office/drawing/2014/main" id="{555CB635-D2A1-4D7C-8593-F92BAEF9D319}"/>
              </a:ext>
            </a:extLst>
          </p:cNvPr>
          <p:cNvSpPr/>
          <p:nvPr/>
        </p:nvSpPr>
        <p:spPr>
          <a:xfrm>
            <a:off x="1" y="3117911"/>
            <a:ext cx="273843" cy="1034872"/>
          </a:xfrm>
          <a:custGeom>
            <a:avLst/>
            <a:gdLst>
              <a:gd name="connsiteX0" fmla="*/ 0 w 273843"/>
              <a:gd name="connsiteY0" fmla="*/ 0 h 1034872"/>
              <a:gd name="connsiteX1" fmla="*/ 90413 w 273843"/>
              <a:gd name="connsiteY1" fmla="*/ 74598 h 1034872"/>
              <a:gd name="connsiteX2" fmla="*/ 273843 w 273843"/>
              <a:gd name="connsiteY2" fmla="*/ 517436 h 1034872"/>
              <a:gd name="connsiteX3" fmla="*/ 90413 w 273843"/>
              <a:gd name="connsiteY3" fmla="*/ 960274 h 1034872"/>
              <a:gd name="connsiteX4" fmla="*/ 0 w 273843"/>
              <a:gd name="connsiteY4" fmla="*/ 1034872 h 10348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3843" h="1034872">
                <a:moveTo>
                  <a:pt x="0" y="0"/>
                </a:moveTo>
                <a:lnTo>
                  <a:pt x="90413" y="74598"/>
                </a:lnTo>
                <a:cubicBezTo>
                  <a:pt x="203746" y="187930"/>
                  <a:pt x="273843" y="344497"/>
                  <a:pt x="273843" y="517436"/>
                </a:cubicBezTo>
                <a:cubicBezTo>
                  <a:pt x="273843" y="690375"/>
                  <a:pt x="203746" y="846942"/>
                  <a:pt x="90413" y="960274"/>
                </a:cubicBezTo>
                <a:lnTo>
                  <a:pt x="0" y="1034872"/>
                </a:lnTo>
                <a:close/>
              </a:path>
            </a:pathLst>
          </a:cu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5" name="Freeform: Shape 44">
            <a:extLst>
              <a:ext uri="{FF2B5EF4-FFF2-40B4-BE49-F238E27FC236}">
                <a16:creationId xmlns:a16="http://schemas.microsoft.com/office/drawing/2014/main" id="{259A3F91-EC22-4FDE-B11E-3BC4430669FD}"/>
              </a:ext>
            </a:extLst>
          </p:cNvPr>
          <p:cNvSpPr/>
          <p:nvPr/>
        </p:nvSpPr>
        <p:spPr>
          <a:xfrm>
            <a:off x="11918157" y="3117910"/>
            <a:ext cx="273844" cy="1034874"/>
          </a:xfrm>
          <a:custGeom>
            <a:avLst/>
            <a:gdLst>
              <a:gd name="connsiteX0" fmla="*/ 273844 w 273844"/>
              <a:gd name="connsiteY0" fmla="*/ 0 h 1034874"/>
              <a:gd name="connsiteX1" fmla="*/ 273844 w 273844"/>
              <a:gd name="connsiteY1" fmla="*/ 1034874 h 1034874"/>
              <a:gd name="connsiteX2" fmla="*/ 183430 w 273844"/>
              <a:gd name="connsiteY2" fmla="*/ 960275 h 1034874"/>
              <a:gd name="connsiteX3" fmla="*/ 0 w 273844"/>
              <a:gd name="connsiteY3" fmla="*/ 517437 h 1034874"/>
              <a:gd name="connsiteX4" fmla="*/ 183430 w 273844"/>
              <a:gd name="connsiteY4" fmla="*/ 74599 h 10348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3844" h="1034874">
                <a:moveTo>
                  <a:pt x="273844" y="0"/>
                </a:moveTo>
                <a:lnTo>
                  <a:pt x="273844" y="1034874"/>
                </a:lnTo>
                <a:lnTo>
                  <a:pt x="183430" y="960275"/>
                </a:lnTo>
                <a:cubicBezTo>
                  <a:pt x="70098" y="846943"/>
                  <a:pt x="0" y="690376"/>
                  <a:pt x="0" y="517437"/>
                </a:cubicBezTo>
                <a:cubicBezTo>
                  <a:pt x="0" y="344498"/>
                  <a:pt x="70098" y="187931"/>
                  <a:pt x="183430" y="74599"/>
                </a:cubicBezTo>
                <a:close/>
              </a:path>
            </a:pathLst>
          </a:cu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6" name="Picture 45">
            <a:extLst>
              <a:ext uri="{FF2B5EF4-FFF2-40B4-BE49-F238E27FC236}">
                <a16:creationId xmlns:a16="http://schemas.microsoft.com/office/drawing/2014/main" id="{14268CE1-ED00-44CE-9D1B-04E00D31AF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9598" y="3447895"/>
            <a:ext cx="374904" cy="374904"/>
          </a:xfrm>
          <a:prstGeom prst="rect">
            <a:avLst/>
          </a:prstGeom>
        </p:spPr>
      </p:pic>
      <p:pic>
        <p:nvPicPr>
          <p:cNvPr id="47" name="Picture 46">
            <a:extLst>
              <a:ext uri="{FF2B5EF4-FFF2-40B4-BE49-F238E27FC236}">
                <a16:creationId xmlns:a16="http://schemas.microsoft.com/office/drawing/2014/main" id="{F3FAC10A-47EE-4E5B-9593-6C59227C41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59073" y="3447895"/>
            <a:ext cx="374904" cy="374904"/>
          </a:xfrm>
          <a:prstGeom prst="rect">
            <a:avLst/>
          </a:prstGeom>
        </p:spPr>
      </p:pic>
      <p:pic>
        <p:nvPicPr>
          <p:cNvPr id="48" name="Picture 47">
            <a:extLst>
              <a:ext uri="{FF2B5EF4-FFF2-40B4-BE49-F238E27FC236}">
                <a16:creationId xmlns:a16="http://schemas.microsoft.com/office/drawing/2014/main" id="{5DF3867A-1F2E-4637-B974-B8D6B8CEA5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08548" y="3447895"/>
            <a:ext cx="374904" cy="374904"/>
          </a:xfrm>
          <a:prstGeom prst="rect">
            <a:avLst/>
          </a:prstGeom>
        </p:spPr>
      </p:pic>
      <p:pic>
        <p:nvPicPr>
          <p:cNvPr id="49" name="Picture 48">
            <a:extLst>
              <a:ext uri="{FF2B5EF4-FFF2-40B4-BE49-F238E27FC236}">
                <a16:creationId xmlns:a16="http://schemas.microsoft.com/office/drawing/2014/main" id="{7274E409-3D14-4574-B79B-FF6C03C94FF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58023" y="3447895"/>
            <a:ext cx="374904" cy="374904"/>
          </a:xfrm>
          <a:prstGeom prst="rect">
            <a:avLst/>
          </a:prstGeom>
        </p:spPr>
      </p:pic>
      <p:pic>
        <p:nvPicPr>
          <p:cNvPr id="50" name="Picture 49">
            <a:extLst>
              <a:ext uri="{FF2B5EF4-FFF2-40B4-BE49-F238E27FC236}">
                <a16:creationId xmlns:a16="http://schemas.microsoft.com/office/drawing/2014/main" id="{0C856C51-23F5-48D6-8E68-FC8DBC19449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207498" y="3447895"/>
            <a:ext cx="374904" cy="374904"/>
          </a:xfrm>
          <a:prstGeom prst="rect">
            <a:avLst/>
          </a:prstGeom>
        </p:spPr>
      </p:pic>
    </p:spTree>
    <p:extLst>
      <p:ext uri="{BB962C8B-B14F-4D97-AF65-F5344CB8AC3E}">
        <p14:creationId xmlns:p14="http://schemas.microsoft.com/office/powerpoint/2010/main" val="28098335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Freeform 4">
            <a:extLst>
              <a:ext uri="{FF2B5EF4-FFF2-40B4-BE49-F238E27FC236}">
                <a16:creationId xmlns:a16="http://schemas.microsoft.com/office/drawing/2014/main" id="{70C552EA-FE85-42C0-A0EE-A3AE1560D179}"/>
              </a:ext>
            </a:extLst>
          </p:cNvPr>
          <p:cNvSpPr/>
          <p:nvPr/>
        </p:nvSpPr>
        <p:spPr>
          <a:xfrm>
            <a:off x="0" y="1"/>
            <a:ext cx="12192000" cy="1907751"/>
          </a:xfrm>
          <a:prstGeom prst="rect">
            <a:avLst/>
          </a:prstGeom>
          <a:solidFill>
            <a:srgbClr val="3057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Rectangle 1">
            <a:extLst>
              <a:ext uri="{FF2B5EF4-FFF2-40B4-BE49-F238E27FC236}">
                <a16:creationId xmlns:a16="http://schemas.microsoft.com/office/drawing/2014/main" id="{8961BFC4-6374-4E4C-B96B-BEDFAD673952}"/>
              </a:ext>
            </a:extLst>
          </p:cNvPr>
          <p:cNvSpPr/>
          <p:nvPr/>
        </p:nvSpPr>
        <p:spPr>
          <a:xfrm>
            <a:off x="448761" y="525964"/>
            <a:ext cx="5979522" cy="923330"/>
          </a:xfrm>
          <a:prstGeom prst="rect">
            <a:avLst/>
          </a:prstGeom>
        </p:spPr>
        <p:txBody>
          <a:bodyPr wrap="none">
            <a:spAutoFit/>
          </a:bodyPr>
          <a:lstStyle/>
          <a:p>
            <a:pPr algn="ctr"/>
            <a:r>
              <a:rPr lang="en-US" sz="5400" b="1" dirty="0">
                <a:solidFill>
                  <a:schemeClr val="bg1"/>
                </a:solidFill>
              </a:rPr>
              <a:t>Team &amp; Contact</a:t>
            </a:r>
          </a:p>
        </p:txBody>
      </p:sp>
      <p:sp>
        <p:nvSpPr>
          <p:cNvPr id="5" name="Rectangle 4">
            <a:extLst>
              <a:ext uri="{FF2B5EF4-FFF2-40B4-BE49-F238E27FC236}">
                <a16:creationId xmlns:a16="http://schemas.microsoft.com/office/drawing/2014/main" id="{3B8798A5-5D33-480E-A841-309469EE6E76}"/>
              </a:ext>
            </a:extLst>
          </p:cNvPr>
          <p:cNvSpPr/>
          <p:nvPr/>
        </p:nvSpPr>
        <p:spPr>
          <a:xfrm>
            <a:off x="1049230" y="2171269"/>
            <a:ext cx="5021260" cy="2897075"/>
          </a:xfrm>
          <a:prstGeom prst="rect">
            <a:avLst/>
          </a:prstGeom>
        </p:spPr>
        <p:txBody>
          <a:bodyPr wrap="square">
            <a:spAutoFit/>
          </a:bodyPr>
          <a:lstStyle/>
          <a:p>
            <a:pPr>
              <a:lnSpc>
                <a:spcPct val="125000"/>
              </a:lnSpc>
            </a:pPr>
            <a:r>
              <a:rPr lang="en-US" sz="1600" b="1" dirty="0"/>
              <a:t>Founders: </a:t>
            </a:r>
            <a:r>
              <a:rPr lang="en-US" sz="1400" dirty="0"/>
              <a:t>lived experience + social‑ </a:t>
            </a:r>
          </a:p>
          <a:p>
            <a:pPr>
              <a:lnSpc>
                <a:spcPct val="125000"/>
              </a:lnSpc>
            </a:pPr>
            <a:r>
              <a:rPr lang="en-US" sz="1400" dirty="0"/>
              <a:t>enterprise leadership</a:t>
            </a:r>
          </a:p>
          <a:p>
            <a:pPr>
              <a:lnSpc>
                <a:spcPct val="125000"/>
              </a:lnSpc>
            </a:pPr>
            <a:endParaRPr lang="en-US" sz="900" dirty="0"/>
          </a:p>
          <a:p>
            <a:pPr>
              <a:lnSpc>
                <a:spcPct val="125000"/>
              </a:lnSpc>
            </a:pPr>
            <a:r>
              <a:rPr lang="en-US" sz="1600" b="1" dirty="0">
                <a:solidFill>
                  <a:srgbClr val="30574E"/>
                </a:solidFill>
              </a:rPr>
              <a:t>Clinical advisor: </a:t>
            </a:r>
            <a:r>
              <a:rPr lang="en-US" sz="1400" dirty="0"/>
              <a:t>Occupational therapist specialising in fatigue management</a:t>
            </a:r>
          </a:p>
          <a:p>
            <a:pPr>
              <a:lnSpc>
                <a:spcPct val="125000"/>
              </a:lnSpc>
            </a:pPr>
            <a:endParaRPr lang="en-US" sz="900" dirty="0"/>
          </a:p>
          <a:p>
            <a:pPr>
              <a:lnSpc>
                <a:spcPct val="125000"/>
              </a:lnSpc>
            </a:pPr>
            <a:r>
              <a:rPr lang="en-US" sz="1600" b="1" dirty="0"/>
              <a:t>Technology lead: </a:t>
            </a:r>
            <a:r>
              <a:rPr lang="en-US" sz="1400" dirty="0"/>
              <a:t>MSc Computer‑Science cohort, University of Aberdeen</a:t>
            </a:r>
          </a:p>
          <a:p>
            <a:pPr>
              <a:lnSpc>
                <a:spcPct val="125000"/>
              </a:lnSpc>
            </a:pPr>
            <a:endParaRPr lang="en-US" sz="900" dirty="0"/>
          </a:p>
          <a:p>
            <a:pPr>
              <a:lnSpc>
                <a:spcPct val="125000"/>
              </a:lnSpc>
            </a:pPr>
            <a:r>
              <a:rPr lang="en-US" sz="1600" b="1" dirty="0">
                <a:solidFill>
                  <a:srgbClr val="30574E"/>
                </a:solidFill>
              </a:rPr>
              <a:t>Design &amp; marketing: </a:t>
            </a:r>
            <a:r>
              <a:rPr lang="en-US" sz="1400" dirty="0"/>
              <a:t>local creative‑</a:t>
            </a:r>
          </a:p>
          <a:p>
            <a:pPr>
              <a:lnSpc>
                <a:spcPct val="125000"/>
              </a:lnSpc>
            </a:pPr>
            <a:r>
              <a:rPr lang="en-US" sz="1400" dirty="0"/>
              <a:t>industry volunteers</a:t>
            </a:r>
          </a:p>
        </p:txBody>
      </p:sp>
      <p:sp>
        <p:nvSpPr>
          <p:cNvPr id="7" name="Oval 6">
            <a:extLst>
              <a:ext uri="{FF2B5EF4-FFF2-40B4-BE49-F238E27FC236}">
                <a16:creationId xmlns:a16="http://schemas.microsoft.com/office/drawing/2014/main" id="{34D8D813-6FCB-4242-A6E8-58EBCB1C0BA8}"/>
              </a:ext>
            </a:extLst>
          </p:cNvPr>
          <p:cNvSpPr/>
          <p:nvPr/>
        </p:nvSpPr>
        <p:spPr>
          <a:xfrm>
            <a:off x="415512" y="2283114"/>
            <a:ext cx="505180" cy="505180"/>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A8D28E0B-6EB8-4144-929A-74D0839798F6}"/>
              </a:ext>
            </a:extLst>
          </p:cNvPr>
          <p:cNvSpPr/>
          <p:nvPr/>
        </p:nvSpPr>
        <p:spPr>
          <a:xfrm>
            <a:off x="415512" y="3013197"/>
            <a:ext cx="505180" cy="505180"/>
          </a:xfrm>
          <a:prstGeom prst="ellipse">
            <a:avLst/>
          </a:prstGeom>
          <a:solidFill>
            <a:srgbClr val="3057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0B10E9EB-9141-47E9-BBA3-C167A56DC9A2}"/>
              </a:ext>
            </a:extLst>
          </p:cNvPr>
          <p:cNvSpPr/>
          <p:nvPr/>
        </p:nvSpPr>
        <p:spPr>
          <a:xfrm>
            <a:off x="415512" y="3748822"/>
            <a:ext cx="505180" cy="505180"/>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8A0D6888-2668-4C4F-9C1F-3D94B4C32E46}"/>
              </a:ext>
            </a:extLst>
          </p:cNvPr>
          <p:cNvSpPr/>
          <p:nvPr/>
        </p:nvSpPr>
        <p:spPr>
          <a:xfrm>
            <a:off x="415512" y="4484447"/>
            <a:ext cx="505180" cy="505180"/>
          </a:xfrm>
          <a:prstGeom prst="ellipse">
            <a:avLst/>
          </a:prstGeom>
          <a:solidFill>
            <a:srgbClr val="3057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Top Corners Rounded 11">
            <a:extLst>
              <a:ext uri="{FF2B5EF4-FFF2-40B4-BE49-F238E27FC236}">
                <a16:creationId xmlns:a16="http://schemas.microsoft.com/office/drawing/2014/main" id="{AD3A6C89-98C0-450D-A9DA-89ADF0D22E7A}"/>
              </a:ext>
            </a:extLst>
          </p:cNvPr>
          <p:cNvSpPr/>
          <p:nvPr/>
        </p:nvSpPr>
        <p:spPr>
          <a:xfrm rot="5400000">
            <a:off x="1156324" y="4171143"/>
            <a:ext cx="430552" cy="2743199"/>
          </a:xfrm>
          <a:prstGeom prst="round2SameRect">
            <a:avLst>
              <a:gd name="adj1" fmla="val 50000"/>
              <a:gd name="adj2" fmla="val 0"/>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3596EFCF-1B82-484F-9BC7-DB26170B6435}"/>
              </a:ext>
            </a:extLst>
          </p:cNvPr>
          <p:cNvSpPr/>
          <p:nvPr/>
        </p:nvSpPr>
        <p:spPr>
          <a:xfrm>
            <a:off x="798366" y="5358076"/>
            <a:ext cx="1146468" cy="369332"/>
          </a:xfrm>
          <a:prstGeom prst="rect">
            <a:avLst/>
          </a:prstGeom>
        </p:spPr>
        <p:txBody>
          <a:bodyPr wrap="none">
            <a:spAutoFit/>
          </a:bodyPr>
          <a:lstStyle/>
          <a:p>
            <a:pPr algn="ctr"/>
            <a:r>
              <a:rPr lang="en-US" b="1" dirty="0">
                <a:solidFill>
                  <a:schemeClr val="bg1"/>
                </a:solidFill>
              </a:rPr>
              <a:t>Contact</a:t>
            </a:r>
          </a:p>
        </p:txBody>
      </p:sp>
      <p:sp>
        <p:nvSpPr>
          <p:cNvPr id="60" name="Oval 59">
            <a:extLst>
              <a:ext uri="{FF2B5EF4-FFF2-40B4-BE49-F238E27FC236}">
                <a16:creationId xmlns:a16="http://schemas.microsoft.com/office/drawing/2014/main" id="{977BBD02-A47F-4464-942B-E2D5056E045A}"/>
              </a:ext>
            </a:extLst>
          </p:cNvPr>
          <p:cNvSpPr/>
          <p:nvPr/>
        </p:nvSpPr>
        <p:spPr>
          <a:xfrm>
            <a:off x="420222" y="5933156"/>
            <a:ext cx="454926" cy="446931"/>
          </a:xfrm>
          <a:prstGeom prst="ellipse">
            <a:avLst/>
          </a:prstGeom>
          <a:solidFill>
            <a:srgbClr val="30574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prstClr val="white"/>
              </a:solidFill>
            </a:endParaRPr>
          </a:p>
        </p:txBody>
      </p:sp>
      <p:sp>
        <p:nvSpPr>
          <p:cNvPr id="61" name="Arc 60">
            <a:extLst>
              <a:ext uri="{FF2B5EF4-FFF2-40B4-BE49-F238E27FC236}">
                <a16:creationId xmlns:a16="http://schemas.microsoft.com/office/drawing/2014/main" id="{64562B48-D2EA-4B12-A431-17646B81D6AE}"/>
              </a:ext>
            </a:extLst>
          </p:cNvPr>
          <p:cNvSpPr/>
          <p:nvPr/>
        </p:nvSpPr>
        <p:spPr>
          <a:xfrm rot="9101657">
            <a:off x="356209" y="6036543"/>
            <a:ext cx="442567" cy="434789"/>
          </a:xfrm>
          <a:prstGeom prst="arc">
            <a:avLst>
              <a:gd name="adj1" fmla="val 17671097"/>
              <a:gd name="adj2" fmla="val 1587566"/>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solidFill>
                <a:prstClr val="black"/>
              </a:solidFill>
            </a:endParaRPr>
          </a:p>
        </p:txBody>
      </p:sp>
      <p:sp>
        <p:nvSpPr>
          <p:cNvPr id="62" name="Isosceles Triangle 61">
            <a:extLst>
              <a:ext uri="{FF2B5EF4-FFF2-40B4-BE49-F238E27FC236}">
                <a16:creationId xmlns:a16="http://schemas.microsoft.com/office/drawing/2014/main" id="{FE23D677-C41D-4BFE-830E-2C0573B63543}"/>
              </a:ext>
            </a:extLst>
          </p:cNvPr>
          <p:cNvSpPr/>
          <p:nvPr/>
        </p:nvSpPr>
        <p:spPr>
          <a:xfrm rot="5400000">
            <a:off x="589204" y="6439064"/>
            <a:ext cx="64133" cy="56276"/>
          </a:xfrm>
          <a:prstGeom prst="triangle">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prstClr val="white"/>
              </a:solidFill>
            </a:endParaRPr>
          </a:p>
        </p:txBody>
      </p:sp>
      <p:sp>
        <p:nvSpPr>
          <p:cNvPr id="64" name="Rectangle 63">
            <a:extLst>
              <a:ext uri="{FF2B5EF4-FFF2-40B4-BE49-F238E27FC236}">
                <a16:creationId xmlns:a16="http://schemas.microsoft.com/office/drawing/2014/main" id="{170500F9-AF88-42DC-8836-5A92E6B5B440}"/>
              </a:ext>
            </a:extLst>
          </p:cNvPr>
          <p:cNvSpPr/>
          <p:nvPr/>
        </p:nvSpPr>
        <p:spPr>
          <a:xfrm>
            <a:off x="976312" y="5996157"/>
            <a:ext cx="2279791" cy="338554"/>
          </a:xfrm>
          <a:prstGeom prst="rect">
            <a:avLst/>
          </a:prstGeom>
        </p:spPr>
        <p:txBody>
          <a:bodyPr wrap="none">
            <a:spAutoFit/>
          </a:bodyPr>
          <a:lstStyle/>
          <a:p>
            <a:r>
              <a:rPr lang="en-US" sz="1600" dirty="0"/>
              <a:t>hello@shallion.co.uk</a:t>
            </a:r>
          </a:p>
        </p:txBody>
      </p:sp>
      <p:sp>
        <p:nvSpPr>
          <p:cNvPr id="68" name="Oval 67">
            <a:extLst>
              <a:ext uri="{FF2B5EF4-FFF2-40B4-BE49-F238E27FC236}">
                <a16:creationId xmlns:a16="http://schemas.microsoft.com/office/drawing/2014/main" id="{2851426A-BD43-42A4-A389-A5CB2000D20B}"/>
              </a:ext>
            </a:extLst>
          </p:cNvPr>
          <p:cNvSpPr/>
          <p:nvPr/>
        </p:nvSpPr>
        <p:spPr>
          <a:xfrm>
            <a:off x="3547051" y="5933156"/>
            <a:ext cx="454926" cy="446931"/>
          </a:xfrm>
          <a:prstGeom prst="ellipse">
            <a:avLst/>
          </a:prstGeom>
          <a:solidFill>
            <a:srgbClr val="30574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prstClr val="white"/>
              </a:solidFill>
            </a:endParaRPr>
          </a:p>
        </p:txBody>
      </p:sp>
      <p:sp>
        <p:nvSpPr>
          <p:cNvPr id="69" name="Arc 68">
            <a:extLst>
              <a:ext uri="{FF2B5EF4-FFF2-40B4-BE49-F238E27FC236}">
                <a16:creationId xmlns:a16="http://schemas.microsoft.com/office/drawing/2014/main" id="{EEB60C02-A6E4-44E8-93D8-228E0036C2A5}"/>
              </a:ext>
            </a:extLst>
          </p:cNvPr>
          <p:cNvSpPr/>
          <p:nvPr/>
        </p:nvSpPr>
        <p:spPr>
          <a:xfrm rot="9101657">
            <a:off x="3483038" y="6036543"/>
            <a:ext cx="442567" cy="434789"/>
          </a:xfrm>
          <a:prstGeom prst="arc">
            <a:avLst>
              <a:gd name="adj1" fmla="val 17671097"/>
              <a:gd name="adj2" fmla="val 1587566"/>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solidFill>
                <a:prstClr val="black"/>
              </a:solidFill>
            </a:endParaRPr>
          </a:p>
        </p:txBody>
      </p:sp>
      <p:sp>
        <p:nvSpPr>
          <p:cNvPr id="70" name="Isosceles Triangle 69">
            <a:extLst>
              <a:ext uri="{FF2B5EF4-FFF2-40B4-BE49-F238E27FC236}">
                <a16:creationId xmlns:a16="http://schemas.microsoft.com/office/drawing/2014/main" id="{7A937959-309F-4F1A-B73A-7BF7F05A0FC4}"/>
              </a:ext>
            </a:extLst>
          </p:cNvPr>
          <p:cNvSpPr/>
          <p:nvPr/>
        </p:nvSpPr>
        <p:spPr>
          <a:xfrm rot="5400000">
            <a:off x="3716033" y="6439064"/>
            <a:ext cx="64133" cy="56276"/>
          </a:xfrm>
          <a:prstGeom prst="triangle">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prstClr val="white"/>
              </a:solidFill>
            </a:endParaRPr>
          </a:p>
        </p:txBody>
      </p:sp>
      <p:sp>
        <p:nvSpPr>
          <p:cNvPr id="67" name="Rectangle 66">
            <a:extLst>
              <a:ext uri="{FF2B5EF4-FFF2-40B4-BE49-F238E27FC236}">
                <a16:creationId xmlns:a16="http://schemas.microsoft.com/office/drawing/2014/main" id="{85ECADEA-3A34-4924-98E8-E6A908665411}"/>
              </a:ext>
            </a:extLst>
          </p:cNvPr>
          <p:cNvSpPr/>
          <p:nvPr/>
        </p:nvSpPr>
        <p:spPr>
          <a:xfrm>
            <a:off x="4103141" y="5996157"/>
            <a:ext cx="2154757" cy="338554"/>
          </a:xfrm>
          <a:prstGeom prst="rect">
            <a:avLst/>
          </a:prstGeom>
        </p:spPr>
        <p:txBody>
          <a:bodyPr wrap="none">
            <a:spAutoFit/>
          </a:bodyPr>
          <a:lstStyle/>
          <a:p>
            <a:r>
              <a:rPr lang="en-US" sz="1600" dirty="0"/>
              <a:t>www.shallion.co.uk</a:t>
            </a:r>
          </a:p>
        </p:txBody>
      </p:sp>
      <p:pic>
        <p:nvPicPr>
          <p:cNvPr id="71" name="Picture 70">
            <a:extLst>
              <a:ext uri="{FF2B5EF4-FFF2-40B4-BE49-F238E27FC236}">
                <a16:creationId xmlns:a16="http://schemas.microsoft.com/office/drawing/2014/main" id="{FF678FE2-AA44-4745-8348-2FD42A6FB04B}"/>
              </a:ext>
            </a:extLst>
          </p:cNvPr>
          <p:cNvPicPr>
            <a:picLocks noChangeAspect="1"/>
          </p:cNvPicPr>
          <p:nvPr/>
        </p:nvPicPr>
        <p:blipFill>
          <a:blip r:embed="rId2">
            <a:lum bright="70000" contrast="-70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544658" y="2412260"/>
            <a:ext cx="246888" cy="246888"/>
          </a:xfrm>
          <a:prstGeom prst="rect">
            <a:avLst/>
          </a:prstGeom>
        </p:spPr>
      </p:pic>
      <p:pic>
        <p:nvPicPr>
          <p:cNvPr id="72" name="Picture 71">
            <a:extLst>
              <a:ext uri="{FF2B5EF4-FFF2-40B4-BE49-F238E27FC236}">
                <a16:creationId xmlns:a16="http://schemas.microsoft.com/office/drawing/2014/main" id="{0FDCB5F5-4187-4A1B-BA61-46775C762AB8}"/>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artisticPhotocopy/>
                    </a14:imgEffect>
                  </a14:imgLayer>
                </a14:imgProps>
              </a:ext>
              <a:ext uri="{28A0092B-C50C-407E-A947-70E740481C1C}">
                <a14:useLocalDpi xmlns:a14="http://schemas.microsoft.com/office/drawing/2010/main" val="0"/>
              </a:ext>
            </a:extLst>
          </a:blip>
          <a:stretch>
            <a:fillRect/>
          </a:stretch>
        </p:blipFill>
        <p:spPr>
          <a:xfrm>
            <a:off x="544658" y="4613593"/>
            <a:ext cx="246888" cy="246888"/>
          </a:xfrm>
          <a:prstGeom prst="rect">
            <a:avLst/>
          </a:prstGeom>
        </p:spPr>
      </p:pic>
      <p:pic>
        <p:nvPicPr>
          <p:cNvPr id="73" name="Picture 72">
            <a:extLst>
              <a:ext uri="{FF2B5EF4-FFF2-40B4-BE49-F238E27FC236}">
                <a16:creationId xmlns:a16="http://schemas.microsoft.com/office/drawing/2014/main" id="{F713AA65-DCB5-4D6F-969A-128E0F1F40B0}"/>
              </a:ext>
            </a:extLst>
          </p:cNvPr>
          <p:cNvPicPr>
            <a:picLocks noChangeAspect="1"/>
          </p:cNvPicPr>
          <p:nvPr/>
        </p:nvPicPr>
        <p:blipFill>
          <a:blip r:embed="rId6">
            <a:lum bright="70000" contrast="-70000"/>
            <a:extLst>
              <a:ext uri="{BEBA8EAE-BF5A-486C-A8C5-ECC9F3942E4B}">
                <a14:imgProps xmlns:a14="http://schemas.microsoft.com/office/drawing/2010/main">
                  <a14:imgLayer r:embed="rId7">
                    <a14:imgEffect>
                      <a14:artisticPhotocopy/>
                    </a14:imgEffect>
                  </a14:imgLayer>
                </a14:imgProps>
              </a:ext>
              <a:ext uri="{28A0092B-C50C-407E-A947-70E740481C1C}">
                <a14:useLocalDpi xmlns:a14="http://schemas.microsoft.com/office/drawing/2010/main" val="0"/>
              </a:ext>
            </a:extLst>
          </a:blip>
          <a:stretch>
            <a:fillRect/>
          </a:stretch>
        </p:blipFill>
        <p:spPr>
          <a:xfrm>
            <a:off x="544658" y="3877968"/>
            <a:ext cx="246888" cy="246888"/>
          </a:xfrm>
          <a:prstGeom prst="rect">
            <a:avLst/>
          </a:prstGeom>
        </p:spPr>
      </p:pic>
      <p:pic>
        <p:nvPicPr>
          <p:cNvPr id="74" name="Picture 73">
            <a:extLst>
              <a:ext uri="{FF2B5EF4-FFF2-40B4-BE49-F238E27FC236}">
                <a16:creationId xmlns:a16="http://schemas.microsoft.com/office/drawing/2014/main" id="{D6806BA6-3359-433D-AB4D-6FF21879CCD2}"/>
              </a:ext>
            </a:extLst>
          </p:cNvPr>
          <p:cNvPicPr>
            <a:picLocks noChangeAspect="1"/>
          </p:cNvPicPr>
          <p:nvPr/>
        </p:nvPicPr>
        <p:blipFill>
          <a:blip r:embed="rId8">
            <a:lum bright="70000" contrast="-70000"/>
            <a:extLst>
              <a:ext uri="{BEBA8EAE-BF5A-486C-A8C5-ECC9F3942E4B}">
                <a14:imgProps xmlns:a14="http://schemas.microsoft.com/office/drawing/2010/main">
                  <a14:imgLayer r:embed="rId9">
                    <a14:imgEffect>
                      <a14:artisticPhotocopy/>
                    </a14:imgEffect>
                  </a14:imgLayer>
                </a14:imgProps>
              </a:ext>
              <a:ext uri="{28A0092B-C50C-407E-A947-70E740481C1C}">
                <a14:useLocalDpi xmlns:a14="http://schemas.microsoft.com/office/drawing/2010/main" val="0"/>
              </a:ext>
            </a:extLst>
          </a:blip>
          <a:stretch>
            <a:fillRect/>
          </a:stretch>
        </p:blipFill>
        <p:spPr>
          <a:xfrm>
            <a:off x="544658" y="3142343"/>
            <a:ext cx="246888" cy="246888"/>
          </a:xfrm>
          <a:prstGeom prst="rect">
            <a:avLst/>
          </a:prstGeom>
        </p:spPr>
      </p:pic>
      <p:pic>
        <p:nvPicPr>
          <p:cNvPr id="78" name="Picture 2" descr="https://static.wixstatic.com/media/0661da_7c4684a65cb344208c7dc8c893b65f1d~mv2.png/v1/crop/x_100,y_0,w_2801,h_1096/fill/w_232,h_84,al_c,q_85,usm_0.66_1.00_0.01,enc_avif,quality_auto/Black%20Logo%20(Transparent)_edited.png">
            <a:extLst>
              <a:ext uri="{FF2B5EF4-FFF2-40B4-BE49-F238E27FC236}">
                <a16:creationId xmlns:a16="http://schemas.microsoft.com/office/drawing/2014/main" id="{43052BB9-1617-4E75-8FC0-1D17DDE471A4}"/>
              </a:ext>
            </a:extLst>
          </p:cNvPr>
          <p:cNvPicPr>
            <a:picLocks noChangeAspect="1" noChangeArrowheads="1"/>
          </p:cNvPicPr>
          <p:nvPr/>
        </p:nvPicPr>
        <p:blipFill>
          <a:blip r:embed="rId10">
            <a:lum bright="70000" contrast="-70000"/>
            <a:extLst>
              <a:ext uri="{BEBA8EAE-BF5A-486C-A8C5-ECC9F3942E4B}">
                <a14:imgProps xmlns:a14="http://schemas.microsoft.com/office/drawing/2010/main">
                  <a14:imgLayer r:embed="rId11">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10738167" y="255683"/>
            <a:ext cx="1090886" cy="394976"/>
          </a:xfrm>
          <a:prstGeom prst="rect">
            <a:avLst/>
          </a:prstGeom>
          <a:noFill/>
          <a:extLst>
            <a:ext uri="{909E8E84-426E-40DD-AFC4-6F175D3DCCD1}">
              <a14:hiddenFill xmlns:a14="http://schemas.microsoft.com/office/drawing/2010/main">
                <a:solidFill>
                  <a:srgbClr val="FFFFFF"/>
                </a:solidFill>
              </a14:hiddenFill>
            </a:ext>
          </a:extLst>
        </p:spPr>
      </p:pic>
      <p:pic>
        <p:nvPicPr>
          <p:cNvPr id="79" name="Picture 78">
            <a:extLst>
              <a:ext uri="{FF2B5EF4-FFF2-40B4-BE49-F238E27FC236}">
                <a16:creationId xmlns:a16="http://schemas.microsoft.com/office/drawing/2014/main" id="{DADD9935-6158-4F40-B330-A44429DB014A}"/>
              </a:ext>
            </a:extLst>
          </p:cNvPr>
          <p:cNvPicPr>
            <a:picLocks noChangeAspect="1"/>
          </p:cNvPicPr>
          <p:nvPr/>
        </p:nvPicPr>
        <p:blipFill>
          <a:blip r:embed="rId12">
            <a:lum bright="70000" contrast="-70000"/>
            <a:extLst>
              <a:ext uri="{BEBA8EAE-BF5A-486C-A8C5-ECC9F3942E4B}">
                <a14:imgProps xmlns:a14="http://schemas.microsoft.com/office/drawing/2010/main">
                  <a14:imgLayer r:embed="rId13">
                    <a14:imgEffect>
                      <a14:artisticPhotocopy/>
                    </a14:imgEffect>
                  </a14:imgLayer>
                </a14:imgProps>
              </a:ext>
              <a:ext uri="{28A0092B-C50C-407E-A947-70E740481C1C}">
                <a14:useLocalDpi xmlns:a14="http://schemas.microsoft.com/office/drawing/2010/main" val="0"/>
              </a:ext>
            </a:extLst>
          </a:blip>
          <a:stretch>
            <a:fillRect/>
          </a:stretch>
        </p:blipFill>
        <p:spPr>
          <a:xfrm>
            <a:off x="3660214" y="6042321"/>
            <a:ext cx="228600" cy="228600"/>
          </a:xfrm>
          <a:prstGeom prst="rect">
            <a:avLst/>
          </a:prstGeom>
        </p:spPr>
      </p:pic>
      <p:pic>
        <p:nvPicPr>
          <p:cNvPr id="80" name="Picture 79">
            <a:extLst>
              <a:ext uri="{FF2B5EF4-FFF2-40B4-BE49-F238E27FC236}">
                <a16:creationId xmlns:a16="http://schemas.microsoft.com/office/drawing/2014/main" id="{6B932833-B8CB-4282-896F-137C471A6297}"/>
              </a:ext>
            </a:extLst>
          </p:cNvPr>
          <p:cNvPicPr>
            <a:picLocks noChangeAspect="1"/>
          </p:cNvPicPr>
          <p:nvPr/>
        </p:nvPicPr>
        <p:blipFill>
          <a:blip r:embed="rId14">
            <a:lum bright="70000" contrast="-70000"/>
            <a:extLst>
              <a:ext uri="{BEBA8EAE-BF5A-486C-A8C5-ECC9F3942E4B}">
                <a14:imgProps xmlns:a14="http://schemas.microsoft.com/office/drawing/2010/main">
                  <a14:imgLayer r:embed="rId15">
                    <a14:imgEffect>
                      <a14:artisticPhotocopy/>
                    </a14:imgEffect>
                  </a14:imgLayer>
                </a14:imgProps>
              </a:ext>
              <a:ext uri="{28A0092B-C50C-407E-A947-70E740481C1C}">
                <a14:useLocalDpi xmlns:a14="http://schemas.microsoft.com/office/drawing/2010/main" val="0"/>
              </a:ext>
            </a:extLst>
          </a:blip>
          <a:stretch>
            <a:fillRect/>
          </a:stretch>
        </p:blipFill>
        <p:spPr>
          <a:xfrm>
            <a:off x="533385" y="6042321"/>
            <a:ext cx="228600" cy="228600"/>
          </a:xfrm>
          <a:prstGeom prst="rect">
            <a:avLst/>
          </a:prstGeom>
        </p:spPr>
      </p:pic>
      <p:pic>
        <p:nvPicPr>
          <p:cNvPr id="83" name="Picture 82">
            <a:extLst>
              <a:ext uri="{FF2B5EF4-FFF2-40B4-BE49-F238E27FC236}">
                <a16:creationId xmlns:a16="http://schemas.microsoft.com/office/drawing/2014/main" id="{9CC7F8D2-8D15-4CF1-AEE8-A5CFEEE447E9}"/>
              </a:ext>
            </a:extLst>
          </p:cNvPr>
          <p:cNvPicPr>
            <a:picLocks noChangeAspect="1"/>
          </p:cNvPicPr>
          <p:nvPr/>
        </p:nvPicPr>
        <p:blipFill>
          <a:blip r:embed="rId16">
            <a:extLst>
              <a:ext uri="{28A0092B-C50C-407E-A947-70E740481C1C}">
                <a14:useLocalDpi xmlns:a14="http://schemas.microsoft.com/office/drawing/2010/main" val="0"/>
              </a:ext>
            </a:extLst>
          </a:blip>
          <a:srcRect l="15272" t="924" r="32507" b="1442"/>
          <a:stretch>
            <a:fillRect/>
          </a:stretch>
        </p:blipFill>
        <p:spPr>
          <a:xfrm>
            <a:off x="6635444" y="885524"/>
            <a:ext cx="5276973" cy="5549611"/>
          </a:xfrm>
          <a:custGeom>
            <a:avLst/>
            <a:gdLst>
              <a:gd name="connsiteX0" fmla="*/ 355299 w 5276973"/>
              <a:gd name="connsiteY0" fmla="*/ 0 h 5549611"/>
              <a:gd name="connsiteX1" fmla="*/ 4921674 w 5276973"/>
              <a:gd name="connsiteY1" fmla="*/ 0 h 5549611"/>
              <a:gd name="connsiteX2" fmla="*/ 5276973 w 5276973"/>
              <a:gd name="connsiteY2" fmla="*/ 355299 h 5549611"/>
              <a:gd name="connsiteX3" fmla="*/ 5276973 w 5276973"/>
              <a:gd name="connsiteY3" fmla="*/ 5194312 h 5549611"/>
              <a:gd name="connsiteX4" fmla="*/ 4921674 w 5276973"/>
              <a:gd name="connsiteY4" fmla="*/ 5549611 h 5549611"/>
              <a:gd name="connsiteX5" fmla="*/ 355299 w 5276973"/>
              <a:gd name="connsiteY5" fmla="*/ 5549611 h 5549611"/>
              <a:gd name="connsiteX6" fmla="*/ 0 w 5276973"/>
              <a:gd name="connsiteY6" fmla="*/ 5194312 h 5549611"/>
              <a:gd name="connsiteX7" fmla="*/ 0 w 5276973"/>
              <a:gd name="connsiteY7" fmla="*/ 355299 h 5549611"/>
              <a:gd name="connsiteX8" fmla="*/ 355299 w 5276973"/>
              <a:gd name="connsiteY8" fmla="*/ 0 h 5549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76973" h="5549611">
                <a:moveTo>
                  <a:pt x="355299" y="0"/>
                </a:moveTo>
                <a:lnTo>
                  <a:pt x="4921674" y="0"/>
                </a:lnTo>
                <a:cubicBezTo>
                  <a:pt x="5117900" y="0"/>
                  <a:pt x="5276973" y="159073"/>
                  <a:pt x="5276973" y="355299"/>
                </a:cubicBezTo>
                <a:lnTo>
                  <a:pt x="5276973" y="5194312"/>
                </a:lnTo>
                <a:cubicBezTo>
                  <a:pt x="5276973" y="5390538"/>
                  <a:pt x="5117900" y="5549611"/>
                  <a:pt x="4921674" y="5549611"/>
                </a:cubicBezTo>
                <a:lnTo>
                  <a:pt x="355299" y="5549611"/>
                </a:lnTo>
                <a:cubicBezTo>
                  <a:pt x="159073" y="5549611"/>
                  <a:pt x="0" y="5390538"/>
                  <a:pt x="0" y="5194312"/>
                </a:cubicBezTo>
                <a:lnTo>
                  <a:pt x="0" y="355299"/>
                </a:lnTo>
                <a:cubicBezTo>
                  <a:pt x="0" y="159073"/>
                  <a:pt x="159073" y="0"/>
                  <a:pt x="355299" y="0"/>
                </a:cubicBezTo>
                <a:close/>
              </a:path>
            </a:pathLst>
          </a:custGeom>
        </p:spPr>
      </p:pic>
      <p:sp>
        <p:nvSpPr>
          <p:cNvPr id="54" name="Rectangle: Rounded Corners 53">
            <a:extLst>
              <a:ext uri="{FF2B5EF4-FFF2-40B4-BE49-F238E27FC236}">
                <a16:creationId xmlns:a16="http://schemas.microsoft.com/office/drawing/2014/main" id="{0F0CB6AD-7D5C-497B-B9E3-B56E5C55C5F5}"/>
              </a:ext>
            </a:extLst>
          </p:cNvPr>
          <p:cNvSpPr/>
          <p:nvPr/>
        </p:nvSpPr>
        <p:spPr>
          <a:xfrm>
            <a:off x="6635443" y="885523"/>
            <a:ext cx="5276973" cy="5549611"/>
          </a:xfrm>
          <a:prstGeom prst="roundRect">
            <a:avLst>
              <a:gd name="adj" fmla="val 6733"/>
            </a:avLst>
          </a:prstGeom>
          <a:solidFill>
            <a:schemeClr val="tx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221954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401ADE4-9F33-4579-AC01-9E4D1CB90B89}"/>
              </a:ext>
            </a:extLst>
          </p:cNvPr>
          <p:cNvSpPr>
            <a:spLocks noGrp="1"/>
          </p:cNvSpPr>
          <p:nvPr>
            <p:ph type="body" sz="quarter" idx="10"/>
          </p:nvPr>
        </p:nvSpPr>
        <p:spPr>
          <a:xfrm>
            <a:off x="284480" y="199806"/>
            <a:ext cx="9603509" cy="506730"/>
          </a:xfrm>
        </p:spPr>
        <p:txBody>
          <a:bodyPr/>
          <a:lstStyle/>
          <a:p>
            <a:r>
              <a:rPr lang="en-US" dirty="0"/>
              <a:t>Team &amp; Contact</a:t>
            </a:r>
          </a:p>
        </p:txBody>
      </p:sp>
      <p:sp>
        <p:nvSpPr>
          <p:cNvPr id="4" name="Rectangle: Top Corners Rounded 3">
            <a:extLst>
              <a:ext uri="{FF2B5EF4-FFF2-40B4-BE49-F238E27FC236}">
                <a16:creationId xmlns:a16="http://schemas.microsoft.com/office/drawing/2014/main" id="{7BBE2081-A4AA-40DF-A525-9EB881CC289C}"/>
              </a:ext>
            </a:extLst>
          </p:cNvPr>
          <p:cNvSpPr/>
          <p:nvPr/>
        </p:nvSpPr>
        <p:spPr>
          <a:xfrm rot="16200000" flipH="1">
            <a:off x="469059" y="4651584"/>
            <a:ext cx="1333448" cy="2271560"/>
          </a:xfrm>
          <a:prstGeom prst="round2SameRect">
            <a:avLst>
              <a:gd name="adj1" fmla="val 0"/>
              <a:gd name="adj2" fmla="val 0"/>
            </a:avLst>
          </a:prstGeom>
          <a:solidFill>
            <a:srgbClr val="3057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Top Corners Rounded 5">
            <a:extLst>
              <a:ext uri="{FF2B5EF4-FFF2-40B4-BE49-F238E27FC236}">
                <a16:creationId xmlns:a16="http://schemas.microsoft.com/office/drawing/2014/main" id="{0960B348-7561-4C8C-A285-73FE0A0152D2}"/>
              </a:ext>
            </a:extLst>
          </p:cNvPr>
          <p:cNvSpPr/>
          <p:nvPr/>
        </p:nvSpPr>
        <p:spPr>
          <a:xfrm rot="16200000" flipH="1">
            <a:off x="6615601" y="841665"/>
            <a:ext cx="1333448" cy="9891397"/>
          </a:xfrm>
          <a:prstGeom prst="round2SameRect">
            <a:avLst>
              <a:gd name="adj1" fmla="val 0"/>
              <a:gd name="adj2" fmla="val 0"/>
            </a:avLst>
          </a:prstGeom>
          <a:gradFill flip="none" rotWithShape="1">
            <a:gsLst>
              <a:gs pos="99000">
                <a:schemeClr val="bg1">
                  <a:lumMod val="95000"/>
                </a:schemeClr>
              </a:gs>
              <a:gs pos="0">
                <a:schemeClr val="bg1"/>
              </a:gs>
            </a:gsLst>
            <a:lin ang="5400000" scaled="1"/>
            <a:tileRect/>
          </a:gradFill>
          <a:ln w="19050">
            <a:solidFill>
              <a:srgbClr val="30574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8" name="Rectangle 7">
            <a:extLst>
              <a:ext uri="{FF2B5EF4-FFF2-40B4-BE49-F238E27FC236}">
                <a16:creationId xmlns:a16="http://schemas.microsoft.com/office/drawing/2014/main" id="{80DC2760-2127-4B39-8C56-BE99664AA808}"/>
              </a:ext>
            </a:extLst>
          </p:cNvPr>
          <p:cNvSpPr/>
          <p:nvPr/>
        </p:nvSpPr>
        <p:spPr>
          <a:xfrm>
            <a:off x="403050" y="5556532"/>
            <a:ext cx="1465466" cy="461665"/>
          </a:xfrm>
          <a:prstGeom prst="rect">
            <a:avLst/>
          </a:prstGeom>
        </p:spPr>
        <p:txBody>
          <a:bodyPr wrap="none">
            <a:spAutoFit/>
          </a:bodyPr>
          <a:lstStyle/>
          <a:p>
            <a:pPr algn="ctr"/>
            <a:r>
              <a:rPr lang="en-US" sz="2400" b="1" dirty="0">
                <a:solidFill>
                  <a:schemeClr val="bg1"/>
                </a:solidFill>
              </a:rPr>
              <a:t>Contact</a:t>
            </a:r>
          </a:p>
        </p:txBody>
      </p:sp>
      <p:sp>
        <p:nvSpPr>
          <p:cNvPr id="10" name="Oval 9">
            <a:extLst>
              <a:ext uri="{FF2B5EF4-FFF2-40B4-BE49-F238E27FC236}">
                <a16:creationId xmlns:a16="http://schemas.microsoft.com/office/drawing/2014/main" id="{00B230F7-1D4F-4545-AA2E-8AA9512CCDBF}"/>
              </a:ext>
            </a:extLst>
          </p:cNvPr>
          <p:cNvSpPr/>
          <p:nvPr/>
        </p:nvSpPr>
        <p:spPr>
          <a:xfrm>
            <a:off x="4850506" y="5338845"/>
            <a:ext cx="455121" cy="455121"/>
          </a:xfrm>
          <a:prstGeom prst="ellipse">
            <a:avLst/>
          </a:prstGeom>
          <a:solidFill>
            <a:srgbClr val="3057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4F2ECF13-38F7-4AD4-9EEB-CC04CB4368A5}"/>
              </a:ext>
            </a:extLst>
          </p:cNvPr>
          <p:cNvSpPr/>
          <p:nvPr/>
        </p:nvSpPr>
        <p:spPr>
          <a:xfrm>
            <a:off x="9259022" y="5338844"/>
            <a:ext cx="455121" cy="455121"/>
          </a:xfrm>
          <a:prstGeom prst="ellipse">
            <a:avLst/>
          </a:prstGeom>
          <a:solidFill>
            <a:srgbClr val="3057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92BAC33-8C0B-49E4-9D1B-6A56213E43DA}"/>
              </a:ext>
            </a:extLst>
          </p:cNvPr>
          <p:cNvSpPr/>
          <p:nvPr/>
        </p:nvSpPr>
        <p:spPr>
          <a:xfrm>
            <a:off x="3782031" y="5893094"/>
            <a:ext cx="2608406" cy="369332"/>
          </a:xfrm>
          <a:prstGeom prst="rect">
            <a:avLst/>
          </a:prstGeom>
        </p:spPr>
        <p:txBody>
          <a:bodyPr wrap="none">
            <a:spAutoFit/>
          </a:bodyPr>
          <a:lstStyle/>
          <a:p>
            <a:r>
              <a:rPr lang="en-US" dirty="0"/>
              <a:t>hello@shallion.co.uk</a:t>
            </a:r>
          </a:p>
        </p:txBody>
      </p:sp>
      <p:sp>
        <p:nvSpPr>
          <p:cNvPr id="14" name="Rectangle 13">
            <a:extLst>
              <a:ext uri="{FF2B5EF4-FFF2-40B4-BE49-F238E27FC236}">
                <a16:creationId xmlns:a16="http://schemas.microsoft.com/office/drawing/2014/main" id="{81F68056-B63D-468E-BBFB-FC5F954ABF1B}"/>
              </a:ext>
            </a:extLst>
          </p:cNvPr>
          <p:cNvSpPr/>
          <p:nvPr/>
        </p:nvSpPr>
        <p:spPr>
          <a:xfrm>
            <a:off x="8182379" y="5893094"/>
            <a:ext cx="2404826" cy="369332"/>
          </a:xfrm>
          <a:prstGeom prst="rect">
            <a:avLst/>
          </a:prstGeom>
        </p:spPr>
        <p:txBody>
          <a:bodyPr wrap="none">
            <a:spAutoFit/>
          </a:bodyPr>
          <a:lstStyle/>
          <a:p>
            <a:r>
              <a:rPr lang="en-US" dirty="0"/>
              <a:t>www.shallion.co.uk</a:t>
            </a:r>
          </a:p>
        </p:txBody>
      </p:sp>
      <p:sp>
        <p:nvSpPr>
          <p:cNvPr id="16" name="Speech Bubble: Oval 15">
            <a:extLst>
              <a:ext uri="{FF2B5EF4-FFF2-40B4-BE49-F238E27FC236}">
                <a16:creationId xmlns:a16="http://schemas.microsoft.com/office/drawing/2014/main" id="{119C2721-30F4-4E17-AAF9-DD05ECF454B6}"/>
              </a:ext>
            </a:extLst>
          </p:cNvPr>
          <p:cNvSpPr/>
          <p:nvPr/>
        </p:nvSpPr>
        <p:spPr>
          <a:xfrm>
            <a:off x="1166812" y="1079590"/>
            <a:ext cx="1670184" cy="1670182"/>
          </a:xfrm>
          <a:prstGeom prst="wedgeEllipseCallout">
            <a:avLst>
              <a:gd name="adj1" fmla="val 260"/>
              <a:gd name="adj2" fmla="val 63667"/>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5A3B8225-27FE-4846-A20B-C88ED93973E7}"/>
              </a:ext>
            </a:extLst>
          </p:cNvPr>
          <p:cNvSpPr/>
          <p:nvPr/>
        </p:nvSpPr>
        <p:spPr>
          <a:xfrm>
            <a:off x="1379872" y="1292649"/>
            <a:ext cx="1244064" cy="1244063"/>
          </a:xfrm>
          <a:prstGeom prst="ellipse">
            <a:avLst/>
          </a:prstGeom>
          <a:solidFill>
            <a:schemeClr val="bg1"/>
          </a:solidFill>
          <a:ln>
            <a:noFill/>
          </a:ln>
          <a:effectLst>
            <a:outerShdw blurRad="63500" algn="ctr"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FEAAE649-B918-4EB0-866D-B3706DF0AA06}"/>
              </a:ext>
            </a:extLst>
          </p:cNvPr>
          <p:cNvSpPr/>
          <p:nvPr/>
        </p:nvSpPr>
        <p:spPr>
          <a:xfrm rot="14173655">
            <a:off x="1461419" y="1374192"/>
            <a:ext cx="1080972" cy="1080975"/>
          </a:xfrm>
          <a:prstGeom prst="ellipse">
            <a:avLst/>
          </a:prstGeom>
          <a:solidFill>
            <a:schemeClr val="bg1"/>
          </a:solidFill>
          <a:ln>
            <a:noFill/>
          </a:ln>
          <a:effectLst>
            <a:innerShdw blurRad="88900" dist="254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Speech Bubble: Oval 19">
            <a:extLst>
              <a:ext uri="{FF2B5EF4-FFF2-40B4-BE49-F238E27FC236}">
                <a16:creationId xmlns:a16="http://schemas.microsoft.com/office/drawing/2014/main" id="{C7470BB1-C5B1-48E5-BF75-80CAD76326AB}"/>
              </a:ext>
            </a:extLst>
          </p:cNvPr>
          <p:cNvSpPr/>
          <p:nvPr/>
        </p:nvSpPr>
        <p:spPr>
          <a:xfrm>
            <a:off x="3896209" y="1079590"/>
            <a:ext cx="1670184" cy="1670182"/>
          </a:xfrm>
          <a:prstGeom prst="wedgeEllipseCallout">
            <a:avLst>
              <a:gd name="adj1" fmla="val 260"/>
              <a:gd name="adj2" fmla="val 63667"/>
            </a:avLst>
          </a:prstGeom>
          <a:solidFill>
            <a:srgbClr val="3057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89C2F260-B643-48E5-BA65-09433F844441}"/>
              </a:ext>
            </a:extLst>
          </p:cNvPr>
          <p:cNvSpPr/>
          <p:nvPr/>
        </p:nvSpPr>
        <p:spPr>
          <a:xfrm>
            <a:off x="4109269" y="1292649"/>
            <a:ext cx="1244064" cy="1244063"/>
          </a:xfrm>
          <a:prstGeom prst="ellipse">
            <a:avLst/>
          </a:prstGeom>
          <a:solidFill>
            <a:schemeClr val="bg1"/>
          </a:solidFill>
          <a:ln>
            <a:noFill/>
          </a:ln>
          <a:effectLst>
            <a:outerShdw blurRad="63500" algn="ctr"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a:extLst>
              <a:ext uri="{FF2B5EF4-FFF2-40B4-BE49-F238E27FC236}">
                <a16:creationId xmlns:a16="http://schemas.microsoft.com/office/drawing/2014/main" id="{9B05A6FB-6D34-4581-8C2D-1E963F57E8D1}"/>
              </a:ext>
            </a:extLst>
          </p:cNvPr>
          <p:cNvSpPr/>
          <p:nvPr/>
        </p:nvSpPr>
        <p:spPr>
          <a:xfrm rot="14173655">
            <a:off x="4190816" y="1374192"/>
            <a:ext cx="1080972" cy="1080975"/>
          </a:xfrm>
          <a:prstGeom prst="ellipse">
            <a:avLst/>
          </a:prstGeom>
          <a:solidFill>
            <a:schemeClr val="bg1"/>
          </a:solidFill>
          <a:ln>
            <a:noFill/>
          </a:ln>
          <a:effectLst>
            <a:innerShdw blurRad="88900" dist="254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Speech Bubble: Oval 22">
            <a:extLst>
              <a:ext uri="{FF2B5EF4-FFF2-40B4-BE49-F238E27FC236}">
                <a16:creationId xmlns:a16="http://schemas.microsoft.com/office/drawing/2014/main" id="{0EBEF15E-9260-4D00-8D93-89DE89156C90}"/>
              </a:ext>
            </a:extLst>
          </p:cNvPr>
          <p:cNvSpPr/>
          <p:nvPr/>
        </p:nvSpPr>
        <p:spPr>
          <a:xfrm>
            <a:off x="6625607" y="1079590"/>
            <a:ext cx="1670184" cy="1670182"/>
          </a:xfrm>
          <a:prstGeom prst="wedgeEllipseCallout">
            <a:avLst>
              <a:gd name="adj1" fmla="val 260"/>
              <a:gd name="adj2" fmla="val 63667"/>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1B0221DE-0A1F-4A80-8019-43205922828F}"/>
              </a:ext>
            </a:extLst>
          </p:cNvPr>
          <p:cNvSpPr/>
          <p:nvPr/>
        </p:nvSpPr>
        <p:spPr>
          <a:xfrm>
            <a:off x="6838667" y="1292649"/>
            <a:ext cx="1244064" cy="1244063"/>
          </a:xfrm>
          <a:prstGeom prst="ellipse">
            <a:avLst/>
          </a:prstGeom>
          <a:solidFill>
            <a:schemeClr val="bg1"/>
          </a:solidFill>
          <a:ln>
            <a:noFill/>
          </a:ln>
          <a:effectLst>
            <a:outerShdw blurRad="63500" algn="ctr"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Oval 24">
            <a:extLst>
              <a:ext uri="{FF2B5EF4-FFF2-40B4-BE49-F238E27FC236}">
                <a16:creationId xmlns:a16="http://schemas.microsoft.com/office/drawing/2014/main" id="{9547872C-C286-4EC9-AA74-AF3F11BBB5CF}"/>
              </a:ext>
            </a:extLst>
          </p:cNvPr>
          <p:cNvSpPr/>
          <p:nvPr/>
        </p:nvSpPr>
        <p:spPr>
          <a:xfrm rot="14173655">
            <a:off x="6920214" y="1374192"/>
            <a:ext cx="1080972" cy="1080975"/>
          </a:xfrm>
          <a:prstGeom prst="ellipse">
            <a:avLst/>
          </a:prstGeom>
          <a:solidFill>
            <a:schemeClr val="bg1"/>
          </a:solidFill>
          <a:ln>
            <a:noFill/>
          </a:ln>
          <a:effectLst>
            <a:innerShdw blurRad="88900" dist="254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Speech Bubble: Oval 25">
            <a:extLst>
              <a:ext uri="{FF2B5EF4-FFF2-40B4-BE49-F238E27FC236}">
                <a16:creationId xmlns:a16="http://schemas.microsoft.com/office/drawing/2014/main" id="{9541B6D7-8FD7-47D7-897C-F186DECDEB20}"/>
              </a:ext>
            </a:extLst>
          </p:cNvPr>
          <p:cNvSpPr/>
          <p:nvPr/>
        </p:nvSpPr>
        <p:spPr>
          <a:xfrm>
            <a:off x="9355004" y="1079590"/>
            <a:ext cx="1670184" cy="1670182"/>
          </a:xfrm>
          <a:prstGeom prst="wedgeEllipseCallout">
            <a:avLst>
              <a:gd name="adj1" fmla="val 260"/>
              <a:gd name="adj2" fmla="val 63667"/>
            </a:avLst>
          </a:prstGeom>
          <a:solidFill>
            <a:srgbClr val="3057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C0617A6E-C0FF-4F30-B6E0-11B2C9B99B62}"/>
              </a:ext>
            </a:extLst>
          </p:cNvPr>
          <p:cNvSpPr/>
          <p:nvPr/>
        </p:nvSpPr>
        <p:spPr>
          <a:xfrm>
            <a:off x="9568064" y="1292649"/>
            <a:ext cx="1244064" cy="1244063"/>
          </a:xfrm>
          <a:prstGeom prst="ellipse">
            <a:avLst/>
          </a:prstGeom>
          <a:solidFill>
            <a:schemeClr val="bg1"/>
          </a:solidFill>
          <a:ln>
            <a:noFill/>
          </a:ln>
          <a:effectLst>
            <a:outerShdw blurRad="63500" algn="ctr"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Oval 28">
            <a:extLst>
              <a:ext uri="{FF2B5EF4-FFF2-40B4-BE49-F238E27FC236}">
                <a16:creationId xmlns:a16="http://schemas.microsoft.com/office/drawing/2014/main" id="{E2CF3782-E933-43A6-ADA8-7DEBAFB3A51B}"/>
              </a:ext>
            </a:extLst>
          </p:cNvPr>
          <p:cNvSpPr/>
          <p:nvPr/>
        </p:nvSpPr>
        <p:spPr>
          <a:xfrm rot="14173655">
            <a:off x="9649611" y="1374192"/>
            <a:ext cx="1080972" cy="1080975"/>
          </a:xfrm>
          <a:prstGeom prst="ellipse">
            <a:avLst/>
          </a:prstGeom>
          <a:solidFill>
            <a:schemeClr val="bg1"/>
          </a:solidFill>
          <a:ln>
            <a:noFill/>
          </a:ln>
          <a:effectLst>
            <a:innerShdw blurRad="88900" dist="254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5">
            <a:extLst>
              <a:ext uri="{FF2B5EF4-FFF2-40B4-BE49-F238E27FC236}">
                <a16:creationId xmlns:a16="http://schemas.microsoft.com/office/drawing/2014/main" id="{31EE7FCB-823B-42CB-9027-912A1CE9CC74}"/>
              </a:ext>
            </a:extLst>
          </p:cNvPr>
          <p:cNvSpPr/>
          <p:nvPr/>
        </p:nvSpPr>
        <p:spPr>
          <a:xfrm>
            <a:off x="806179" y="3140103"/>
            <a:ext cx="2391450" cy="1574149"/>
          </a:xfrm>
          <a:prstGeom prst="rect">
            <a:avLst/>
          </a:prstGeom>
        </p:spPr>
        <p:txBody>
          <a:bodyPr wrap="square">
            <a:spAutoFit/>
          </a:bodyPr>
          <a:lstStyle/>
          <a:p>
            <a:pPr algn="ctr">
              <a:lnSpc>
                <a:spcPct val="150000"/>
              </a:lnSpc>
            </a:pPr>
            <a:r>
              <a:rPr lang="en-US" b="1" dirty="0"/>
              <a:t>Founders: </a:t>
            </a:r>
          </a:p>
          <a:p>
            <a:pPr algn="ctr">
              <a:lnSpc>
                <a:spcPct val="150000"/>
              </a:lnSpc>
            </a:pPr>
            <a:r>
              <a:rPr lang="en-US" sz="1600" dirty="0"/>
              <a:t>lived experience + social‑enterprise leadership</a:t>
            </a:r>
          </a:p>
        </p:txBody>
      </p:sp>
      <p:sp>
        <p:nvSpPr>
          <p:cNvPr id="37" name="Rectangle 36">
            <a:extLst>
              <a:ext uri="{FF2B5EF4-FFF2-40B4-BE49-F238E27FC236}">
                <a16:creationId xmlns:a16="http://schemas.microsoft.com/office/drawing/2014/main" id="{205ED3B7-CA96-49FD-A27F-6D51F155C445}"/>
              </a:ext>
            </a:extLst>
          </p:cNvPr>
          <p:cNvSpPr/>
          <p:nvPr/>
        </p:nvSpPr>
        <p:spPr>
          <a:xfrm>
            <a:off x="3417917" y="3140103"/>
            <a:ext cx="2626768" cy="1574149"/>
          </a:xfrm>
          <a:prstGeom prst="rect">
            <a:avLst/>
          </a:prstGeom>
        </p:spPr>
        <p:txBody>
          <a:bodyPr wrap="square">
            <a:spAutoFit/>
          </a:bodyPr>
          <a:lstStyle/>
          <a:p>
            <a:pPr algn="ctr">
              <a:lnSpc>
                <a:spcPct val="150000"/>
              </a:lnSpc>
            </a:pPr>
            <a:r>
              <a:rPr lang="en-US" b="1" dirty="0">
                <a:solidFill>
                  <a:srgbClr val="30574E"/>
                </a:solidFill>
              </a:rPr>
              <a:t>Clinical advisor:</a:t>
            </a:r>
          </a:p>
          <a:p>
            <a:pPr algn="ctr">
              <a:lnSpc>
                <a:spcPct val="150000"/>
              </a:lnSpc>
            </a:pPr>
            <a:r>
              <a:rPr lang="en-US" sz="1600" dirty="0"/>
              <a:t>Occupational therapist specialising in fatigue management</a:t>
            </a:r>
          </a:p>
        </p:txBody>
      </p:sp>
      <p:sp>
        <p:nvSpPr>
          <p:cNvPr id="38" name="Rectangle 37">
            <a:extLst>
              <a:ext uri="{FF2B5EF4-FFF2-40B4-BE49-F238E27FC236}">
                <a16:creationId xmlns:a16="http://schemas.microsoft.com/office/drawing/2014/main" id="{4ECF0AAF-CE99-4750-8F39-DBDA358F61B3}"/>
              </a:ext>
            </a:extLst>
          </p:cNvPr>
          <p:cNvSpPr/>
          <p:nvPr/>
        </p:nvSpPr>
        <p:spPr>
          <a:xfrm>
            <a:off x="6147312" y="3140103"/>
            <a:ext cx="2626772" cy="1574149"/>
          </a:xfrm>
          <a:prstGeom prst="rect">
            <a:avLst/>
          </a:prstGeom>
        </p:spPr>
        <p:txBody>
          <a:bodyPr wrap="square">
            <a:spAutoFit/>
          </a:bodyPr>
          <a:lstStyle/>
          <a:p>
            <a:pPr algn="ctr">
              <a:lnSpc>
                <a:spcPct val="150000"/>
              </a:lnSpc>
            </a:pPr>
            <a:r>
              <a:rPr lang="en-US" b="1" dirty="0"/>
              <a:t>Technology lead:</a:t>
            </a:r>
          </a:p>
          <a:p>
            <a:pPr algn="ctr">
              <a:lnSpc>
                <a:spcPct val="150000"/>
              </a:lnSpc>
            </a:pPr>
            <a:r>
              <a:rPr lang="en-US" sz="1600" dirty="0"/>
              <a:t>MSc Computer‑</a:t>
            </a:r>
          </a:p>
          <a:p>
            <a:pPr algn="ctr">
              <a:lnSpc>
                <a:spcPct val="150000"/>
              </a:lnSpc>
            </a:pPr>
            <a:r>
              <a:rPr lang="en-US" sz="1600" dirty="0"/>
              <a:t>Science cohort, University of Aberdeen</a:t>
            </a:r>
          </a:p>
        </p:txBody>
      </p:sp>
      <p:sp>
        <p:nvSpPr>
          <p:cNvPr id="39" name="Rectangle 38">
            <a:extLst>
              <a:ext uri="{FF2B5EF4-FFF2-40B4-BE49-F238E27FC236}">
                <a16:creationId xmlns:a16="http://schemas.microsoft.com/office/drawing/2014/main" id="{30576A23-388A-4710-A5A4-DA70FB2180D3}"/>
              </a:ext>
            </a:extLst>
          </p:cNvPr>
          <p:cNvSpPr/>
          <p:nvPr/>
        </p:nvSpPr>
        <p:spPr>
          <a:xfrm>
            <a:off x="8847666" y="3140103"/>
            <a:ext cx="2684858" cy="1204817"/>
          </a:xfrm>
          <a:prstGeom prst="rect">
            <a:avLst/>
          </a:prstGeom>
        </p:spPr>
        <p:txBody>
          <a:bodyPr wrap="square">
            <a:spAutoFit/>
          </a:bodyPr>
          <a:lstStyle/>
          <a:p>
            <a:pPr algn="ctr">
              <a:lnSpc>
                <a:spcPct val="150000"/>
              </a:lnSpc>
            </a:pPr>
            <a:r>
              <a:rPr lang="en-US" b="1" dirty="0">
                <a:solidFill>
                  <a:srgbClr val="30574E"/>
                </a:solidFill>
              </a:rPr>
              <a:t>Design &amp; marketing: </a:t>
            </a:r>
          </a:p>
          <a:p>
            <a:pPr algn="ctr">
              <a:lnSpc>
                <a:spcPct val="150000"/>
              </a:lnSpc>
            </a:pPr>
            <a:r>
              <a:rPr lang="en-US" sz="1600" dirty="0"/>
              <a:t>local creative‑</a:t>
            </a:r>
          </a:p>
          <a:p>
            <a:pPr algn="ctr">
              <a:lnSpc>
                <a:spcPct val="150000"/>
              </a:lnSpc>
            </a:pPr>
            <a:r>
              <a:rPr lang="en-US" sz="1600" dirty="0"/>
              <a:t>industry volunteers</a:t>
            </a:r>
          </a:p>
        </p:txBody>
      </p:sp>
      <p:pic>
        <p:nvPicPr>
          <p:cNvPr id="41" name="Picture 40">
            <a:extLst>
              <a:ext uri="{FF2B5EF4-FFF2-40B4-BE49-F238E27FC236}">
                <a16:creationId xmlns:a16="http://schemas.microsoft.com/office/drawing/2014/main" id="{D731BC63-44B0-45FE-97E1-4B589DF9FD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32157" y="1644931"/>
            <a:ext cx="539496" cy="539496"/>
          </a:xfrm>
          <a:prstGeom prst="rect">
            <a:avLst/>
          </a:prstGeom>
        </p:spPr>
      </p:pic>
      <p:pic>
        <p:nvPicPr>
          <p:cNvPr id="43" name="Picture 42">
            <a:extLst>
              <a:ext uri="{FF2B5EF4-FFF2-40B4-BE49-F238E27FC236}">
                <a16:creationId xmlns:a16="http://schemas.microsoft.com/office/drawing/2014/main" id="{D4F0D796-2237-4891-95A5-29C95F2D2A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20349" y="1644931"/>
            <a:ext cx="539496" cy="539496"/>
          </a:xfrm>
          <a:prstGeom prst="rect">
            <a:avLst/>
          </a:prstGeom>
        </p:spPr>
      </p:pic>
      <p:pic>
        <p:nvPicPr>
          <p:cNvPr id="45" name="Picture 44">
            <a:extLst>
              <a:ext uri="{FF2B5EF4-FFF2-40B4-BE49-F238E27FC236}">
                <a16:creationId xmlns:a16="http://schemas.microsoft.com/office/drawing/2014/main" id="{CE535DE8-732F-4392-976B-C0D2C5180BD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90952" y="1644931"/>
            <a:ext cx="539496" cy="539496"/>
          </a:xfrm>
          <a:prstGeom prst="rect">
            <a:avLst/>
          </a:prstGeom>
        </p:spPr>
      </p:pic>
      <p:pic>
        <p:nvPicPr>
          <p:cNvPr id="47" name="Picture 46">
            <a:extLst>
              <a:ext uri="{FF2B5EF4-FFF2-40B4-BE49-F238E27FC236}">
                <a16:creationId xmlns:a16="http://schemas.microsoft.com/office/drawing/2014/main" id="{5E68B8B8-5F96-41D2-B903-B3E0D943FF5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61553" y="1644932"/>
            <a:ext cx="539496" cy="539496"/>
          </a:xfrm>
          <a:prstGeom prst="rect">
            <a:avLst/>
          </a:prstGeom>
        </p:spPr>
      </p:pic>
      <p:pic>
        <p:nvPicPr>
          <p:cNvPr id="49" name="Picture 48">
            <a:extLst>
              <a:ext uri="{FF2B5EF4-FFF2-40B4-BE49-F238E27FC236}">
                <a16:creationId xmlns:a16="http://schemas.microsoft.com/office/drawing/2014/main" id="{1A776370-396A-43E9-938D-8A8A2C192341}"/>
              </a:ext>
            </a:extLst>
          </p:cNvPr>
          <p:cNvPicPr>
            <a:picLocks noChangeAspect="1"/>
          </p:cNvPicPr>
          <p:nvPr/>
        </p:nvPicPr>
        <p:blipFill>
          <a:blip r:embed="rId6">
            <a:lum bright="70000" contrast="-70000"/>
            <a:extLst>
              <a:ext uri="{BEBA8EAE-BF5A-486C-A8C5-ECC9F3942E4B}">
                <a14:imgProps xmlns:a14="http://schemas.microsoft.com/office/drawing/2010/main">
                  <a14:imgLayer r:embed="rId7">
                    <a14:imgEffect>
                      <a14:artisticPhotocopy/>
                    </a14:imgEffect>
                  </a14:imgLayer>
                </a14:imgProps>
              </a:ext>
              <a:ext uri="{28A0092B-C50C-407E-A947-70E740481C1C}">
                <a14:useLocalDpi xmlns:a14="http://schemas.microsoft.com/office/drawing/2010/main" val="0"/>
              </a:ext>
            </a:extLst>
          </a:blip>
          <a:stretch>
            <a:fillRect/>
          </a:stretch>
        </p:blipFill>
        <p:spPr>
          <a:xfrm>
            <a:off x="9372282" y="5452104"/>
            <a:ext cx="228600" cy="228600"/>
          </a:xfrm>
          <a:prstGeom prst="rect">
            <a:avLst/>
          </a:prstGeom>
        </p:spPr>
      </p:pic>
      <p:pic>
        <p:nvPicPr>
          <p:cNvPr id="53" name="Picture 52">
            <a:extLst>
              <a:ext uri="{FF2B5EF4-FFF2-40B4-BE49-F238E27FC236}">
                <a16:creationId xmlns:a16="http://schemas.microsoft.com/office/drawing/2014/main" id="{686BC01F-9154-4B7A-9CB3-056904C05E1C}"/>
              </a:ext>
            </a:extLst>
          </p:cNvPr>
          <p:cNvPicPr>
            <a:picLocks noChangeAspect="1"/>
          </p:cNvPicPr>
          <p:nvPr/>
        </p:nvPicPr>
        <p:blipFill>
          <a:blip r:embed="rId8">
            <a:lum bright="70000" contrast="-70000"/>
            <a:extLst>
              <a:ext uri="{BEBA8EAE-BF5A-486C-A8C5-ECC9F3942E4B}">
                <a14:imgProps xmlns:a14="http://schemas.microsoft.com/office/drawing/2010/main">
                  <a14:imgLayer r:embed="rId9">
                    <a14:imgEffect>
                      <a14:artisticPhotocopy/>
                    </a14:imgEffect>
                  </a14:imgLayer>
                </a14:imgProps>
              </a:ext>
              <a:ext uri="{28A0092B-C50C-407E-A947-70E740481C1C}">
                <a14:useLocalDpi xmlns:a14="http://schemas.microsoft.com/office/drawing/2010/main" val="0"/>
              </a:ext>
            </a:extLst>
          </a:blip>
          <a:stretch>
            <a:fillRect/>
          </a:stretch>
        </p:blipFill>
        <p:spPr>
          <a:xfrm>
            <a:off x="4963766" y="5452105"/>
            <a:ext cx="228600" cy="228600"/>
          </a:xfrm>
          <a:prstGeom prst="rect">
            <a:avLst/>
          </a:prstGeom>
        </p:spPr>
      </p:pic>
    </p:spTree>
    <p:extLst>
      <p:ext uri="{BB962C8B-B14F-4D97-AF65-F5344CB8AC3E}">
        <p14:creationId xmlns:p14="http://schemas.microsoft.com/office/powerpoint/2010/main" val="10955337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ounded Rectangle 74">
            <a:extLst>
              <a:ext uri="{FF2B5EF4-FFF2-40B4-BE49-F238E27FC236}">
                <a16:creationId xmlns:a16="http://schemas.microsoft.com/office/drawing/2014/main" id="{E8592066-76DE-42C2-BF35-A943AB6516F0}"/>
              </a:ext>
            </a:extLst>
          </p:cNvPr>
          <p:cNvSpPr/>
          <p:nvPr/>
        </p:nvSpPr>
        <p:spPr>
          <a:xfrm>
            <a:off x="8205290" y="2337858"/>
            <a:ext cx="3713418" cy="3274483"/>
          </a:xfrm>
          <a:prstGeom prst="roundRect">
            <a:avLst>
              <a:gd name="adj" fmla="val 5553"/>
            </a:avLst>
          </a:prstGeom>
          <a:solidFill>
            <a:srgbClr val="30574E"/>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Placeholder 1">
            <a:extLst>
              <a:ext uri="{FF2B5EF4-FFF2-40B4-BE49-F238E27FC236}">
                <a16:creationId xmlns:a16="http://schemas.microsoft.com/office/drawing/2014/main" id="{68EAE424-1AD9-4463-BC5D-2B84DF53E68C}"/>
              </a:ext>
            </a:extLst>
          </p:cNvPr>
          <p:cNvSpPr>
            <a:spLocks noGrp="1"/>
          </p:cNvSpPr>
          <p:nvPr>
            <p:ph type="body" sz="quarter" idx="10"/>
          </p:nvPr>
        </p:nvSpPr>
        <p:spPr/>
        <p:txBody>
          <a:bodyPr/>
          <a:lstStyle/>
          <a:p>
            <a:r>
              <a:rPr lang="en-US" dirty="0"/>
              <a:t>Our Team</a:t>
            </a:r>
          </a:p>
        </p:txBody>
      </p:sp>
      <p:grpSp>
        <p:nvGrpSpPr>
          <p:cNvPr id="23" name="Group 22">
            <a:extLst>
              <a:ext uri="{FF2B5EF4-FFF2-40B4-BE49-F238E27FC236}">
                <a16:creationId xmlns:a16="http://schemas.microsoft.com/office/drawing/2014/main" id="{70648310-1D08-4BB8-87FB-C93683069D66}"/>
              </a:ext>
            </a:extLst>
          </p:cNvPr>
          <p:cNvGrpSpPr/>
          <p:nvPr/>
        </p:nvGrpSpPr>
        <p:grpSpPr>
          <a:xfrm>
            <a:off x="284480" y="2176578"/>
            <a:ext cx="3713418" cy="3597043"/>
            <a:chOff x="361216" y="1211177"/>
            <a:chExt cx="3713418" cy="3597043"/>
          </a:xfrm>
        </p:grpSpPr>
        <p:sp>
          <p:nvSpPr>
            <p:cNvPr id="3" name="Rounded Rectangle 74">
              <a:extLst>
                <a:ext uri="{FF2B5EF4-FFF2-40B4-BE49-F238E27FC236}">
                  <a16:creationId xmlns:a16="http://schemas.microsoft.com/office/drawing/2014/main" id="{07D491BF-E776-4B6E-A5AD-6AB11C79D0C4}"/>
                </a:ext>
              </a:extLst>
            </p:cNvPr>
            <p:cNvSpPr/>
            <p:nvPr/>
          </p:nvSpPr>
          <p:spPr>
            <a:xfrm>
              <a:off x="361216" y="1372457"/>
              <a:ext cx="3713418" cy="3274483"/>
            </a:xfrm>
            <a:prstGeom prst="roundRect">
              <a:avLst>
                <a:gd name="adj" fmla="val 5553"/>
              </a:avLst>
            </a:prstGeom>
            <a:solidFill>
              <a:srgbClr val="30574E"/>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a:extLst>
                <a:ext uri="{FF2B5EF4-FFF2-40B4-BE49-F238E27FC236}">
                  <a16:creationId xmlns:a16="http://schemas.microsoft.com/office/drawing/2014/main" id="{7E498C09-2468-40A4-8764-16D425944225}"/>
                </a:ext>
              </a:extLst>
            </p:cNvPr>
            <p:cNvPicPr>
              <a:picLocks noChangeAspect="1"/>
            </p:cNvPicPr>
            <p:nvPr/>
          </p:nvPicPr>
          <p:blipFill>
            <a:blip r:embed="rId2">
              <a:extLst>
                <a:ext uri="{28A0092B-C50C-407E-A947-70E740481C1C}">
                  <a14:useLocalDpi xmlns:a14="http://schemas.microsoft.com/office/drawing/2010/main" val="0"/>
                </a:ext>
              </a:extLst>
            </a:blip>
            <a:srcRect l="3433" r="26007"/>
            <a:stretch>
              <a:fillRect/>
            </a:stretch>
          </p:blipFill>
          <p:spPr>
            <a:xfrm>
              <a:off x="525874" y="1211177"/>
              <a:ext cx="3384102" cy="3597043"/>
            </a:xfrm>
            <a:custGeom>
              <a:avLst/>
              <a:gdLst>
                <a:gd name="connsiteX0" fmla="*/ 0 w 3384102"/>
                <a:gd name="connsiteY0" fmla="*/ 0 h 3597043"/>
                <a:gd name="connsiteX1" fmla="*/ 3384102 w 3384102"/>
                <a:gd name="connsiteY1" fmla="*/ 0 h 3597043"/>
                <a:gd name="connsiteX2" fmla="*/ 3384102 w 3384102"/>
                <a:gd name="connsiteY2" fmla="*/ 3597043 h 3597043"/>
                <a:gd name="connsiteX3" fmla="*/ 0 w 3384102"/>
                <a:gd name="connsiteY3" fmla="*/ 3597043 h 3597043"/>
              </a:gdLst>
              <a:ahLst/>
              <a:cxnLst>
                <a:cxn ang="0">
                  <a:pos x="connsiteX0" y="connsiteY0"/>
                </a:cxn>
                <a:cxn ang="0">
                  <a:pos x="connsiteX1" y="connsiteY1"/>
                </a:cxn>
                <a:cxn ang="0">
                  <a:pos x="connsiteX2" y="connsiteY2"/>
                </a:cxn>
                <a:cxn ang="0">
                  <a:pos x="connsiteX3" y="connsiteY3"/>
                </a:cxn>
              </a:cxnLst>
              <a:rect l="l" t="t" r="r" b="b"/>
              <a:pathLst>
                <a:path w="3384102" h="3597043">
                  <a:moveTo>
                    <a:pt x="0" y="0"/>
                  </a:moveTo>
                  <a:lnTo>
                    <a:pt x="3384102" y="0"/>
                  </a:lnTo>
                  <a:lnTo>
                    <a:pt x="3384102" y="3597043"/>
                  </a:lnTo>
                  <a:lnTo>
                    <a:pt x="0" y="3597043"/>
                  </a:lnTo>
                  <a:close/>
                </a:path>
              </a:pathLst>
            </a:custGeom>
          </p:spPr>
        </p:pic>
      </p:grpSp>
      <p:sp>
        <p:nvSpPr>
          <p:cNvPr id="25" name="Rounded Rectangle 74">
            <a:extLst>
              <a:ext uri="{FF2B5EF4-FFF2-40B4-BE49-F238E27FC236}">
                <a16:creationId xmlns:a16="http://schemas.microsoft.com/office/drawing/2014/main" id="{4C3E3222-33E7-4265-9582-960E87EA5DB5}"/>
              </a:ext>
            </a:extLst>
          </p:cNvPr>
          <p:cNvSpPr/>
          <p:nvPr/>
        </p:nvSpPr>
        <p:spPr>
          <a:xfrm>
            <a:off x="4244885" y="1245658"/>
            <a:ext cx="3713418" cy="3274483"/>
          </a:xfrm>
          <a:prstGeom prst="roundRect">
            <a:avLst>
              <a:gd name="adj" fmla="val 5553"/>
            </a:avLst>
          </a:prstGeom>
          <a:solidFill>
            <a:srgbClr val="000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5" name="Picture 34">
            <a:extLst>
              <a:ext uri="{FF2B5EF4-FFF2-40B4-BE49-F238E27FC236}">
                <a16:creationId xmlns:a16="http://schemas.microsoft.com/office/drawing/2014/main" id="{9E891EC2-2DA0-433C-8A90-E8A2B7569C89}"/>
              </a:ext>
            </a:extLst>
          </p:cNvPr>
          <p:cNvPicPr>
            <a:picLocks noChangeAspect="1"/>
          </p:cNvPicPr>
          <p:nvPr/>
        </p:nvPicPr>
        <p:blipFill>
          <a:blip r:embed="rId3">
            <a:extLst>
              <a:ext uri="{28A0092B-C50C-407E-A947-70E740481C1C}">
                <a14:useLocalDpi xmlns:a14="http://schemas.microsoft.com/office/drawing/2010/main" val="0"/>
              </a:ext>
            </a:extLst>
          </a:blip>
          <a:srcRect l="22574" r="6866"/>
          <a:stretch>
            <a:fillRect/>
          </a:stretch>
        </p:blipFill>
        <p:spPr>
          <a:xfrm>
            <a:off x="4409543" y="1084379"/>
            <a:ext cx="3384102" cy="3597041"/>
          </a:xfrm>
          <a:custGeom>
            <a:avLst/>
            <a:gdLst>
              <a:gd name="connsiteX0" fmla="*/ 0 w 3384102"/>
              <a:gd name="connsiteY0" fmla="*/ 0 h 3597041"/>
              <a:gd name="connsiteX1" fmla="*/ 3384102 w 3384102"/>
              <a:gd name="connsiteY1" fmla="*/ 0 h 3597041"/>
              <a:gd name="connsiteX2" fmla="*/ 3384102 w 3384102"/>
              <a:gd name="connsiteY2" fmla="*/ 3597041 h 3597041"/>
              <a:gd name="connsiteX3" fmla="*/ 0 w 3384102"/>
              <a:gd name="connsiteY3" fmla="*/ 3597041 h 3597041"/>
            </a:gdLst>
            <a:ahLst/>
            <a:cxnLst>
              <a:cxn ang="0">
                <a:pos x="connsiteX0" y="connsiteY0"/>
              </a:cxn>
              <a:cxn ang="0">
                <a:pos x="connsiteX1" y="connsiteY1"/>
              </a:cxn>
              <a:cxn ang="0">
                <a:pos x="connsiteX2" y="connsiteY2"/>
              </a:cxn>
              <a:cxn ang="0">
                <a:pos x="connsiteX3" y="connsiteY3"/>
              </a:cxn>
            </a:cxnLst>
            <a:rect l="l" t="t" r="r" b="b"/>
            <a:pathLst>
              <a:path w="3384102" h="3597041">
                <a:moveTo>
                  <a:pt x="0" y="0"/>
                </a:moveTo>
                <a:lnTo>
                  <a:pt x="3384102" y="0"/>
                </a:lnTo>
                <a:lnTo>
                  <a:pt x="3384102" y="3597041"/>
                </a:lnTo>
                <a:lnTo>
                  <a:pt x="0" y="3597041"/>
                </a:lnTo>
                <a:close/>
              </a:path>
            </a:pathLst>
          </a:custGeom>
        </p:spPr>
      </p:pic>
      <p:pic>
        <p:nvPicPr>
          <p:cNvPr id="36" name="Picture 35">
            <a:extLst>
              <a:ext uri="{FF2B5EF4-FFF2-40B4-BE49-F238E27FC236}">
                <a16:creationId xmlns:a16="http://schemas.microsoft.com/office/drawing/2014/main" id="{22C031E0-6A08-46BB-9B5E-134ACEB89010}"/>
              </a:ext>
            </a:extLst>
          </p:cNvPr>
          <p:cNvPicPr>
            <a:picLocks noChangeAspect="1"/>
          </p:cNvPicPr>
          <p:nvPr/>
        </p:nvPicPr>
        <p:blipFill>
          <a:blip r:embed="rId4">
            <a:extLst>
              <a:ext uri="{28A0092B-C50C-407E-A947-70E740481C1C}">
                <a14:useLocalDpi xmlns:a14="http://schemas.microsoft.com/office/drawing/2010/main" val="0"/>
              </a:ext>
            </a:extLst>
          </a:blip>
          <a:srcRect l="10483" r="18957"/>
          <a:stretch>
            <a:fillRect/>
          </a:stretch>
        </p:blipFill>
        <p:spPr>
          <a:xfrm>
            <a:off x="8369948" y="2176577"/>
            <a:ext cx="3384102" cy="3597042"/>
          </a:xfrm>
          <a:custGeom>
            <a:avLst/>
            <a:gdLst>
              <a:gd name="connsiteX0" fmla="*/ 0 w 3384102"/>
              <a:gd name="connsiteY0" fmla="*/ 0 h 3597042"/>
              <a:gd name="connsiteX1" fmla="*/ 3384102 w 3384102"/>
              <a:gd name="connsiteY1" fmla="*/ 0 h 3597042"/>
              <a:gd name="connsiteX2" fmla="*/ 3384102 w 3384102"/>
              <a:gd name="connsiteY2" fmla="*/ 3597042 h 3597042"/>
              <a:gd name="connsiteX3" fmla="*/ 0 w 3384102"/>
              <a:gd name="connsiteY3" fmla="*/ 3597042 h 3597042"/>
            </a:gdLst>
            <a:ahLst/>
            <a:cxnLst>
              <a:cxn ang="0">
                <a:pos x="connsiteX0" y="connsiteY0"/>
              </a:cxn>
              <a:cxn ang="0">
                <a:pos x="connsiteX1" y="connsiteY1"/>
              </a:cxn>
              <a:cxn ang="0">
                <a:pos x="connsiteX2" y="connsiteY2"/>
              </a:cxn>
              <a:cxn ang="0">
                <a:pos x="connsiteX3" y="connsiteY3"/>
              </a:cxn>
            </a:cxnLst>
            <a:rect l="l" t="t" r="r" b="b"/>
            <a:pathLst>
              <a:path w="3384102" h="3597042">
                <a:moveTo>
                  <a:pt x="0" y="0"/>
                </a:moveTo>
                <a:lnTo>
                  <a:pt x="3384102" y="0"/>
                </a:lnTo>
                <a:lnTo>
                  <a:pt x="3384102" y="3597042"/>
                </a:lnTo>
                <a:lnTo>
                  <a:pt x="0" y="3597042"/>
                </a:lnTo>
                <a:close/>
              </a:path>
            </a:pathLst>
          </a:custGeom>
        </p:spPr>
      </p:pic>
    </p:spTree>
    <p:extLst>
      <p:ext uri="{BB962C8B-B14F-4D97-AF65-F5344CB8AC3E}">
        <p14:creationId xmlns:p14="http://schemas.microsoft.com/office/powerpoint/2010/main" val="39144133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ounded Rectangle 74">
            <a:extLst>
              <a:ext uri="{FF2B5EF4-FFF2-40B4-BE49-F238E27FC236}">
                <a16:creationId xmlns:a16="http://schemas.microsoft.com/office/drawing/2014/main" id="{E8592066-76DE-42C2-BF35-A943AB6516F0}"/>
              </a:ext>
            </a:extLst>
          </p:cNvPr>
          <p:cNvSpPr/>
          <p:nvPr/>
        </p:nvSpPr>
        <p:spPr>
          <a:xfrm>
            <a:off x="8205290" y="1994958"/>
            <a:ext cx="2775040" cy="3274483"/>
          </a:xfrm>
          <a:prstGeom prst="roundRect">
            <a:avLst>
              <a:gd name="adj" fmla="val 0"/>
            </a:avLst>
          </a:prstGeom>
          <a:solidFill>
            <a:srgbClr val="30574E"/>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Placeholder 1">
            <a:extLst>
              <a:ext uri="{FF2B5EF4-FFF2-40B4-BE49-F238E27FC236}">
                <a16:creationId xmlns:a16="http://schemas.microsoft.com/office/drawing/2014/main" id="{68EAE424-1AD9-4463-BC5D-2B84DF53E68C}"/>
              </a:ext>
            </a:extLst>
          </p:cNvPr>
          <p:cNvSpPr>
            <a:spLocks noGrp="1"/>
          </p:cNvSpPr>
          <p:nvPr>
            <p:ph type="body" sz="quarter" idx="10"/>
          </p:nvPr>
        </p:nvSpPr>
        <p:spPr/>
        <p:txBody>
          <a:bodyPr/>
          <a:lstStyle/>
          <a:p>
            <a:r>
              <a:rPr lang="en-US" dirty="0"/>
              <a:t>Our Team</a:t>
            </a:r>
          </a:p>
        </p:txBody>
      </p:sp>
      <p:sp>
        <p:nvSpPr>
          <p:cNvPr id="3" name="Rounded Rectangle 74">
            <a:extLst>
              <a:ext uri="{FF2B5EF4-FFF2-40B4-BE49-F238E27FC236}">
                <a16:creationId xmlns:a16="http://schemas.microsoft.com/office/drawing/2014/main" id="{07D491BF-E776-4B6E-A5AD-6AB11C79D0C4}"/>
              </a:ext>
            </a:extLst>
          </p:cNvPr>
          <p:cNvSpPr/>
          <p:nvPr/>
        </p:nvSpPr>
        <p:spPr>
          <a:xfrm>
            <a:off x="284480" y="1994958"/>
            <a:ext cx="2775040" cy="3274483"/>
          </a:xfrm>
          <a:prstGeom prst="roundRect">
            <a:avLst>
              <a:gd name="adj" fmla="val 0"/>
            </a:avLst>
          </a:prstGeom>
          <a:solidFill>
            <a:srgbClr val="30574E"/>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a:extLst>
              <a:ext uri="{FF2B5EF4-FFF2-40B4-BE49-F238E27FC236}">
                <a16:creationId xmlns:a16="http://schemas.microsoft.com/office/drawing/2014/main" id="{7E498C09-2468-40A4-8764-16D425944225}"/>
              </a:ext>
            </a:extLst>
          </p:cNvPr>
          <p:cNvPicPr>
            <a:picLocks noChangeAspect="1"/>
          </p:cNvPicPr>
          <p:nvPr/>
        </p:nvPicPr>
        <p:blipFill>
          <a:blip r:embed="rId2">
            <a:extLst>
              <a:ext uri="{28A0092B-C50C-407E-A947-70E740481C1C}">
                <a14:useLocalDpi xmlns:a14="http://schemas.microsoft.com/office/drawing/2010/main" val="0"/>
              </a:ext>
            </a:extLst>
          </a:blip>
          <a:srcRect l="3433" r="26007"/>
          <a:stretch>
            <a:fillRect/>
          </a:stretch>
        </p:blipFill>
        <p:spPr>
          <a:xfrm>
            <a:off x="449138" y="2176578"/>
            <a:ext cx="3384102" cy="3597043"/>
          </a:xfrm>
          <a:custGeom>
            <a:avLst/>
            <a:gdLst>
              <a:gd name="connsiteX0" fmla="*/ 0 w 3384102"/>
              <a:gd name="connsiteY0" fmla="*/ 0 h 3597043"/>
              <a:gd name="connsiteX1" fmla="*/ 3384102 w 3384102"/>
              <a:gd name="connsiteY1" fmla="*/ 0 h 3597043"/>
              <a:gd name="connsiteX2" fmla="*/ 3384102 w 3384102"/>
              <a:gd name="connsiteY2" fmla="*/ 3597043 h 3597043"/>
              <a:gd name="connsiteX3" fmla="*/ 0 w 3384102"/>
              <a:gd name="connsiteY3" fmla="*/ 3597043 h 3597043"/>
            </a:gdLst>
            <a:ahLst/>
            <a:cxnLst>
              <a:cxn ang="0">
                <a:pos x="connsiteX0" y="connsiteY0"/>
              </a:cxn>
              <a:cxn ang="0">
                <a:pos x="connsiteX1" y="connsiteY1"/>
              </a:cxn>
              <a:cxn ang="0">
                <a:pos x="connsiteX2" y="connsiteY2"/>
              </a:cxn>
              <a:cxn ang="0">
                <a:pos x="connsiteX3" y="connsiteY3"/>
              </a:cxn>
            </a:cxnLst>
            <a:rect l="l" t="t" r="r" b="b"/>
            <a:pathLst>
              <a:path w="3384102" h="3597043">
                <a:moveTo>
                  <a:pt x="0" y="0"/>
                </a:moveTo>
                <a:lnTo>
                  <a:pt x="3384102" y="0"/>
                </a:lnTo>
                <a:lnTo>
                  <a:pt x="3384102" y="3597043"/>
                </a:lnTo>
                <a:lnTo>
                  <a:pt x="0" y="3597043"/>
                </a:lnTo>
                <a:close/>
              </a:path>
            </a:pathLst>
          </a:custGeom>
        </p:spPr>
      </p:pic>
      <p:sp>
        <p:nvSpPr>
          <p:cNvPr id="25" name="Rounded Rectangle 74">
            <a:extLst>
              <a:ext uri="{FF2B5EF4-FFF2-40B4-BE49-F238E27FC236}">
                <a16:creationId xmlns:a16="http://schemas.microsoft.com/office/drawing/2014/main" id="{4C3E3222-33E7-4265-9582-960E87EA5DB5}"/>
              </a:ext>
            </a:extLst>
          </p:cNvPr>
          <p:cNvSpPr/>
          <p:nvPr/>
        </p:nvSpPr>
        <p:spPr>
          <a:xfrm>
            <a:off x="4244885" y="902758"/>
            <a:ext cx="2775040" cy="3274483"/>
          </a:xfrm>
          <a:prstGeom prst="roundRect">
            <a:avLst>
              <a:gd name="adj" fmla="val 0"/>
            </a:avLst>
          </a:prstGeom>
          <a:solidFill>
            <a:srgbClr val="000000"/>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5" name="Picture 34">
            <a:extLst>
              <a:ext uri="{FF2B5EF4-FFF2-40B4-BE49-F238E27FC236}">
                <a16:creationId xmlns:a16="http://schemas.microsoft.com/office/drawing/2014/main" id="{9E891EC2-2DA0-433C-8A90-E8A2B7569C89}"/>
              </a:ext>
            </a:extLst>
          </p:cNvPr>
          <p:cNvPicPr>
            <a:picLocks noChangeAspect="1"/>
          </p:cNvPicPr>
          <p:nvPr/>
        </p:nvPicPr>
        <p:blipFill>
          <a:blip r:embed="rId3">
            <a:extLst>
              <a:ext uri="{28A0092B-C50C-407E-A947-70E740481C1C}">
                <a14:useLocalDpi xmlns:a14="http://schemas.microsoft.com/office/drawing/2010/main" val="0"/>
              </a:ext>
            </a:extLst>
          </a:blip>
          <a:srcRect l="22574" r="6866"/>
          <a:stretch>
            <a:fillRect/>
          </a:stretch>
        </p:blipFill>
        <p:spPr>
          <a:xfrm>
            <a:off x="4409543" y="1084379"/>
            <a:ext cx="3384102" cy="3597041"/>
          </a:xfrm>
          <a:custGeom>
            <a:avLst/>
            <a:gdLst>
              <a:gd name="connsiteX0" fmla="*/ 0 w 3384102"/>
              <a:gd name="connsiteY0" fmla="*/ 0 h 3597041"/>
              <a:gd name="connsiteX1" fmla="*/ 3384102 w 3384102"/>
              <a:gd name="connsiteY1" fmla="*/ 0 h 3597041"/>
              <a:gd name="connsiteX2" fmla="*/ 3384102 w 3384102"/>
              <a:gd name="connsiteY2" fmla="*/ 3597041 h 3597041"/>
              <a:gd name="connsiteX3" fmla="*/ 0 w 3384102"/>
              <a:gd name="connsiteY3" fmla="*/ 3597041 h 3597041"/>
            </a:gdLst>
            <a:ahLst/>
            <a:cxnLst>
              <a:cxn ang="0">
                <a:pos x="connsiteX0" y="connsiteY0"/>
              </a:cxn>
              <a:cxn ang="0">
                <a:pos x="connsiteX1" y="connsiteY1"/>
              </a:cxn>
              <a:cxn ang="0">
                <a:pos x="connsiteX2" y="connsiteY2"/>
              </a:cxn>
              <a:cxn ang="0">
                <a:pos x="connsiteX3" y="connsiteY3"/>
              </a:cxn>
            </a:cxnLst>
            <a:rect l="l" t="t" r="r" b="b"/>
            <a:pathLst>
              <a:path w="3384102" h="3597041">
                <a:moveTo>
                  <a:pt x="0" y="0"/>
                </a:moveTo>
                <a:lnTo>
                  <a:pt x="3384102" y="0"/>
                </a:lnTo>
                <a:lnTo>
                  <a:pt x="3384102" y="3597041"/>
                </a:lnTo>
                <a:lnTo>
                  <a:pt x="0" y="3597041"/>
                </a:lnTo>
                <a:close/>
              </a:path>
            </a:pathLst>
          </a:custGeom>
        </p:spPr>
      </p:pic>
      <p:pic>
        <p:nvPicPr>
          <p:cNvPr id="36" name="Picture 35">
            <a:extLst>
              <a:ext uri="{FF2B5EF4-FFF2-40B4-BE49-F238E27FC236}">
                <a16:creationId xmlns:a16="http://schemas.microsoft.com/office/drawing/2014/main" id="{22C031E0-6A08-46BB-9B5E-134ACEB89010}"/>
              </a:ext>
            </a:extLst>
          </p:cNvPr>
          <p:cNvPicPr>
            <a:picLocks noChangeAspect="1"/>
          </p:cNvPicPr>
          <p:nvPr/>
        </p:nvPicPr>
        <p:blipFill>
          <a:blip r:embed="rId4">
            <a:extLst>
              <a:ext uri="{28A0092B-C50C-407E-A947-70E740481C1C}">
                <a14:useLocalDpi xmlns:a14="http://schemas.microsoft.com/office/drawing/2010/main" val="0"/>
              </a:ext>
            </a:extLst>
          </a:blip>
          <a:srcRect l="10483" r="18957"/>
          <a:stretch>
            <a:fillRect/>
          </a:stretch>
        </p:blipFill>
        <p:spPr>
          <a:xfrm>
            <a:off x="8369948" y="2176577"/>
            <a:ext cx="3384102" cy="3597042"/>
          </a:xfrm>
          <a:custGeom>
            <a:avLst/>
            <a:gdLst>
              <a:gd name="connsiteX0" fmla="*/ 0 w 3384102"/>
              <a:gd name="connsiteY0" fmla="*/ 0 h 3597042"/>
              <a:gd name="connsiteX1" fmla="*/ 3384102 w 3384102"/>
              <a:gd name="connsiteY1" fmla="*/ 0 h 3597042"/>
              <a:gd name="connsiteX2" fmla="*/ 3384102 w 3384102"/>
              <a:gd name="connsiteY2" fmla="*/ 3597042 h 3597042"/>
              <a:gd name="connsiteX3" fmla="*/ 0 w 3384102"/>
              <a:gd name="connsiteY3" fmla="*/ 3597042 h 3597042"/>
            </a:gdLst>
            <a:ahLst/>
            <a:cxnLst>
              <a:cxn ang="0">
                <a:pos x="connsiteX0" y="connsiteY0"/>
              </a:cxn>
              <a:cxn ang="0">
                <a:pos x="connsiteX1" y="connsiteY1"/>
              </a:cxn>
              <a:cxn ang="0">
                <a:pos x="connsiteX2" y="connsiteY2"/>
              </a:cxn>
              <a:cxn ang="0">
                <a:pos x="connsiteX3" y="connsiteY3"/>
              </a:cxn>
            </a:cxnLst>
            <a:rect l="l" t="t" r="r" b="b"/>
            <a:pathLst>
              <a:path w="3384102" h="3597042">
                <a:moveTo>
                  <a:pt x="0" y="0"/>
                </a:moveTo>
                <a:lnTo>
                  <a:pt x="3384102" y="0"/>
                </a:lnTo>
                <a:lnTo>
                  <a:pt x="3384102" y="3597042"/>
                </a:lnTo>
                <a:lnTo>
                  <a:pt x="0" y="3597042"/>
                </a:lnTo>
                <a:close/>
              </a:path>
            </a:pathLst>
          </a:custGeom>
        </p:spPr>
      </p:pic>
    </p:spTree>
    <p:extLst>
      <p:ext uri="{BB962C8B-B14F-4D97-AF65-F5344CB8AC3E}">
        <p14:creationId xmlns:p14="http://schemas.microsoft.com/office/powerpoint/2010/main" val="16184162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C86EB636-AC5A-48DB-BD7A-BBCACC8FFCD8}"/>
              </a:ext>
            </a:extLst>
          </p:cNvPr>
          <p:cNvPicPr>
            <a:picLocks noChangeAspect="1"/>
          </p:cNvPicPr>
          <p:nvPr/>
        </p:nvPicPr>
        <p:blipFill>
          <a:blip r:embed="rId2">
            <a:extLst>
              <a:ext uri="{28A0092B-C50C-407E-A947-70E740481C1C}">
                <a14:useLocalDpi xmlns:a14="http://schemas.microsoft.com/office/drawing/2010/main" val="0"/>
              </a:ext>
            </a:extLst>
          </a:blip>
          <a:srcRect l="2" t="9535" b="38524"/>
          <a:stretch>
            <a:fillRect/>
          </a:stretch>
        </p:blipFill>
        <p:spPr>
          <a:xfrm>
            <a:off x="-2" y="1"/>
            <a:ext cx="12191449" cy="4227119"/>
          </a:xfrm>
          <a:custGeom>
            <a:avLst/>
            <a:gdLst>
              <a:gd name="connsiteX0" fmla="*/ 0 w 12191449"/>
              <a:gd name="connsiteY0" fmla="*/ 0 h 4227119"/>
              <a:gd name="connsiteX1" fmla="*/ 12191449 w 12191449"/>
              <a:gd name="connsiteY1" fmla="*/ 0 h 4227119"/>
              <a:gd name="connsiteX2" fmla="*/ 12191449 w 12191449"/>
              <a:gd name="connsiteY2" fmla="*/ 2936644 h 4227119"/>
              <a:gd name="connsiteX3" fmla="*/ 11915090 w 12191449"/>
              <a:gd name="connsiteY3" fmla="*/ 3010530 h 4227119"/>
              <a:gd name="connsiteX4" fmla="*/ 7344772 w 12191449"/>
              <a:gd name="connsiteY4" fmla="*/ 4010287 h 4227119"/>
              <a:gd name="connsiteX5" fmla="*/ 3628234 w 12191449"/>
              <a:gd name="connsiteY5" fmla="*/ 3373626 h 4227119"/>
              <a:gd name="connsiteX6" fmla="*/ 354141 w 12191449"/>
              <a:gd name="connsiteY6" fmla="*/ 4195980 h 4227119"/>
              <a:gd name="connsiteX7" fmla="*/ 143227 w 12191449"/>
              <a:gd name="connsiteY7" fmla="*/ 4217542 h 4227119"/>
              <a:gd name="connsiteX8" fmla="*/ 185 w 12191449"/>
              <a:gd name="connsiteY8" fmla="*/ 4227119 h 4227119"/>
              <a:gd name="connsiteX9" fmla="*/ 185 w 12191449"/>
              <a:gd name="connsiteY9" fmla="*/ 3693169 h 4227119"/>
              <a:gd name="connsiteX10" fmla="*/ 0 w 12191449"/>
              <a:gd name="connsiteY10" fmla="*/ 3693181 h 4227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1449" h="4227119">
                <a:moveTo>
                  <a:pt x="0" y="0"/>
                </a:moveTo>
                <a:lnTo>
                  <a:pt x="12191449" y="0"/>
                </a:lnTo>
                <a:lnTo>
                  <a:pt x="12191449" y="2936644"/>
                </a:lnTo>
                <a:lnTo>
                  <a:pt x="11915090" y="3010530"/>
                </a:lnTo>
                <a:cubicBezTo>
                  <a:pt x="10561715" y="3373627"/>
                  <a:pt x="8513564" y="3930705"/>
                  <a:pt x="7344772" y="4010287"/>
                </a:cubicBezTo>
                <a:cubicBezTo>
                  <a:pt x="5786385" y="4116398"/>
                  <a:pt x="4793339" y="3342677"/>
                  <a:pt x="3628234" y="3373626"/>
                </a:cubicBezTo>
                <a:cubicBezTo>
                  <a:pt x="2463128" y="3404575"/>
                  <a:pt x="1420925" y="4063343"/>
                  <a:pt x="354141" y="4195980"/>
                </a:cubicBezTo>
                <a:cubicBezTo>
                  <a:pt x="287467" y="4204271"/>
                  <a:pt x="216914" y="4211421"/>
                  <a:pt x="143227" y="4217542"/>
                </a:cubicBezTo>
                <a:lnTo>
                  <a:pt x="185" y="4227119"/>
                </a:lnTo>
                <a:lnTo>
                  <a:pt x="185" y="3693169"/>
                </a:lnTo>
                <a:lnTo>
                  <a:pt x="0" y="3693181"/>
                </a:lnTo>
                <a:close/>
              </a:path>
            </a:pathLst>
          </a:custGeom>
        </p:spPr>
      </p:pic>
      <p:sp>
        <p:nvSpPr>
          <p:cNvPr id="11" name="Freeform: Shape 91">
            <a:extLst>
              <a:ext uri="{FF2B5EF4-FFF2-40B4-BE49-F238E27FC236}">
                <a16:creationId xmlns:a16="http://schemas.microsoft.com/office/drawing/2014/main" id="{F3D42701-4978-4912-9A2B-A271058A9810}"/>
              </a:ext>
            </a:extLst>
          </p:cNvPr>
          <p:cNvSpPr/>
          <p:nvPr/>
        </p:nvSpPr>
        <p:spPr>
          <a:xfrm>
            <a:off x="183" y="509451"/>
            <a:ext cx="12191634" cy="3666891"/>
          </a:xfrm>
          <a:custGeom>
            <a:avLst/>
            <a:gdLst>
              <a:gd name="connsiteX0" fmla="*/ 12191634 w 12191634"/>
              <a:gd name="connsiteY0" fmla="*/ 2671448 h 4077196"/>
              <a:gd name="connsiteX1" fmla="*/ 12191634 w 12191634"/>
              <a:gd name="connsiteY1" fmla="*/ 4037309 h 4077196"/>
              <a:gd name="connsiteX2" fmla="*/ 12113353 w 12191634"/>
              <a:gd name="connsiteY2" fmla="*/ 4004842 h 4077196"/>
              <a:gd name="connsiteX3" fmla="*/ 7230694 w 12191634"/>
              <a:gd name="connsiteY3" fmla="*/ 4072328 h 4077196"/>
              <a:gd name="connsiteX4" fmla="*/ 3553050 w 12191634"/>
              <a:gd name="connsiteY4" fmla="*/ 3184469 h 4077196"/>
              <a:gd name="connsiteX5" fmla="*/ 3335561 w 12191634"/>
              <a:gd name="connsiteY5" fmla="*/ 3188213 h 4077196"/>
              <a:gd name="connsiteX6" fmla="*/ 3207177 w 12191634"/>
              <a:gd name="connsiteY6" fmla="*/ 3199136 h 4077196"/>
              <a:gd name="connsiteX7" fmla="*/ 3410996 w 12191634"/>
              <a:gd name="connsiteY7" fmla="*/ 3171755 h 4077196"/>
              <a:gd name="connsiteX8" fmla="*/ 3628049 w 12191634"/>
              <a:gd name="connsiteY8" fmla="*/ 3157435 h 4077196"/>
              <a:gd name="connsiteX9" fmla="*/ 7344587 w 12191634"/>
              <a:gd name="connsiteY9" fmla="*/ 3865336 h 4077196"/>
              <a:gd name="connsiteX10" fmla="*/ 11914905 w 12191634"/>
              <a:gd name="connsiteY10" fmla="*/ 2753711 h 4077196"/>
              <a:gd name="connsiteX11" fmla="*/ 0 w 12191634"/>
              <a:gd name="connsiteY11" fmla="*/ 0 h 4077196"/>
              <a:gd name="connsiteX12" fmla="*/ 12191634 w 12191634"/>
              <a:gd name="connsiteY12" fmla="*/ 0 h 4077196"/>
              <a:gd name="connsiteX13" fmla="*/ 12191634 w 12191634"/>
              <a:gd name="connsiteY13" fmla="*/ 1 h 4077196"/>
              <a:gd name="connsiteX14" fmla="*/ 0 w 12191634"/>
              <a:gd name="connsiteY14" fmla="*/ 1 h 4077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191634" h="4077196">
                <a:moveTo>
                  <a:pt x="12191634" y="2671448"/>
                </a:moveTo>
                <a:lnTo>
                  <a:pt x="12191634" y="4037309"/>
                </a:lnTo>
                <a:lnTo>
                  <a:pt x="12113353" y="4004842"/>
                </a:lnTo>
                <a:cubicBezTo>
                  <a:pt x="10731505" y="3480262"/>
                  <a:pt x="8639544" y="4139507"/>
                  <a:pt x="7230694" y="4072328"/>
                </a:cubicBezTo>
                <a:cubicBezTo>
                  <a:pt x="5390192" y="3984567"/>
                  <a:pt x="4718434" y="3206775"/>
                  <a:pt x="3553050" y="3184469"/>
                </a:cubicBezTo>
                <a:cubicBezTo>
                  <a:pt x="3480214" y="3183075"/>
                  <a:pt x="3407724" y="3184428"/>
                  <a:pt x="3335561" y="3188213"/>
                </a:cubicBezTo>
                <a:lnTo>
                  <a:pt x="3207177" y="3199136"/>
                </a:lnTo>
                <a:lnTo>
                  <a:pt x="3410996" y="3171755"/>
                </a:lnTo>
                <a:cubicBezTo>
                  <a:pt x="3482891" y="3164463"/>
                  <a:pt x="3555230" y="3159586"/>
                  <a:pt x="3628049" y="3157435"/>
                </a:cubicBezTo>
                <a:cubicBezTo>
                  <a:pt x="4793154" y="3123023"/>
                  <a:pt x="5786200" y="3983320"/>
                  <a:pt x="7344587" y="3865336"/>
                </a:cubicBezTo>
                <a:cubicBezTo>
                  <a:pt x="8513379" y="3776849"/>
                  <a:pt x="10561530" y="3157436"/>
                  <a:pt x="11914905" y="2753711"/>
                </a:cubicBezTo>
                <a:close/>
                <a:moveTo>
                  <a:pt x="0" y="0"/>
                </a:moveTo>
                <a:lnTo>
                  <a:pt x="12191634" y="0"/>
                </a:lnTo>
                <a:lnTo>
                  <a:pt x="12191634" y="1"/>
                </a:lnTo>
                <a:lnTo>
                  <a:pt x="0" y="1"/>
                </a:lnTo>
                <a:close/>
              </a:path>
            </a:pathLst>
          </a:custGeom>
          <a:gradFill flip="none" rotWithShape="1">
            <a:gsLst>
              <a:gs pos="0">
                <a:srgbClr val="000000"/>
              </a:gs>
              <a:gs pos="100000">
                <a:srgbClr val="30574E"/>
              </a:gs>
            </a:gsLst>
            <a:lin ang="0" scaled="1"/>
            <a:tileRect/>
          </a:gra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46" b="0" i="0" u="none" strike="noStrike" kern="1200" cap="none" spc="0" normalizeH="0" baseline="0" noProof="0" dirty="0">
              <a:ln>
                <a:noFill/>
              </a:ln>
              <a:solidFill>
                <a:srgbClr val="FFFFFF"/>
              </a:solidFill>
              <a:effectLst/>
              <a:uLnTx/>
              <a:uFillTx/>
              <a:latin typeface="Teko Light"/>
              <a:ea typeface="+mn-ea"/>
              <a:cs typeface="+mn-cs"/>
            </a:endParaRPr>
          </a:p>
        </p:txBody>
      </p:sp>
      <p:pic>
        <p:nvPicPr>
          <p:cNvPr id="14" name="Picture 2" descr="https://static.wixstatic.com/media/0661da_7c4684a65cb344208c7dc8c893b65f1d~mv2.png/v1/crop/x_100,y_0,w_2801,h_1096/fill/w_232,h_84,al_c,q_85,usm_0.66_1.00_0.01,enc_avif,quality_auto/Black%20Logo%20(Transparent)_edited.png">
            <a:extLst>
              <a:ext uri="{FF2B5EF4-FFF2-40B4-BE49-F238E27FC236}">
                <a16:creationId xmlns:a16="http://schemas.microsoft.com/office/drawing/2014/main" id="{8F15EC47-8307-4B99-98AE-B792010640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98712" y="3798671"/>
            <a:ext cx="2325688" cy="84206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AE8D239F-4DD6-4E7D-AC03-0F4FEE411A11}"/>
              </a:ext>
            </a:extLst>
          </p:cNvPr>
          <p:cNvSpPr/>
          <p:nvPr/>
        </p:nvSpPr>
        <p:spPr>
          <a:xfrm>
            <a:off x="433769" y="5102467"/>
            <a:ext cx="11324460" cy="1137876"/>
          </a:xfrm>
          <a:prstGeom prst="rect">
            <a:avLst/>
          </a:prstGeom>
        </p:spPr>
        <p:txBody>
          <a:bodyPr wrap="square">
            <a:spAutoFit/>
          </a:bodyPr>
          <a:lstStyle/>
          <a:p>
            <a:pPr>
              <a:lnSpc>
                <a:spcPct val="150000"/>
              </a:lnSpc>
            </a:pPr>
            <a:r>
              <a:rPr lang="en-US" sz="2400" b="1" dirty="0">
                <a:solidFill>
                  <a:srgbClr val="30574E"/>
                </a:solidFill>
              </a:rPr>
              <a:t> 20% </a:t>
            </a:r>
            <a:r>
              <a:rPr lang="en-US" sz="2400" dirty="0"/>
              <a:t>of anything that anyone buys will go into social enterprise fund to support those to get a free service</a:t>
            </a:r>
          </a:p>
        </p:txBody>
      </p:sp>
      <p:sp>
        <p:nvSpPr>
          <p:cNvPr id="17" name="Freeform: Shape 16">
            <a:extLst>
              <a:ext uri="{FF2B5EF4-FFF2-40B4-BE49-F238E27FC236}">
                <a16:creationId xmlns:a16="http://schemas.microsoft.com/office/drawing/2014/main" id="{88B04651-35F9-4D9F-B787-42896C9D8F51}"/>
              </a:ext>
            </a:extLst>
          </p:cNvPr>
          <p:cNvSpPr/>
          <p:nvPr/>
        </p:nvSpPr>
        <p:spPr>
          <a:xfrm>
            <a:off x="-2" y="0"/>
            <a:ext cx="12192002" cy="4227119"/>
          </a:xfrm>
          <a:custGeom>
            <a:avLst/>
            <a:gdLst>
              <a:gd name="connsiteX0" fmla="*/ 0 w 12192002"/>
              <a:gd name="connsiteY0" fmla="*/ 0 h 4227119"/>
              <a:gd name="connsiteX1" fmla="*/ 12191817 w 12192002"/>
              <a:gd name="connsiteY1" fmla="*/ 0 h 4227119"/>
              <a:gd name="connsiteX2" fmla="*/ 12191817 w 12192002"/>
              <a:gd name="connsiteY2" fmla="*/ 533938 h 4227119"/>
              <a:gd name="connsiteX3" fmla="*/ 12192002 w 12192002"/>
              <a:gd name="connsiteY3" fmla="*/ 533938 h 4227119"/>
              <a:gd name="connsiteX4" fmla="*/ 12192002 w 12192002"/>
              <a:gd name="connsiteY4" fmla="*/ 2936496 h 4227119"/>
              <a:gd name="connsiteX5" fmla="*/ 11915090 w 12192002"/>
              <a:gd name="connsiteY5" fmla="*/ 3010530 h 4227119"/>
              <a:gd name="connsiteX6" fmla="*/ 7344772 w 12192002"/>
              <a:gd name="connsiteY6" fmla="*/ 4010287 h 4227119"/>
              <a:gd name="connsiteX7" fmla="*/ 3628234 w 12192002"/>
              <a:gd name="connsiteY7" fmla="*/ 3373626 h 4227119"/>
              <a:gd name="connsiteX8" fmla="*/ 354141 w 12192002"/>
              <a:gd name="connsiteY8" fmla="*/ 4195980 h 4227119"/>
              <a:gd name="connsiteX9" fmla="*/ 143227 w 12192002"/>
              <a:gd name="connsiteY9" fmla="*/ 4217542 h 4227119"/>
              <a:gd name="connsiteX10" fmla="*/ 185 w 12192002"/>
              <a:gd name="connsiteY10" fmla="*/ 4227119 h 4227119"/>
              <a:gd name="connsiteX11" fmla="*/ 185 w 12192002"/>
              <a:gd name="connsiteY11" fmla="*/ 3693169 h 4227119"/>
              <a:gd name="connsiteX12" fmla="*/ 0 w 12192002"/>
              <a:gd name="connsiteY12" fmla="*/ 3693181 h 4227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2" h="4227119">
                <a:moveTo>
                  <a:pt x="0" y="0"/>
                </a:moveTo>
                <a:lnTo>
                  <a:pt x="12191817" y="0"/>
                </a:lnTo>
                <a:lnTo>
                  <a:pt x="12191817" y="533938"/>
                </a:lnTo>
                <a:lnTo>
                  <a:pt x="12192002" y="533938"/>
                </a:lnTo>
                <a:lnTo>
                  <a:pt x="12192002" y="2936496"/>
                </a:lnTo>
                <a:lnTo>
                  <a:pt x="11915090" y="3010530"/>
                </a:lnTo>
                <a:cubicBezTo>
                  <a:pt x="10561715" y="3373627"/>
                  <a:pt x="8513564" y="3930705"/>
                  <a:pt x="7344772" y="4010287"/>
                </a:cubicBezTo>
                <a:cubicBezTo>
                  <a:pt x="5786385" y="4116398"/>
                  <a:pt x="4793339" y="3342677"/>
                  <a:pt x="3628234" y="3373626"/>
                </a:cubicBezTo>
                <a:cubicBezTo>
                  <a:pt x="2463128" y="3404575"/>
                  <a:pt x="1420925" y="4063343"/>
                  <a:pt x="354141" y="4195980"/>
                </a:cubicBezTo>
                <a:cubicBezTo>
                  <a:pt x="287467" y="4204271"/>
                  <a:pt x="216914" y="4211421"/>
                  <a:pt x="143227" y="4217542"/>
                </a:cubicBezTo>
                <a:lnTo>
                  <a:pt x="185" y="4227119"/>
                </a:lnTo>
                <a:lnTo>
                  <a:pt x="185" y="3693169"/>
                </a:lnTo>
                <a:lnTo>
                  <a:pt x="0" y="3693181"/>
                </a:lnTo>
                <a:close/>
              </a:path>
            </a:pathLst>
          </a:custGeom>
          <a:solidFill>
            <a:schemeClr val="tx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8751828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9D9332F5-7D4D-430C-86C9-790F20D10677}"/>
              </a:ext>
            </a:extLst>
          </p:cNvPr>
          <p:cNvPicPr>
            <a:picLocks noChangeAspect="1"/>
          </p:cNvPicPr>
          <p:nvPr/>
        </p:nvPicPr>
        <p:blipFill>
          <a:blip r:embed="rId2">
            <a:extLst>
              <a:ext uri="{28A0092B-C50C-407E-A947-70E740481C1C}">
                <a14:useLocalDpi xmlns:a14="http://schemas.microsoft.com/office/drawing/2010/main" val="0"/>
              </a:ext>
            </a:extLst>
          </a:blip>
          <a:srcRect l="21897" t="10137" r="29499"/>
          <a:stretch>
            <a:fillRect/>
          </a:stretch>
        </p:blipFill>
        <p:spPr>
          <a:xfrm>
            <a:off x="1" y="-3"/>
            <a:ext cx="5563943" cy="6857999"/>
          </a:xfrm>
          <a:custGeom>
            <a:avLst/>
            <a:gdLst>
              <a:gd name="connsiteX0" fmla="*/ 1681713 w 5563943"/>
              <a:gd name="connsiteY0" fmla="*/ 0 h 6857999"/>
              <a:gd name="connsiteX1" fmla="*/ 2463004 w 5563943"/>
              <a:gd name="connsiteY1" fmla="*/ 0 h 6857999"/>
              <a:gd name="connsiteX2" fmla="*/ 2463004 w 5563943"/>
              <a:gd name="connsiteY2" fmla="*/ 205 h 6857999"/>
              <a:gd name="connsiteX3" fmla="*/ 4203085 w 5563943"/>
              <a:gd name="connsiteY3" fmla="*/ 205 h 6857999"/>
              <a:gd name="connsiteX4" fmla="*/ 4281149 w 5563943"/>
              <a:gd name="connsiteY4" fmla="*/ 155968 h 6857999"/>
              <a:gd name="connsiteX5" fmla="*/ 5335322 w 5563943"/>
              <a:gd name="connsiteY5" fmla="*/ 2726772 h 6857999"/>
              <a:gd name="connsiteX6" fmla="*/ 4664007 w 5563943"/>
              <a:gd name="connsiteY6" fmla="*/ 4817325 h 6857999"/>
              <a:gd name="connsiteX7" fmla="*/ 5531123 w 5563943"/>
              <a:gd name="connsiteY7" fmla="*/ 6659002 h 6857999"/>
              <a:gd name="connsiteX8" fmla="*/ 5553857 w 5563943"/>
              <a:gd name="connsiteY8" fmla="*/ 6777642 h 6857999"/>
              <a:gd name="connsiteX9" fmla="*/ 5563943 w 5563943"/>
              <a:gd name="connsiteY9" fmla="*/ 6857999 h 6857999"/>
              <a:gd name="connsiteX10" fmla="*/ 0 w 5563943"/>
              <a:gd name="connsiteY10" fmla="*/ 6857999 h 6857999"/>
              <a:gd name="connsiteX11" fmla="*/ 0 w 5563943"/>
              <a:gd name="connsiteY11" fmla="*/ 6 h 6857999"/>
              <a:gd name="connsiteX12" fmla="*/ 781291 w 5563943"/>
              <a:gd name="connsiteY12" fmla="*/ 6 h 6857999"/>
              <a:gd name="connsiteX13" fmla="*/ 781291 w 5563943"/>
              <a:gd name="connsiteY13" fmla="*/ 211 h 6857999"/>
              <a:gd name="connsiteX14" fmla="*/ 787400 w 5563943"/>
              <a:gd name="connsiteY14" fmla="*/ 211 h 6857999"/>
              <a:gd name="connsiteX15" fmla="*/ 787400 w 5563943"/>
              <a:gd name="connsiteY15" fmla="*/ 2 h 6857999"/>
              <a:gd name="connsiteX16" fmla="*/ 1568691 w 5563943"/>
              <a:gd name="connsiteY16" fmla="*/ 2 h 6857999"/>
              <a:gd name="connsiteX17" fmla="*/ 1568691 w 5563943"/>
              <a:gd name="connsiteY17" fmla="*/ 4 h 6857999"/>
              <a:gd name="connsiteX18" fmla="*/ 1675604 w 5563943"/>
              <a:gd name="connsiteY18" fmla="*/ 4 h 6857999"/>
              <a:gd name="connsiteX19" fmla="*/ 1675604 w 5563943"/>
              <a:gd name="connsiteY19" fmla="*/ 207 h 6857999"/>
              <a:gd name="connsiteX20" fmla="*/ 1681713 w 5563943"/>
              <a:gd name="connsiteY20" fmla="*/ 207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563943" h="6857999">
                <a:moveTo>
                  <a:pt x="1681713" y="0"/>
                </a:moveTo>
                <a:lnTo>
                  <a:pt x="2463004" y="0"/>
                </a:lnTo>
                <a:lnTo>
                  <a:pt x="2463004" y="205"/>
                </a:lnTo>
                <a:lnTo>
                  <a:pt x="4203085" y="205"/>
                </a:lnTo>
                <a:lnTo>
                  <a:pt x="4281149" y="155968"/>
                </a:lnTo>
                <a:cubicBezTo>
                  <a:pt x="4664008" y="917241"/>
                  <a:pt x="5251409" y="2069326"/>
                  <a:pt x="5335322" y="2726772"/>
                </a:cubicBezTo>
                <a:cubicBezTo>
                  <a:pt x="5447209" y="3603364"/>
                  <a:pt x="4631374" y="4161953"/>
                  <a:pt x="4664007" y="4817325"/>
                </a:cubicBezTo>
                <a:cubicBezTo>
                  <a:pt x="4696641" y="5472697"/>
                  <a:pt x="5391266" y="6058936"/>
                  <a:pt x="5531123" y="6659002"/>
                </a:cubicBezTo>
                <a:cubicBezTo>
                  <a:pt x="5539864" y="6696507"/>
                  <a:pt x="5547403" y="6736193"/>
                  <a:pt x="5553857" y="6777642"/>
                </a:cubicBezTo>
                <a:lnTo>
                  <a:pt x="5563943" y="6857999"/>
                </a:lnTo>
                <a:lnTo>
                  <a:pt x="0" y="6857999"/>
                </a:lnTo>
                <a:lnTo>
                  <a:pt x="0" y="6"/>
                </a:lnTo>
                <a:lnTo>
                  <a:pt x="781291" y="6"/>
                </a:lnTo>
                <a:lnTo>
                  <a:pt x="781291" y="211"/>
                </a:lnTo>
                <a:lnTo>
                  <a:pt x="787400" y="211"/>
                </a:lnTo>
                <a:lnTo>
                  <a:pt x="787400" y="2"/>
                </a:lnTo>
                <a:lnTo>
                  <a:pt x="1568691" y="2"/>
                </a:lnTo>
                <a:lnTo>
                  <a:pt x="1568691" y="4"/>
                </a:lnTo>
                <a:lnTo>
                  <a:pt x="1675604" y="4"/>
                </a:lnTo>
                <a:lnTo>
                  <a:pt x="1675604" y="207"/>
                </a:lnTo>
                <a:lnTo>
                  <a:pt x="1681713" y="207"/>
                </a:lnTo>
                <a:close/>
              </a:path>
            </a:pathLst>
          </a:custGeom>
        </p:spPr>
      </p:pic>
      <p:sp>
        <p:nvSpPr>
          <p:cNvPr id="8" name="Freeform: Shape 7">
            <a:extLst>
              <a:ext uri="{FF2B5EF4-FFF2-40B4-BE49-F238E27FC236}">
                <a16:creationId xmlns:a16="http://schemas.microsoft.com/office/drawing/2014/main" id="{864EDEC3-4664-413B-A017-FB00926BF09C}"/>
              </a:ext>
            </a:extLst>
          </p:cNvPr>
          <p:cNvSpPr/>
          <p:nvPr/>
        </p:nvSpPr>
        <p:spPr>
          <a:xfrm rot="16200000" flipV="1">
            <a:off x="-647031" y="647029"/>
            <a:ext cx="6858007" cy="5563943"/>
          </a:xfrm>
          <a:custGeom>
            <a:avLst/>
            <a:gdLst>
              <a:gd name="connsiteX0" fmla="*/ 6858007 w 6858007"/>
              <a:gd name="connsiteY0" fmla="*/ 3882230 h 5563943"/>
              <a:gd name="connsiteX1" fmla="*/ 6858007 w 6858007"/>
              <a:gd name="connsiteY1" fmla="*/ 3100939 h 5563943"/>
              <a:gd name="connsiteX2" fmla="*/ 6857802 w 6858007"/>
              <a:gd name="connsiteY2" fmla="*/ 3100939 h 5563943"/>
              <a:gd name="connsiteX3" fmla="*/ 6857802 w 6858007"/>
              <a:gd name="connsiteY3" fmla="*/ 1360858 h 5563943"/>
              <a:gd name="connsiteX4" fmla="*/ 6702039 w 6858007"/>
              <a:gd name="connsiteY4" fmla="*/ 1282794 h 5563943"/>
              <a:gd name="connsiteX5" fmla="*/ 4131235 w 6858007"/>
              <a:gd name="connsiteY5" fmla="*/ 228621 h 5563943"/>
              <a:gd name="connsiteX6" fmla="*/ 2040682 w 6858007"/>
              <a:gd name="connsiteY6" fmla="*/ 899936 h 5563943"/>
              <a:gd name="connsiteX7" fmla="*/ 199005 w 6858007"/>
              <a:gd name="connsiteY7" fmla="*/ 32820 h 5563943"/>
              <a:gd name="connsiteX8" fmla="*/ 80365 w 6858007"/>
              <a:gd name="connsiteY8" fmla="*/ 10086 h 5563943"/>
              <a:gd name="connsiteX9" fmla="*/ 7 w 6858007"/>
              <a:gd name="connsiteY9" fmla="*/ 0 h 5563943"/>
              <a:gd name="connsiteX10" fmla="*/ 7 w 6858007"/>
              <a:gd name="connsiteY10" fmla="*/ 787401 h 5563943"/>
              <a:gd name="connsiteX11" fmla="*/ 3 w 6858007"/>
              <a:gd name="connsiteY11" fmla="*/ 787400 h 5563943"/>
              <a:gd name="connsiteX12" fmla="*/ 3 w 6858007"/>
              <a:gd name="connsiteY12" fmla="*/ 1681713 h 5563943"/>
              <a:gd name="connsiteX13" fmla="*/ 1 w 6858007"/>
              <a:gd name="connsiteY13" fmla="*/ 1681713 h 5563943"/>
              <a:gd name="connsiteX14" fmla="*/ 1 w 6858007"/>
              <a:gd name="connsiteY14" fmla="*/ 4782652 h 5563943"/>
              <a:gd name="connsiteX15" fmla="*/ 0 w 6858007"/>
              <a:gd name="connsiteY15" fmla="*/ 4782652 h 5563943"/>
              <a:gd name="connsiteX16" fmla="*/ 0 w 6858007"/>
              <a:gd name="connsiteY16" fmla="*/ 5563943 h 5563943"/>
              <a:gd name="connsiteX17" fmla="*/ 6858001 w 6858007"/>
              <a:gd name="connsiteY17" fmla="*/ 5563943 h 5563943"/>
              <a:gd name="connsiteX18" fmla="*/ 6858001 w 6858007"/>
              <a:gd name="connsiteY18" fmla="*/ 4782652 h 5563943"/>
              <a:gd name="connsiteX19" fmla="*/ 6857796 w 6858007"/>
              <a:gd name="connsiteY19" fmla="*/ 4782652 h 5563943"/>
              <a:gd name="connsiteX20" fmla="*/ 6857796 w 6858007"/>
              <a:gd name="connsiteY20" fmla="*/ 4776543 h 5563943"/>
              <a:gd name="connsiteX21" fmla="*/ 6858005 w 6858007"/>
              <a:gd name="connsiteY21" fmla="*/ 4776543 h 5563943"/>
              <a:gd name="connsiteX22" fmla="*/ 6858005 w 6858007"/>
              <a:gd name="connsiteY22" fmla="*/ 3995252 h 5563943"/>
              <a:gd name="connsiteX23" fmla="*/ 6858003 w 6858007"/>
              <a:gd name="connsiteY23" fmla="*/ 3995252 h 5563943"/>
              <a:gd name="connsiteX24" fmla="*/ 6858003 w 6858007"/>
              <a:gd name="connsiteY24" fmla="*/ 3888339 h 5563943"/>
              <a:gd name="connsiteX25" fmla="*/ 6857800 w 6858007"/>
              <a:gd name="connsiteY25" fmla="*/ 3888339 h 5563943"/>
              <a:gd name="connsiteX26" fmla="*/ 6857800 w 6858007"/>
              <a:gd name="connsiteY26" fmla="*/ 3882230 h 5563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858007" h="5563943">
                <a:moveTo>
                  <a:pt x="6858007" y="3882230"/>
                </a:moveTo>
                <a:lnTo>
                  <a:pt x="6858007" y="3100939"/>
                </a:lnTo>
                <a:lnTo>
                  <a:pt x="6857802" y="3100939"/>
                </a:lnTo>
                <a:lnTo>
                  <a:pt x="6857802" y="1360858"/>
                </a:lnTo>
                <a:lnTo>
                  <a:pt x="6702039" y="1282794"/>
                </a:lnTo>
                <a:cubicBezTo>
                  <a:pt x="5940766" y="899935"/>
                  <a:pt x="4788681" y="312534"/>
                  <a:pt x="4131235" y="228621"/>
                </a:cubicBezTo>
                <a:cubicBezTo>
                  <a:pt x="3254643" y="116734"/>
                  <a:pt x="2696054" y="932569"/>
                  <a:pt x="2040682" y="899936"/>
                </a:cubicBezTo>
                <a:cubicBezTo>
                  <a:pt x="1385310" y="867302"/>
                  <a:pt x="799071" y="172677"/>
                  <a:pt x="199005" y="32820"/>
                </a:cubicBezTo>
                <a:cubicBezTo>
                  <a:pt x="161500" y="24079"/>
                  <a:pt x="121814" y="16540"/>
                  <a:pt x="80365" y="10086"/>
                </a:cubicBezTo>
                <a:lnTo>
                  <a:pt x="7" y="0"/>
                </a:lnTo>
                <a:lnTo>
                  <a:pt x="7" y="787401"/>
                </a:lnTo>
                <a:lnTo>
                  <a:pt x="3" y="787400"/>
                </a:lnTo>
                <a:lnTo>
                  <a:pt x="3" y="1681713"/>
                </a:lnTo>
                <a:lnTo>
                  <a:pt x="1" y="1681713"/>
                </a:lnTo>
                <a:lnTo>
                  <a:pt x="1" y="4782652"/>
                </a:lnTo>
                <a:lnTo>
                  <a:pt x="0" y="4782652"/>
                </a:lnTo>
                <a:lnTo>
                  <a:pt x="0" y="5563943"/>
                </a:lnTo>
                <a:lnTo>
                  <a:pt x="6858001" y="5563943"/>
                </a:lnTo>
                <a:lnTo>
                  <a:pt x="6858001" y="4782652"/>
                </a:lnTo>
                <a:lnTo>
                  <a:pt x="6857796" y="4782652"/>
                </a:lnTo>
                <a:lnTo>
                  <a:pt x="6857796" y="4776543"/>
                </a:lnTo>
                <a:lnTo>
                  <a:pt x="6858005" y="4776543"/>
                </a:lnTo>
                <a:lnTo>
                  <a:pt x="6858005" y="3995252"/>
                </a:lnTo>
                <a:lnTo>
                  <a:pt x="6858003" y="3995252"/>
                </a:lnTo>
                <a:lnTo>
                  <a:pt x="6858003" y="3888339"/>
                </a:lnTo>
                <a:lnTo>
                  <a:pt x="6857800" y="3888339"/>
                </a:lnTo>
                <a:lnTo>
                  <a:pt x="6857800" y="3882230"/>
                </a:lnTo>
                <a:close/>
              </a:path>
            </a:pathLst>
          </a:cu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Freeform: Shape 8">
            <a:extLst>
              <a:ext uri="{FF2B5EF4-FFF2-40B4-BE49-F238E27FC236}">
                <a16:creationId xmlns:a16="http://schemas.microsoft.com/office/drawing/2014/main" id="{B6E1ECF3-7EB2-4BC5-9A0D-DA8EE27D7A46}"/>
              </a:ext>
            </a:extLst>
          </p:cNvPr>
          <p:cNvSpPr/>
          <p:nvPr/>
        </p:nvSpPr>
        <p:spPr>
          <a:xfrm>
            <a:off x="4751954" y="1079501"/>
            <a:ext cx="7440046" cy="4286468"/>
          </a:xfrm>
          <a:custGeom>
            <a:avLst/>
            <a:gdLst>
              <a:gd name="connsiteX0" fmla="*/ 73249 w 7440046"/>
              <a:gd name="connsiteY0" fmla="*/ 0 h 4286468"/>
              <a:gd name="connsiteX1" fmla="*/ 7440046 w 7440046"/>
              <a:gd name="connsiteY1" fmla="*/ 0 h 4286468"/>
              <a:gd name="connsiteX2" fmla="*/ 7440046 w 7440046"/>
              <a:gd name="connsiteY2" fmla="*/ 4286468 h 4286468"/>
              <a:gd name="connsiteX3" fmla="*/ 166685 w 7440046"/>
              <a:gd name="connsiteY3" fmla="*/ 4286468 h 4286468"/>
              <a:gd name="connsiteX4" fmla="*/ 130542 w 7440046"/>
              <a:gd name="connsiteY4" fmla="*/ 4217683 h 4286468"/>
              <a:gd name="connsiteX5" fmla="*/ 955 w 7440046"/>
              <a:gd name="connsiteY5" fmla="*/ 3737820 h 4286468"/>
              <a:gd name="connsiteX6" fmla="*/ 672270 w 7440046"/>
              <a:gd name="connsiteY6" fmla="*/ 1647267 h 4286468"/>
              <a:gd name="connsiteX7" fmla="*/ 97767 w 7440046"/>
              <a:gd name="connsiteY7" fmla="*/ 51075 h 4286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40046" h="4286468">
                <a:moveTo>
                  <a:pt x="73249" y="0"/>
                </a:moveTo>
                <a:lnTo>
                  <a:pt x="7440046" y="0"/>
                </a:lnTo>
                <a:lnTo>
                  <a:pt x="7440046" y="4286468"/>
                </a:lnTo>
                <a:lnTo>
                  <a:pt x="166685" y="4286468"/>
                </a:lnTo>
                <a:lnTo>
                  <a:pt x="130542" y="4217683"/>
                </a:lnTo>
                <a:cubicBezTo>
                  <a:pt x="58647" y="4061185"/>
                  <a:pt x="9114" y="3901663"/>
                  <a:pt x="955" y="3737820"/>
                </a:cubicBezTo>
                <a:cubicBezTo>
                  <a:pt x="-31678" y="3082448"/>
                  <a:pt x="784157" y="2523859"/>
                  <a:pt x="672270" y="1647267"/>
                </a:cubicBezTo>
                <a:cubicBezTo>
                  <a:pt x="619825" y="1236363"/>
                  <a:pt x="370704" y="632241"/>
                  <a:pt x="97767" y="51075"/>
                </a:cubicBezTo>
                <a:close/>
              </a:path>
            </a:pathLst>
          </a:custGeom>
          <a:gradFill>
            <a:gsLst>
              <a:gs pos="1000">
                <a:srgbClr val="30574E"/>
              </a:gs>
              <a:gs pos="100000">
                <a:srgbClr val="000000"/>
              </a:gs>
            </a:gsLst>
            <a:lin ang="16200000" scaled="1"/>
          </a:gra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000"/>
          </a:p>
        </p:txBody>
      </p:sp>
      <p:sp>
        <p:nvSpPr>
          <p:cNvPr id="4" name="Rectangle 3">
            <a:extLst>
              <a:ext uri="{FF2B5EF4-FFF2-40B4-BE49-F238E27FC236}">
                <a16:creationId xmlns:a16="http://schemas.microsoft.com/office/drawing/2014/main" id="{AE8D239F-4DD6-4E7D-AC03-0F4FEE411A11}"/>
              </a:ext>
            </a:extLst>
          </p:cNvPr>
          <p:cNvSpPr/>
          <p:nvPr/>
        </p:nvSpPr>
        <p:spPr>
          <a:xfrm>
            <a:off x="6096000" y="1920327"/>
            <a:ext cx="5563944" cy="2604816"/>
          </a:xfrm>
          <a:prstGeom prst="rect">
            <a:avLst/>
          </a:prstGeom>
        </p:spPr>
        <p:txBody>
          <a:bodyPr wrap="square">
            <a:spAutoFit/>
          </a:bodyPr>
          <a:lstStyle/>
          <a:p>
            <a:pPr algn="ctr">
              <a:lnSpc>
                <a:spcPct val="150000"/>
              </a:lnSpc>
            </a:pPr>
            <a:r>
              <a:rPr lang="en-US" sz="2800" b="1" dirty="0">
                <a:solidFill>
                  <a:schemeClr val="bg1"/>
                </a:solidFill>
              </a:rPr>
              <a:t> 20% </a:t>
            </a:r>
            <a:r>
              <a:rPr lang="en-US" sz="2800" dirty="0">
                <a:solidFill>
                  <a:schemeClr val="bg1"/>
                </a:solidFill>
              </a:rPr>
              <a:t>of anything that anyone buys will go into social enterprise fund to support those to get a free service</a:t>
            </a:r>
          </a:p>
        </p:txBody>
      </p:sp>
      <p:grpSp>
        <p:nvGrpSpPr>
          <p:cNvPr id="15" name="Group 14">
            <a:extLst>
              <a:ext uri="{FF2B5EF4-FFF2-40B4-BE49-F238E27FC236}">
                <a16:creationId xmlns:a16="http://schemas.microsoft.com/office/drawing/2014/main" id="{6B7F5234-4A63-4FB3-9C56-BCB9B0E1D1A8}"/>
              </a:ext>
            </a:extLst>
          </p:cNvPr>
          <p:cNvGrpSpPr/>
          <p:nvPr/>
        </p:nvGrpSpPr>
        <p:grpSpPr>
          <a:xfrm>
            <a:off x="0" y="6577588"/>
            <a:ext cx="12195048" cy="280412"/>
            <a:chOff x="0" y="6577588"/>
            <a:chExt cx="12195048" cy="280412"/>
          </a:xfrm>
          <a:gradFill>
            <a:gsLst>
              <a:gs pos="7000">
                <a:srgbClr val="000000"/>
              </a:gs>
              <a:gs pos="97000">
                <a:srgbClr val="30574E"/>
              </a:gs>
            </a:gsLst>
            <a:lin ang="0" scaled="1"/>
          </a:gradFill>
        </p:grpSpPr>
        <p:sp>
          <p:nvSpPr>
            <p:cNvPr id="16" name="Rectangle 15">
              <a:extLst>
                <a:ext uri="{FF2B5EF4-FFF2-40B4-BE49-F238E27FC236}">
                  <a16:creationId xmlns:a16="http://schemas.microsoft.com/office/drawing/2014/main" id="{90925E97-6C6F-4D32-B03B-C963C6325083}"/>
                </a:ext>
              </a:extLst>
            </p:cNvPr>
            <p:cNvSpPr/>
            <p:nvPr userDrawn="1"/>
          </p:nvSpPr>
          <p:spPr>
            <a:xfrm>
              <a:off x="6096000" y="6775704"/>
              <a:ext cx="6099048" cy="8229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8" name="Group 17">
              <a:extLst>
                <a:ext uri="{FF2B5EF4-FFF2-40B4-BE49-F238E27FC236}">
                  <a16:creationId xmlns:a16="http://schemas.microsoft.com/office/drawing/2014/main" id="{B9F558CF-A706-4267-8225-A6C4F2FD0A3B}"/>
                </a:ext>
              </a:extLst>
            </p:cNvPr>
            <p:cNvGrpSpPr/>
            <p:nvPr userDrawn="1"/>
          </p:nvGrpSpPr>
          <p:grpSpPr>
            <a:xfrm>
              <a:off x="0" y="6577588"/>
              <a:ext cx="6338083" cy="280412"/>
              <a:chOff x="0" y="6577588"/>
              <a:chExt cx="6338083" cy="280412"/>
            </a:xfrm>
            <a:grpFill/>
          </p:grpSpPr>
          <p:sp>
            <p:nvSpPr>
              <p:cNvPr id="19" name="Rectangle 18">
                <a:extLst>
                  <a:ext uri="{FF2B5EF4-FFF2-40B4-BE49-F238E27FC236}">
                    <a16:creationId xmlns:a16="http://schemas.microsoft.com/office/drawing/2014/main" id="{A28C8144-E07E-4572-BFDA-7098F2093086}"/>
                  </a:ext>
                </a:extLst>
              </p:cNvPr>
              <p:cNvSpPr/>
              <p:nvPr userDrawn="1"/>
            </p:nvSpPr>
            <p:spPr>
              <a:xfrm>
                <a:off x="0" y="6775704"/>
                <a:ext cx="6099048" cy="8229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Google Shape;24;p54">
                <a:extLst>
                  <a:ext uri="{FF2B5EF4-FFF2-40B4-BE49-F238E27FC236}">
                    <a16:creationId xmlns:a16="http://schemas.microsoft.com/office/drawing/2014/main" id="{B3C2A8E2-46F1-455E-88AA-ED2352BB276C}"/>
                  </a:ext>
                </a:extLst>
              </p:cNvPr>
              <p:cNvSpPr/>
              <p:nvPr userDrawn="1"/>
            </p:nvSpPr>
            <p:spPr>
              <a:xfrm>
                <a:off x="5853918" y="6577588"/>
                <a:ext cx="484165" cy="268981"/>
              </a:xfrm>
              <a:custGeom>
                <a:avLst/>
                <a:gdLst/>
                <a:ahLst/>
                <a:cxnLst/>
                <a:rect l="l" t="t" r="r" b="b"/>
                <a:pathLst>
                  <a:path w="365760" h="203200" extrusionOk="0">
                    <a:moveTo>
                      <a:pt x="182880" y="0"/>
                    </a:moveTo>
                    <a:cubicBezTo>
                      <a:pt x="283882" y="0"/>
                      <a:pt x="365760" y="81878"/>
                      <a:pt x="365760" y="182880"/>
                    </a:cubicBezTo>
                    <a:lnTo>
                      <a:pt x="361658" y="203200"/>
                    </a:lnTo>
                    <a:lnTo>
                      <a:pt x="4103" y="203200"/>
                    </a:lnTo>
                    <a:lnTo>
                      <a:pt x="0" y="182880"/>
                    </a:lnTo>
                    <a:cubicBezTo>
                      <a:pt x="0" y="81878"/>
                      <a:pt x="81878" y="0"/>
                      <a:pt x="182880" y="0"/>
                    </a:cubicBezTo>
                    <a:close/>
                  </a:path>
                </a:pathLst>
              </a:custGeom>
              <a:gr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Arial"/>
                  <a:ea typeface="Arial"/>
                  <a:cs typeface="Arial"/>
                  <a:sym typeface="Arial"/>
                </a:endParaRPr>
              </a:p>
            </p:txBody>
          </p:sp>
        </p:grpSp>
      </p:grpSp>
      <p:sp>
        <p:nvSpPr>
          <p:cNvPr id="21" name="Slide Number Placeholder 5">
            <a:extLst>
              <a:ext uri="{FF2B5EF4-FFF2-40B4-BE49-F238E27FC236}">
                <a16:creationId xmlns:a16="http://schemas.microsoft.com/office/drawing/2014/main" id="{7C373A37-F040-496C-B0D8-EF9C83F59B5F}"/>
              </a:ext>
            </a:extLst>
          </p:cNvPr>
          <p:cNvSpPr txBox="1">
            <a:spLocks/>
          </p:cNvSpPr>
          <p:nvPr/>
        </p:nvSpPr>
        <p:spPr>
          <a:xfrm>
            <a:off x="5699948" y="6529516"/>
            <a:ext cx="792104" cy="365125"/>
          </a:xfrm>
          <a:prstGeom prst="rect">
            <a:avLst/>
          </a:prstGeom>
        </p:spPr>
        <p:txBody>
          <a:bodyPr vert="horz" lIns="91440" tIns="45720" rIns="91440" bIns="45720" rtlCol="0" anchor="ctr"/>
          <a:lstStyle>
            <a:defPPr>
              <a:defRPr lang="en-US"/>
            </a:defPPr>
            <a:lvl1pPr marL="0" algn="ctr" defTabSz="914400" rtl="0" eaLnBrk="1" latinLnBrk="0" hangingPunct="1">
              <a:defRPr sz="1100" b="1"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28868B4-BCB4-40C5-8F5B-96F1F985AC30}" type="slidenum">
              <a:rPr lang="en-US" smtClean="0">
                <a:latin typeface="+mn-lt"/>
              </a:rPr>
              <a:pPr/>
              <a:t>26</a:t>
            </a:fld>
            <a:endParaRPr lang="en-US" dirty="0">
              <a:latin typeface="+mn-lt"/>
            </a:endParaRPr>
          </a:p>
        </p:txBody>
      </p:sp>
    </p:spTree>
    <p:extLst>
      <p:ext uri="{BB962C8B-B14F-4D97-AF65-F5344CB8AC3E}">
        <p14:creationId xmlns:p14="http://schemas.microsoft.com/office/powerpoint/2010/main" val="19266761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34">
            <a:extLst>
              <a:ext uri="{FF2B5EF4-FFF2-40B4-BE49-F238E27FC236}">
                <a16:creationId xmlns:a16="http://schemas.microsoft.com/office/drawing/2014/main" id="{07E98E92-1967-4AC6-9EB8-A207A74A8A1E}"/>
              </a:ext>
            </a:extLst>
          </p:cNvPr>
          <p:cNvPicPr>
            <a:picLocks noChangeAspect="1"/>
          </p:cNvPicPr>
          <p:nvPr/>
        </p:nvPicPr>
        <p:blipFill>
          <a:blip r:embed="rId2">
            <a:extLst>
              <a:ext uri="{28A0092B-C50C-407E-A947-70E740481C1C}">
                <a14:useLocalDpi xmlns:a14="http://schemas.microsoft.com/office/drawing/2010/main" val="0"/>
              </a:ext>
            </a:extLst>
          </a:blip>
          <a:srcRect l="33457" r="19136"/>
          <a:stretch>
            <a:fillRect/>
          </a:stretch>
        </p:blipFill>
        <p:spPr>
          <a:xfrm>
            <a:off x="7315200" y="0"/>
            <a:ext cx="4876800" cy="6858000"/>
          </a:xfrm>
          <a:custGeom>
            <a:avLst/>
            <a:gdLst>
              <a:gd name="connsiteX0" fmla="*/ 0 w 4876800"/>
              <a:gd name="connsiteY0" fmla="*/ 0 h 6858000"/>
              <a:gd name="connsiteX1" fmla="*/ 4876800 w 4876800"/>
              <a:gd name="connsiteY1" fmla="*/ 0 h 6858000"/>
              <a:gd name="connsiteX2" fmla="*/ 4876800 w 4876800"/>
              <a:gd name="connsiteY2" fmla="*/ 6858000 h 6858000"/>
              <a:gd name="connsiteX3" fmla="*/ 0 w 48768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876800" h="6858000">
                <a:moveTo>
                  <a:pt x="0" y="0"/>
                </a:moveTo>
                <a:lnTo>
                  <a:pt x="4876800" y="0"/>
                </a:lnTo>
                <a:lnTo>
                  <a:pt x="4876800" y="6858000"/>
                </a:lnTo>
                <a:lnTo>
                  <a:pt x="0" y="6858000"/>
                </a:lnTo>
                <a:close/>
              </a:path>
            </a:pathLst>
          </a:custGeom>
        </p:spPr>
      </p:pic>
      <p:sp>
        <p:nvSpPr>
          <p:cNvPr id="14" name="Rectangle 13">
            <a:extLst>
              <a:ext uri="{FF2B5EF4-FFF2-40B4-BE49-F238E27FC236}">
                <a16:creationId xmlns:a16="http://schemas.microsoft.com/office/drawing/2014/main" id="{A917E27D-05E0-4B51-B125-A8FEE6CD18AB}"/>
              </a:ext>
            </a:extLst>
          </p:cNvPr>
          <p:cNvSpPr/>
          <p:nvPr/>
        </p:nvSpPr>
        <p:spPr>
          <a:xfrm flipH="1">
            <a:off x="7315200" y="0"/>
            <a:ext cx="4876800" cy="6858000"/>
          </a:xfrm>
          <a:prstGeom prst="rect">
            <a:avLst/>
          </a:prstGeom>
          <a:solidFill>
            <a:schemeClr val="tx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5C0CA611-F38A-4243-9F47-E8548B715EC2}"/>
              </a:ext>
            </a:extLst>
          </p:cNvPr>
          <p:cNvSpPr/>
          <p:nvPr/>
        </p:nvSpPr>
        <p:spPr>
          <a:xfrm flipH="1">
            <a:off x="660400" y="622301"/>
            <a:ext cx="10668000" cy="5613400"/>
          </a:xfrm>
          <a:prstGeom prst="rect">
            <a:avLst/>
          </a:prstGeom>
          <a:noFill/>
          <a:ln w="508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5">
            <a:extLst>
              <a:ext uri="{FF2B5EF4-FFF2-40B4-BE49-F238E27FC236}">
                <a16:creationId xmlns:a16="http://schemas.microsoft.com/office/drawing/2014/main" id="{B346114A-39A1-4C7A-896C-B93393664A51}"/>
              </a:ext>
            </a:extLst>
          </p:cNvPr>
          <p:cNvCxnSpPr>
            <a:cxnSpLocks/>
          </p:cNvCxnSpPr>
          <p:nvPr/>
        </p:nvCxnSpPr>
        <p:spPr>
          <a:xfrm>
            <a:off x="7315200" y="622301"/>
            <a:ext cx="4040667" cy="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093DC4C4-5028-40B2-8BCF-ADF99B576309}"/>
              </a:ext>
            </a:extLst>
          </p:cNvPr>
          <p:cNvCxnSpPr/>
          <p:nvPr/>
        </p:nvCxnSpPr>
        <p:spPr>
          <a:xfrm flipH="1">
            <a:off x="11331474" y="622301"/>
            <a:ext cx="0" cy="561340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B2BA22C3-0AE0-4BA1-8B5A-2AACE15C6494}"/>
              </a:ext>
            </a:extLst>
          </p:cNvPr>
          <p:cNvCxnSpPr>
            <a:cxnSpLocks/>
          </p:cNvCxnSpPr>
          <p:nvPr/>
        </p:nvCxnSpPr>
        <p:spPr>
          <a:xfrm flipH="1">
            <a:off x="7315200" y="6235701"/>
            <a:ext cx="4040667" cy="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2B637C14-4196-4C90-852D-AB3A4D7973BD}"/>
              </a:ext>
            </a:extLst>
          </p:cNvPr>
          <p:cNvSpPr/>
          <p:nvPr/>
        </p:nvSpPr>
        <p:spPr>
          <a:xfrm>
            <a:off x="1092819" y="2798963"/>
            <a:ext cx="6668429" cy="3070418"/>
          </a:xfrm>
          <a:prstGeom prst="rect">
            <a:avLst/>
          </a:prstGeom>
          <a:solidFill>
            <a:srgbClr val="3057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2" descr="https://static.wixstatic.com/media/0661da_7c4684a65cb344208c7dc8c893b65f1d~mv2.png/v1/crop/x_100,y_0,w_2801,h_1096/fill/w_232,h_84,al_c,q_85,usm_0.66_1.00_0.01,enc_avif,quality_auto/Black%20Logo%20(Transparent)_edited.png">
            <a:extLst>
              <a:ext uri="{FF2B5EF4-FFF2-40B4-BE49-F238E27FC236}">
                <a16:creationId xmlns:a16="http://schemas.microsoft.com/office/drawing/2014/main" id="{C5DFCC7A-C812-406B-92BE-A35500CF5F9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1607"/>
          <a:stretch/>
        </p:blipFill>
        <p:spPr bwMode="auto">
          <a:xfrm>
            <a:off x="2205631" y="1063332"/>
            <a:ext cx="3671062" cy="1350882"/>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08298F4A-A49A-4380-8060-1DE3A07A54A4}"/>
              </a:ext>
            </a:extLst>
          </p:cNvPr>
          <p:cNvSpPr/>
          <p:nvPr/>
        </p:nvSpPr>
        <p:spPr>
          <a:xfrm>
            <a:off x="1473030" y="3078332"/>
            <a:ext cx="5333511" cy="1200329"/>
          </a:xfrm>
          <a:prstGeom prst="rect">
            <a:avLst/>
          </a:prstGeom>
        </p:spPr>
        <p:txBody>
          <a:bodyPr wrap="none">
            <a:spAutoFit/>
          </a:bodyPr>
          <a:lstStyle/>
          <a:p>
            <a:r>
              <a:rPr lang="en-US" sz="7200" b="1" dirty="0">
                <a:solidFill>
                  <a:schemeClr val="bg1"/>
                </a:solidFill>
              </a:rPr>
              <a:t>Thank You</a:t>
            </a:r>
          </a:p>
        </p:txBody>
      </p:sp>
      <p:sp>
        <p:nvSpPr>
          <p:cNvPr id="11" name="Rectangle 10">
            <a:extLst>
              <a:ext uri="{FF2B5EF4-FFF2-40B4-BE49-F238E27FC236}">
                <a16:creationId xmlns:a16="http://schemas.microsoft.com/office/drawing/2014/main" id="{08A2AEA4-E3F5-4DEA-8CD5-BCF870CB0C4A}"/>
              </a:ext>
            </a:extLst>
          </p:cNvPr>
          <p:cNvSpPr/>
          <p:nvPr/>
        </p:nvSpPr>
        <p:spPr>
          <a:xfrm>
            <a:off x="1473030" y="4490356"/>
            <a:ext cx="6007762" cy="1040926"/>
          </a:xfrm>
          <a:prstGeom prst="rect">
            <a:avLst/>
          </a:prstGeom>
        </p:spPr>
        <p:txBody>
          <a:bodyPr wrap="square">
            <a:spAutoFit/>
          </a:bodyPr>
          <a:lstStyle/>
          <a:p>
            <a:pPr>
              <a:lnSpc>
                <a:spcPct val="135000"/>
              </a:lnSpc>
            </a:pPr>
            <a:r>
              <a:rPr lang="en-US" sz="2400" dirty="0">
                <a:solidFill>
                  <a:schemeClr val="bg1"/>
                </a:solidFill>
              </a:rPr>
              <a:t>Join us in empowering lives touched by autoimmune conditions</a:t>
            </a:r>
          </a:p>
        </p:txBody>
      </p:sp>
      <p:cxnSp>
        <p:nvCxnSpPr>
          <p:cNvPr id="28" name="Straight Connector 27">
            <a:extLst>
              <a:ext uri="{FF2B5EF4-FFF2-40B4-BE49-F238E27FC236}">
                <a16:creationId xmlns:a16="http://schemas.microsoft.com/office/drawing/2014/main" id="{0D12836E-64B6-41E3-BF9D-78F99348BCB4}"/>
              </a:ext>
            </a:extLst>
          </p:cNvPr>
          <p:cNvCxnSpPr>
            <a:cxnSpLocks/>
          </p:cNvCxnSpPr>
          <p:nvPr/>
        </p:nvCxnSpPr>
        <p:spPr>
          <a:xfrm>
            <a:off x="1571107" y="4347557"/>
            <a:ext cx="4937760" cy="0"/>
          </a:xfrm>
          <a:prstGeom prst="line">
            <a:avLst/>
          </a:prstGeom>
          <a:ln w="15875">
            <a:gradFill flip="none" rotWithShape="1">
              <a:gsLst>
                <a:gs pos="0">
                  <a:schemeClr val="bg1"/>
                </a:gs>
                <a:gs pos="77000">
                  <a:schemeClr val="bg1">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5587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20149E48-BC6C-467B-BC5B-08DF1948DEEB}"/>
              </a:ext>
            </a:extLst>
          </p:cNvPr>
          <p:cNvSpPr/>
          <p:nvPr/>
        </p:nvSpPr>
        <p:spPr>
          <a:xfrm>
            <a:off x="0" y="0"/>
            <a:ext cx="12192000" cy="4325599"/>
          </a:xfrm>
          <a:custGeom>
            <a:avLst/>
            <a:gdLst>
              <a:gd name="connsiteX0" fmla="*/ 0 w 12192000"/>
              <a:gd name="connsiteY0" fmla="*/ 0 h 4325599"/>
              <a:gd name="connsiteX1" fmla="*/ 12192000 w 12192000"/>
              <a:gd name="connsiteY1" fmla="*/ 0 h 4325599"/>
              <a:gd name="connsiteX2" fmla="*/ 12192000 w 12192000"/>
              <a:gd name="connsiteY2" fmla="*/ 398281 h 4325599"/>
              <a:gd name="connsiteX3" fmla="*/ 12192000 w 12192000"/>
              <a:gd name="connsiteY3" fmla="*/ 2835561 h 4325599"/>
              <a:gd name="connsiteX4" fmla="*/ 12192000 w 12192000"/>
              <a:gd name="connsiteY4" fmla="*/ 3233842 h 4325599"/>
              <a:gd name="connsiteX5" fmla="*/ 0 w 12192000"/>
              <a:gd name="connsiteY5" fmla="*/ 4011196 h 4325599"/>
              <a:gd name="connsiteX6" fmla="*/ 0 w 12192000"/>
              <a:gd name="connsiteY6" fmla="*/ 3612915 h 4325599"/>
              <a:gd name="connsiteX7" fmla="*/ 0 w 12192000"/>
              <a:gd name="connsiteY7" fmla="*/ 398281 h 4325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4325599">
                <a:moveTo>
                  <a:pt x="0" y="0"/>
                </a:moveTo>
                <a:lnTo>
                  <a:pt x="12192000" y="0"/>
                </a:lnTo>
                <a:lnTo>
                  <a:pt x="12192000" y="398281"/>
                </a:lnTo>
                <a:lnTo>
                  <a:pt x="12192000" y="2835561"/>
                </a:lnTo>
                <a:lnTo>
                  <a:pt x="12192000" y="3233842"/>
                </a:lnTo>
                <a:cubicBezTo>
                  <a:pt x="6096000" y="3233842"/>
                  <a:pt x="6096000" y="5034029"/>
                  <a:pt x="0" y="4011196"/>
                </a:cubicBezTo>
                <a:lnTo>
                  <a:pt x="0" y="3612915"/>
                </a:lnTo>
                <a:lnTo>
                  <a:pt x="0" y="398281"/>
                </a:lnTo>
                <a:close/>
              </a:path>
            </a:pathLst>
          </a:custGeom>
          <a:gradFill flip="none" rotWithShape="1">
            <a:gsLst>
              <a:gs pos="100000">
                <a:srgbClr val="30574E"/>
              </a:gs>
              <a:gs pos="0">
                <a:srgbClr val="000000"/>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14" name="Picture 13">
            <a:extLst>
              <a:ext uri="{FF2B5EF4-FFF2-40B4-BE49-F238E27FC236}">
                <a16:creationId xmlns:a16="http://schemas.microsoft.com/office/drawing/2014/main" id="{F33CB59D-EBBB-4EDE-9B52-3DCED46CC1DB}"/>
              </a:ext>
            </a:extLst>
          </p:cNvPr>
          <p:cNvPicPr>
            <a:picLocks noChangeAspect="1"/>
          </p:cNvPicPr>
          <p:nvPr/>
        </p:nvPicPr>
        <p:blipFill>
          <a:blip r:embed="rId2">
            <a:extLst>
              <a:ext uri="{28A0092B-C50C-407E-A947-70E740481C1C}">
                <a14:useLocalDpi xmlns:a14="http://schemas.microsoft.com/office/drawing/2010/main" val="0"/>
              </a:ext>
            </a:extLst>
          </a:blip>
          <a:srcRect t="17504" b="31870"/>
          <a:stretch>
            <a:fillRect/>
          </a:stretch>
        </p:blipFill>
        <p:spPr>
          <a:xfrm>
            <a:off x="2" y="0"/>
            <a:ext cx="12191999" cy="4115414"/>
          </a:xfrm>
          <a:custGeom>
            <a:avLst/>
            <a:gdLst>
              <a:gd name="connsiteX0" fmla="*/ 0 w 12191999"/>
              <a:gd name="connsiteY0" fmla="*/ 0 h 4115414"/>
              <a:gd name="connsiteX1" fmla="*/ 12191999 w 12191999"/>
              <a:gd name="connsiteY1" fmla="*/ 0 h 4115414"/>
              <a:gd name="connsiteX2" fmla="*/ 12191999 w 12191999"/>
              <a:gd name="connsiteY2" fmla="*/ 431800 h 4115414"/>
              <a:gd name="connsiteX3" fmla="*/ 12191999 w 12191999"/>
              <a:gd name="connsiteY3" fmla="*/ 2798089 h 4115414"/>
              <a:gd name="connsiteX4" fmla="*/ 12191999 w 12191999"/>
              <a:gd name="connsiteY4" fmla="*/ 3229889 h 4115414"/>
              <a:gd name="connsiteX5" fmla="*/ 554012 w 12191999"/>
              <a:gd name="connsiteY5" fmla="*/ 3931584 h 4115414"/>
              <a:gd name="connsiteX6" fmla="*/ 0 w 12191999"/>
              <a:gd name="connsiteY6" fmla="*/ 3860401 h 4115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1999" h="4115414">
                <a:moveTo>
                  <a:pt x="0" y="0"/>
                </a:moveTo>
                <a:lnTo>
                  <a:pt x="12191999" y="0"/>
                </a:lnTo>
                <a:lnTo>
                  <a:pt x="12191999" y="431800"/>
                </a:lnTo>
                <a:lnTo>
                  <a:pt x="12191999" y="2798089"/>
                </a:lnTo>
                <a:lnTo>
                  <a:pt x="12191999" y="3229889"/>
                </a:lnTo>
                <a:cubicBezTo>
                  <a:pt x="6286499" y="3229889"/>
                  <a:pt x="6101953" y="4600191"/>
                  <a:pt x="554012" y="3931584"/>
                </a:cubicBezTo>
                <a:lnTo>
                  <a:pt x="0" y="3860401"/>
                </a:lnTo>
                <a:close/>
              </a:path>
            </a:pathLst>
          </a:custGeom>
        </p:spPr>
      </p:pic>
      <p:sp>
        <p:nvSpPr>
          <p:cNvPr id="8" name="Freeform: Shape 7">
            <a:extLst>
              <a:ext uri="{FF2B5EF4-FFF2-40B4-BE49-F238E27FC236}">
                <a16:creationId xmlns:a16="http://schemas.microsoft.com/office/drawing/2014/main" id="{E000CC60-78D4-4534-8866-C52A3C99103F}"/>
              </a:ext>
            </a:extLst>
          </p:cNvPr>
          <p:cNvSpPr/>
          <p:nvPr/>
        </p:nvSpPr>
        <p:spPr>
          <a:xfrm>
            <a:off x="0" y="0"/>
            <a:ext cx="12192000" cy="4115414"/>
          </a:xfrm>
          <a:custGeom>
            <a:avLst/>
            <a:gdLst>
              <a:gd name="connsiteX0" fmla="*/ 0 w 12192000"/>
              <a:gd name="connsiteY0" fmla="*/ 0 h 4115414"/>
              <a:gd name="connsiteX1" fmla="*/ 12192000 w 12192000"/>
              <a:gd name="connsiteY1" fmla="*/ 0 h 4115414"/>
              <a:gd name="connsiteX2" fmla="*/ 12192000 w 12192000"/>
              <a:gd name="connsiteY2" fmla="*/ 431800 h 4115414"/>
              <a:gd name="connsiteX3" fmla="*/ 12192000 w 12192000"/>
              <a:gd name="connsiteY3" fmla="*/ 2798089 h 4115414"/>
              <a:gd name="connsiteX4" fmla="*/ 12192000 w 12192000"/>
              <a:gd name="connsiteY4" fmla="*/ 3229889 h 4115414"/>
              <a:gd name="connsiteX5" fmla="*/ 0 w 12192000"/>
              <a:gd name="connsiteY5" fmla="*/ 3860401 h 4115414"/>
              <a:gd name="connsiteX6" fmla="*/ 0 w 12192000"/>
              <a:gd name="connsiteY6" fmla="*/ 3428601 h 4115414"/>
              <a:gd name="connsiteX7" fmla="*/ 0 w 12192000"/>
              <a:gd name="connsiteY7" fmla="*/ 431800 h 4115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4115414">
                <a:moveTo>
                  <a:pt x="0" y="0"/>
                </a:moveTo>
                <a:lnTo>
                  <a:pt x="12192000" y="0"/>
                </a:lnTo>
                <a:lnTo>
                  <a:pt x="12192000" y="431800"/>
                </a:lnTo>
                <a:lnTo>
                  <a:pt x="12192000" y="2798089"/>
                </a:lnTo>
                <a:lnTo>
                  <a:pt x="12192000" y="3229889"/>
                </a:lnTo>
                <a:cubicBezTo>
                  <a:pt x="6096000" y="3229889"/>
                  <a:pt x="6096000" y="4690023"/>
                  <a:pt x="0" y="3860401"/>
                </a:cubicBezTo>
                <a:lnTo>
                  <a:pt x="0" y="3428601"/>
                </a:lnTo>
                <a:lnTo>
                  <a:pt x="0" y="431800"/>
                </a:lnTo>
                <a:close/>
              </a:path>
            </a:pathLst>
          </a:cu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0" name="Rectangle 9">
            <a:extLst>
              <a:ext uri="{FF2B5EF4-FFF2-40B4-BE49-F238E27FC236}">
                <a16:creationId xmlns:a16="http://schemas.microsoft.com/office/drawing/2014/main" id="{08298F4A-A49A-4380-8060-1DE3A07A54A4}"/>
              </a:ext>
            </a:extLst>
          </p:cNvPr>
          <p:cNvSpPr/>
          <p:nvPr/>
        </p:nvSpPr>
        <p:spPr>
          <a:xfrm>
            <a:off x="1889561" y="749607"/>
            <a:ext cx="8412880" cy="1862048"/>
          </a:xfrm>
          <a:prstGeom prst="rect">
            <a:avLst/>
          </a:prstGeom>
        </p:spPr>
        <p:txBody>
          <a:bodyPr wrap="none">
            <a:spAutoFit/>
          </a:bodyPr>
          <a:lstStyle/>
          <a:p>
            <a:pPr algn="ctr"/>
            <a:r>
              <a:rPr lang="en-US" sz="11500" b="1" dirty="0">
                <a:solidFill>
                  <a:schemeClr val="bg1"/>
                </a:solidFill>
              </a:rPr>
              <a:t>Thank You</a:t>
            </a:r>
          </a:p>
        </p:txBody>
      </p:sp>
      <p:sp>
        <p:nvSpPr>
          <p:cNvPr id="11" name="Rectangle 10">
            <a:extLst>
              <a:ext uri="{FF2B5EF4-FFF2-40B4-BE49-F238E27FC236}">
                <a16:creationId xmlns:a16="http://schemas.microsoft.com/office/drawing/2014/main" id="{08A2AEA4-E3F5-4DEA-8CD5-BCF870CB0C4A}"/>
              </a:ext>
            </a:extLst>
          </p:cNvPr>
          <p:cNvSpPr/>
          <p:nvPr/>
        </p:nvSpPr>
        <p:spPr>
          <a:xfrm>
            <a:off x="618672" y="4657236"/>
            <a:ext cx="10045700" cy="1515223"/>
          </a:xfrm>
          <a:prstGeom prst="rect">
            <a:avLst/>
          </a:prstGeom>
        </p:spPr>
        <p:txBody>
          <a:bodyPr wrap="square">
            <a:spAutoFit/>
          </a:bodyPr>
          <a:lstStyle/>
          <a:p>
            <a:pPr>
              <a:lnSpc>
                <a:spcPct val="135000"/>
              </a:lnSpc>
            </a:pPr>
            <a:r>
              <a:rPr lang="en-US" sz="3600" dirty="0"/>
              <a:t>Join us in empowering lives touched by autoimmune conditions</a:t>
            </a:r>
          </a:p>
        </p:txBody>
      </p:sp>
      <p:pic>
        <p:nvPicPr>
          <p:cNvPr id="12" name="Picture 2" descr="https://static.wixstatic.com/media/0661da_7c4684a65cb344208c7dc8c893b65f1d~mv2.png/v1/crop/x_100,y_0,w_2801,h_1096/fill/w_232,h_84,al_c,q_85,usm_0.66_1.00_0.01,enc_avif,quality_auto/Black%20Logo%20(Transparent)_edited.png">
            <a:extLst>
              <a:ext uri="{FF2B5EF4-FFF2-40B4-BE49-F238E27FC236}">
                <a16:creationId xmlns:a16="http://schemas.microsoft.com/office/drawing/2014/main" id="{31979FCF-74CE-4610-8FA0-30A9C2C3F66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1607"/>
          <a:stretch/>
        </p:blipFill>
        <p:spPr bwMode="auto">
          <a:xfrm>
            <a:off x="9742714" y="3628042"/>
            <a:ext cx="2093634" cy="7704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37371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 Placeholder 3">
            <a:extLst>
              <a:ext uri="{FF2B5EF4-FFF2-40B4-BE49-F238E27FC236}">
                <a16:creationId xmlns:a16="http://schemas.microsoft.com/office/drawing/2014/main" id="{7BFAC3EA-251A-4120-97A2-B536C78AAFC6}"/>
              </a:ext>
            </a:extLst>
          </p:cNvPr>
          <p:cNvSpPr>
            <a:spLocks noGrp="1"/>
          </p:cNvSpPr>
          <p:nvPr>
            <p:ph type="body" sz="quarter" idx="13"/>
          </p:nvPr>
        </p:nvSpPr>
        <p:spPr/>
        <p:txBody>
          <a:bodyPr/>
          <a:lstStyle/>
          <a:p>
            <a:r>
              <a:rPr lang="en-US" dirty="0"/>
              <a:t>Lorem Ipsum has been the industry's standard dummy text ever since the 1500s.</a:t>
            </a:r>
          </a:p>
        </p:txBody>
      </p:sp>
      <p:sp>
        <p:nvSpPr>
          <p:cNvPr id="22" name="Text Placeholder 4">
            <a:extLst>
              <a:ext uri="{FF2B5EF4-FFF2-40B4-BE49-F238E27FC236}">
                <a16:creationId xmlns:a16="http://schemas.microsoft.com/office/drawing/2014/main" id="{C36132AA-AFE5-4153-8C69-EB8490202F42}"/>
              </a:ext>
            </a:extLst>
          </p:cNvPr>
          <p:cNvSpPr>
            <a:spLocks noGrp="1"/>
          </p:cNvSpPr>
          <p:nvPr>
            <p:ph type="body" sz="quarter" idx="14"/>
          </p:nvPr>
        </p:nvSpPr>
        <p:spPr>
          <a:xfrm>
            <a:off x="4238278" y="1054794"/>
            <a:ext cx="2197692" cy="1283068"/>
          </a:xfrm>
        </p:spPr>
        <p:txBody>
          <a:bodyPr/>
          <a:lstStyle/>
          <a:p>
            <a:r>
              <a:rPr lang="en-US" dirty="0"/>
              <a:t>Lorem Ipsum has been the industry's standard dummy text ever since the 1500s.</a:t>
            </a:r>
          </a:p>
        </p:txBody>
      </p:sp>
      <p:sp>
        <p:nvSpPr>
          <p:cNvPr id="23" name="Text Placeholder 5">
            <a:extLst>
              <a:ext uri="{FF2B5EF4-FFF2-40B4-BE49-F238E27FC236}">
                <a16:creationId xmlns:a16="http://schemas.microsoft.com/office/drawing/2014/main" id="{A496E15F-4E8B-40DC-8039-02AA43D909F6}"/>
              </a:ext>
            </a:extLst>
          </p:cNvPr>
          <p:cNvSpPr>
            <a:spLocks noGrp="1"/>
          </p:cNvSpPr>
          <p:nvPr>
            <p:ph type="body" sz="quarter" idx="17"/>
          </p:nvPr>
        </p:nvSpPr>
        <p:spPr/>
        <p:txBody>
          <a:bodyPr/>
          <a:lstStyle/>
          <a:p>
            <a:r>
              <a:rPr lang="en-US" dirty="0"/>
              <a:t>Lorem Ipsum has been the industry's standard dummy text ever since the 1500s.</a:t>
            </a:r>
          </a:p>
        </p:txBody>
      </p:sp>
      <p:sp>
        <p:nvSpPr>
          <p:cNvPr id="24" name="Text Placeholder 6">
            <a:extLst>
              <a:ext uri="{FF2B5EF4-FFF2-40B4-BE49-F238E27FC236}">
                <a16:creationId xmlns:a16="http://schemas.microsoft.com/office/drawing/2014/main" id="{6825C1E1-49E3-4492-9D69-3A18CAE21F6E}"/>
              </a:ext>
            </a:extLst>
          </p:cNvPr>
          <p:cNvSpPr>
            <a:spLocks noGrp="1"/>
          </p:cNvSpPr>
          <p:nvPr>
            <p:ph type="body" sz="quarter" idx="19"/>
          </p:nvPr>
        </p:nvSpPr>
        <p:spPr/>
        <p:txBody>
          <a:bodyPr/>
          <a:lstStyle/>
          <a:p>
            <a:r>
              <a:rPr lang="en-US" dirty="0"/>
              <a:t>Lorem Ipsum has been the industry's standard dummy text ever since the 1500s.</a:t>
            </a:r>
          </a:p>
        </p:txBody>
      </p:sp>
      <p:sp>
        <p:nvSpPr>
          <p:cNvPr id="25" name="Text Placeholder 7">
            <a:extLst>
              <a:ext uri="{FF2B5EF4-FFF2-40B4-BE49-F238E27FC236}">
                <a16:creationId xmlns:a16="http://schemas.microsoft.com/office/drawing/2014/main" id="{D13E8CF9-7C74-4D97-BC5E-3B5332DA6A8D}"/>
              </a:ext>
            </a:extLst>
          </p:cNvPr>
          <p:cNvSpPr>
            <a:spLocks noGrp="1"/>
          </p:cNvSpPr>
          <p:nvPr>
            <p:ph type="body" sz="quarter" idx="20"/>
          </p:nvPr>
        </p:nvSpPr>
        <p:spPr/>
        <p:txBody>
          <a:bodyPr/>
          <a:lstStyle/>
          <a:p>
            <a:r>
              <a:rPr lang="en-US" dirty="0"/>
              <a:t>Lorem Ipsum has been the industry's standard dummy text ever since the 1500s.</a:t>
            </a:r>
          </a:p>
        </p:txBody>
      </p:sp>
      <p:sp>
        <p:nvSpPr>
          <p:cNvPr id="26" name="Text Placeholder 8">
            <a:extLst>
              <a:ext uri="{FF2B5EF4-FFF2-40B4-BE49-F238E27FC236}">
                <a16:creationId xmlns:a16="http://schemas.microsoft.com/office/drawing/2014/main" id="{DE8B24CD-1267-4354-BFC8-8145EF2070C5}"/>
              </a:ext>
            </a:extLst>
          </p:cNvPr>
          <p:cNvSpPr>
            <a:spLocks noGrp="1"/>
          </p:cNvSpPr>
          <p:nvPr>
            <p:ph type="body" sz="quarter" idx="21"/>
          </p:nvPr>
        </p:nvSpPr>
        <p:spPr/>
        <p:txBody>
          <a:bodyPr/>
          <a:lstStyle/>
          <a:p>
            <a:r>
              <a:rPr lang="en-US" dirty="0"/>
              <a:t>Lorem Ipsum has been the industry's standard dummy text ever since the 1500s.</a:t>
            </a:r>
          </a:p>
        </p:txBody>
      </p:sp>
      <p:sp>
        <p:nvSpPr>
          <p:cNvPr id="27" name="Text Placeholder 9">
            <a:extLst>
              <a:ext uri="{FF2B5EF4-FFF2-40B4-BE49-F238E27FC236}">
                <a16:creationId xmlns:a16="http://schemas.microsoft.com/office/drawing/2014/main" id="{940C9CFB-82AF-438F-B06C-AD2A34F2A7A7}"/>
              </a:ext>
            </a:extLst>
          </p:cNvPr>
          <p:cNvSpPr>
            <a:spLocks noGrp="1"/>
          </p:cNvSpPr>
          <p:nvPr>
            <p:ph type="body" sz="quarter" idx="11"/>
          </p:nvPr>
        </p:nvSpPr>
        <p:spPr/>
        <p:txBody>
          <a:bodyPr/>
          <a:lstStyle/>
          <a:p>
            <a:r>
              <a:rPr lang="en-US" dirty="0"/>
              <a:t>MAIN TITLE:</a:t>
            </a:r>
          </a:p>
        </p:txBody>
      </p:sp>
      <p:sp>
        <p:nvSpPr>
          <p:cNvPr id="28" name="Text Placeholder 10">
            <a:extLst>
              <a:ext uri="{FF2B5EF4-FFF2-40B4-BE49-F238E27FC236}">
                <a16:creationId xmlns:a16="http://schemas.microsoft.com/office/drawing/2014/main" id="{972BD7B6-55D5-4F11-84D5-65E7DF5EE8FA}"/>
              </a:ext>
            </a:extLst>
          </p:cNvPr>
          <p:cNvSpPr>
            <a:spLocks noGrp="1"/>
          </p:cNvSpPr>
          <p:nvPr>
            <p:ph type="body" sz="quarter" idx="22"/>
          </p:nvPr>
        </p:nvSpPr>
        <p:spPr/>
        <p:txBody>
          <a:bodyPr/>
          <a:lstStyle/>
          <a:p>
            <a:r>
              <a:rPr lang="en-US" dirty="0"/>
              <a:t>MAIN TITLE:</a:t>
            </a:r>
          </a:p>
        </p:txBody>
      </p:sp>
      <p:sp>
        <p:nvSpPr>
          <p:cNvPr id="29" name="Text Placeholder 11">
            <a:extLst>
              <a:ext uri="{FF2B5EF4-FFF2-40B4-BE49-F238E27FC236}">
                <a16:creationId xmlns:a16="http://schemas.microsoft.com/office/drawing/2014/main" id="{FF52607F-9CE2-41D1-BC45-4CA2E810039D}"/>
              </a:ext>
            </a:extLst>
          </p:cNvPr>
          <p:cNvSpPr>
            <a:spLocks noGrp="1"/>
          </p:cNvSpPr>
          <p:nvPr>
            <p:ph type="body" sz="quarter" idx="23"/>
          </p:nvPr>
        </p:nvSpPr>
        <p:spPr/>
        <p:txBody>
          <a:bodyPr/>
          <a:lstStyle/>
          <a:p>
            <a:r>
              <a:rPr lang="en-US" dirty="0"/>
              <a:t>MAIN TITLE:</a:t>
            </a:r>
          </a:p>
        </p:txBody>
      </p:sp>
      <p:sp>
        <p:nvSpPr>
          <p:cNvPr id="30" name="Text Placeholder 12">
            <a:extLst>
              <a:ext uri="{FF2B5EF4-FFF2-40B4-BE49-F238E27FC236}">
                <a16:creationId xmlns:a16="http://schemas.microsoft.com/office/drawing/2014/main" id="{200AEC2E-C430-4136-B452-51EA94967189}"/>
              </a:ext>
            </a:extLst>
          </p:cNvPr>
          <p:cNvSpPr>
            <a:spLocks noGrp="1"/>
          </p:cNvSpPr>
          <p:nvPr>
            <p:ph type="body" sz="quarter" idx="24"/>
          </p:nvPr>
        </p:nvSpPr>
        <p:spPr/>
        <p:txBody>
          <a:bodyPr/>
          <a:lstStyle/>
          <a:p>
            <a:r>
              <a:rPr lang="en-US" dirty="0"/>
              <a:t>MAIN TITLE:</a:t>
            </a:r>
          </a:p>
        </p:txBody>
      </p:sp>
      <p:sp>
        <p:nvSpPr>
          <p:cNvPr id="31" name="Text Placeholder 13">
            <a:extLst>
              <a:ext uri="{FF2B5EF4-FFF2-40B4-BE49-F238E27FC236}">
                <a16:creationId xmlns:a16="http://schemas.microsoft.com/office/drawing/2014/main" id="{B1664D07-296E-4AB2-9E16-8B6903B2DC52}"/>
              </a:ext>
            </a:extLst>
          </p:cNvPr>
          <p:cNvSpPr>
            <a:spLocks noGrp="1"/>
          </p:cNvSpPr>
          <p:nvPr>
            <p:ph type="body" sz="quarter" idx="25"/>
          </p:nvPr>
        </p:nvSpPr>
        <p:spPr/>
        <p:txBody>
          <a:bodyPr/>
          <a:lstStyle/>
          <a:p>
            <a:r>
              <a:rPr lang="en-US" dirty="0"/>
              <a:t>MAIN TITLE:</a:t>
            </a:r>
          </a:p>
        </p:txBody>
      </p:sp>
      <p:sp>
        <p:nvSpPr>
          <p:cNvPr id="32" name="Text Placeholder 22">
            <a:extLst>
              <a:ext uri="{FF2B5EF4-FFF2-40B4-BE49-F238E27FC236}">
                <a16:creationId xmlns:a16="http://schemas.microsoft.com/office/drawing/2014/main" id="{080D4319-2D2E-46F1-9717-4CF13FAE32AE}"/>
              </a:ext>
            </a:extLst>
          </p:cNvPr>
          <p:cNvSpPr>
            <a:spLocks noGrp="1"/>
          </p:cNvSpPr>
          <p:nvPr>
            <p:ph type="body" sz="quarter" idx="26"/>
          </p:nvPr>
        </p:nvSpPr>
        <p:spPr/>
        <p:txBody>
          <a:bodyPr/>
          <a:lstStyle/>
          <a:p>
            <a:r>
              <a:rPr lang="en-US" dirty="0"/>
              <a:t>MAIN TITLE:</a:t>
            </a:r>
          </a:p>
        </p:txBody>
      </p:sp>
      <p:sp>
        <p:nvSpPr>
          <p:cNvPr id="2" name="Text Placeholder 1">
            <a:extLst>
              <a:ext uri="{FF2B5EF4-FFF2-40B4-BE49-F238E27FC236}">
                <a16:creationId xmlns:a16="http://schemas.microsoft.com/office/drawing/2014/main" id="{596C8EEC-A196-4860-A4B0-33887B8E99CD}"/>
              </a:ext>
            </a:extLst>
          </p:cNvPr>
          <p:cNvSpPr>
            <a:spLocks noGrp="1"/>
          </p:cNvSpPr>
          <p:nvPr>
            <p:ph type="body" sz="quarter" idx="10"/>
          </p:nvPr>
        </p:nvSpPr>
        <p:spPr/>
        <p:txBody>
          <a:bodyPr/>
          <a:lstStyle/>
          <a:p>
            <a:r>
              <a:rPr lang="en-US" dirty="0"/>
              <a:t>MAIN HEADING GOES HERE</a:t>
            </a:r>
          </a:p>
        </p:txBody>
      </p:sp>
      <p:pic>
        <p:nvPicPr>
          <p:cNvPr id="94" name="Picture Placeholder 93">
            <a:extLst>
              <a:ext uri="{FF2B5EF4-FFF2-40B4-BE49-F238E27FC236}">
                <a16:creationId xmlns:a16="http://schemas.microsoft.com/office/drawing/2014/main" id="{F1CB0B3B-8125-48E4-B0B8-9AA10CE5246E}"/>
              </a:ext>
            </a:extLst>
          </p:cNvPr>
          <p:cNvPicPr>
            <a:picLocks noGrp="1" noChangeAspect="1"/>
          </p:cNvPicPr>
          <p:nvPr>
            <p:ph type="pic" sz="quarter" idx="27"/>
          </p:nvPr>
        </p:nvPicPr>
        <p:blipFill>
          <a:blip r:embed="rId2">
            <a:extLst>
              <a:ext uri="{28A0092B-C50C-407E-A947-70E740481C1C}">
                <a14:useLocalDpi xmlns:a14="http://schemas.microsoft.com/office/drawing/2010/main" val="0"/>
              </a:ext>
            </a:extLst>
          </a:blip>
          <a:srcRect/>
          <a:stretch>
            <a:fillRect/>
          </a:stretch>
        </p:blipFill>
        <p:spPr>
          <a:xfrm>
            <a:off x="1520825" y="3529013"/>
            <a:ext cx="365125" cy="365125"/>
          </a:xfrm>
          <a:prstGeom prst="rect">
            <a:avLst/>
          </a:prstGeom>
        </p:spPr>
      </p:pic>
      <p:pic>
        <p:nvPicPr>
          <p:cNvPr id="95" name="Picture Placeholder 94">
            <a:extLst>
              <a:ext uri="{FF2B5EF4-FFF2-40B4-BE49-F238E27FC236}">
                <a16:creationId xmlns:a16="http://schemas.microsoft.com/office/drawing/2014/main" id="{90759B6F-69B0-45F9-9881-7470A71EEAC1}"/>
              </a:ext>
            </a:extLst>
          </p:cNvPr>
          <p:cNvPicPr>
            <a:picLocks noGrp="1" noChangeAspect="1"/>
          </p:cNvPicPr>
          <p:nvPr>
            <p:ph type="pic" sz="quarter" idx="28"/>
          </p:nvPr>
        </p:nvPicPr>
        <p:blipFill>
          <a:blip r:embed="rId3">
            <a:extLst>
              <a:ext uri="{28A0092B-C50C-407E-A947-70E740481C1C}">
                <a14:useLocalDpi xmlns:a14="http://schemas.microsoft.com/office/drawing/2010/main" val="0"/>
              </a:ext>
            </a:extLst>
          </a:blip>
          <a:srcRect t="217" b="217"/>
          <a:stretch>
            <a:fillRect/>
          </a:stretch>
        </p:blipFill>
        <p:spPr>
          <a:xfrm>
            <a:off x="3336925" y="3524250"/>
            <a:ext cx="366713" cy="365125"/>
          </a:xfrm>
          <a:prstGeom prst="rect">
            <a:avLst/>
          </a:prstGeom>
        </p:spPr>
      </p:pic>
      <p:pic>
        <p:nvPicPr>
          <p:cNvPr id="96" name="Picture Placeholder 95">
            <a:extLst>
              <a:ext uri="{FF2B5EF4-FFF2-40B4-BE49-F238E27FC236}">
                <a16:creationId xmlns:a16="http://schemas.microsoft.com/office/drawing/2014/main" id="{F8BC788E-2D2E-420C-A76D-566CF7E006F2}"/>
              </a:ext>
            </a:extLst>
          </p:cNvPr>
          <p:cNvPicPr>
            <a:picLocks noGrp="1" noChangeAspect="1"/>
          </p:cNvPicPr>
          <p:nvPr>
            <p:ph type="pic" sz="quarter" idx="29"/>
          </p:nvPr>
        </p:nvPicPr>
        <p:blipFill>
          <a:blip r:embed="rId4">
            <a:extLst>
              <a:ext uri="{28A0092B-C50C-407E-A947-70E740481C1C}">
                <a14:useLocalDpi xmlns:a14="http://schemas.microsoft.com/office/drawing/2010/main" val="0"/>
              </a:ext>
            </a:extLst>
          </a:blip>
          <a:srcRect/>
          <a:stretch>
            <a:fillRect/>
          </a:stretch>
        </p:blipFill>
        <p:spPr>
          <a:xfrm>
            <a:off x="5154613" y="3519488"/>
            <a:ext cx="365125" cy="365125"/>
          </a:xfrm>
          <a:prstGeom prst="rect">
            <a:avLst/>
          </a:prstGeom>
        </p:spPr>
      </p:pic>
      <p:pic>
        <p:nvPicPr>
          <p:cNvPr id="101" name="Picture Placeholder 100">
            <a:extLst>
              <a:ext uri="{FF2B5EF4-FFF2-40B4-BE49-F238E27FC236}">
                <a16:creationId xmlns:a16="http://schemas.microsoft.com/office/drawing/2014/main" id="{1311FA67-601F-46F9-8F86-8173B696C5F4}"/>
              </a:ext>
            </a:extLst>
          </p:cNvPr>
          <p:cNvPicPr>
            <a:picLocks noGrp="1" noChangeAspect="1"/>
          </p:cNvPicPr>
          <p:nvPr>
            <p:ph type="pic" sz="quarter" idx="32"/>
          </p:nvPr>
        </p:nvPicPr>
        <p:blipFill>
          <a:blip r:embed="rId5">
            <a:extLst>
              <a:ext uri="{28A0092B-C50C-407E-A947-70E740481C1C}">
                <a14:useLocalDpi xmlns:a14="http://schemas.microsoft.com/office/drawing/2010/main" val="0"/>
              </a:ext>
            </a:extLst>
          </a:blip>
          <a:srcRect/>
          <a:stretch>
            <a:fillRect/>
          </a:stretch>
        </p:blipFill>
        <p:spPr>
          <a:xfrm>
            <a:off x="10606088" y="3514725"/>
            <a:ext cx="365125" cy="365125"/>
          </a:xfrm>
          <a:prstGeom prst="rect">
            <a:avLst/>
          </a:prstGeom>
        </p:spPr>
      </p:pic>
      <p:pic>
        <p:nvPicPr>
          <p:cNvPr id="104" name="Picture Placeholder 103">
            <a:extLst>
              <a:ext uri="{FF2B5EF4-FFF2-40B4-BE49-F238E27FC236}">
                <a16:creationId xmlns:a16="http://schemas.microsoft.com/office/drawing/2014/main" id="{29711E57-555F-407D-894C-CA66D66A966A}"/>
              </a:ext>
            </a:extLst>
          </p:cNvPr>
          <p:cNvPicPr>
            <a:picLocks noGrp="1" noChangeAspect="1"/>
          </p:cNvPicPr>
          <p:nvPr>
            <p:ph type="pic" sz="quarter" idx="31"/>
          </p:nvPr>
        </p:nvPicPr>
        <p:blipFill>
          <a:blip r:embed="rId6">
            <a:extLst>
              <a:ext uri="{28A0092B-C50C-407E-A947-70E740481C1C}">
                <a14:useLocalDpi xmlns:a14="http://schemas.microsoft.com/office/drawing/2010/main" val="0"/>
              </a:ext>
            </a:extLst>
          </a:blip>
          <a:srcRect/>
          <a:stretch>
            <a:fillRect/>
          </a:stretch>
        </p:blipFill>
        <p:spPr>
          <a:xfrm>
            <a:off x="8788400" y="3509963"/>
            <a:ext cx="365125" cy="365125"/>
          </a:xfrm>
          <a:prstGeom prst="rect">
            <a:avLst/>
          </a:prstGeom>
        </p:spPr>
      </p:pic>
      <p:pic>
        <p:nvPicPr>
          <p:cNvPr id="105" name="Picture Placeholder 104">
            <a:extLst>
              <a:ext uri="{FF2B5EF4-FFF2-40B4-BE49-F238E27FC236}">
                <a16:creationId xmlns:a16="http://schemas.microsoft.com/office/drawing/2014/main" id="{3A1F7F8A-A427-4959-A3FF-368820DE0BC7}"/>
              </a:ext>
            </a:extLst>
          </p:cNvPr>
          <p:cNvPicPr>
            <a:picLocks noGrp="1" noChangeAspect="1"/>
          </p:cNvPicPr>
          <p:nvPr>
            <p:ph type="pic" sz="quarter" idx="30"/>
          </p:nvPr>
        </p:nvPicPr>
        <p:blipFill>
          <a:blip r:embed="rId7">
            <a:extLst>
              <a:ext uri="{28A0092B-C50C-407E-A947-70E740481C1C}">
                <a14:useLocalDpi xmlns:a14="http://schemas.microsoft.com/office/drawing/2010/main" val="0"/>
              </a:ext>
            </a:extLst>
          </a:blip>
          <a:srcRect t="216" b="216"/>
          <a:stretch>
            <a:fillRect/>
          </a:stretch>
        </p:blipFill>
        <p:spPr>
          <a:xfrm>
            <a:off x="6970713" y="3514725"/>
            <a:ext cx="366712" cy="365125"/>
          </a:xfrm>
          <a:prstGeom prst="rect">
            <a:avLst/>
          </a:prstGeom>
        </p:spPr>
      </p:pic>
    </p:spTree>
    <p:extLst>
      <p:ext uri="{BB962C8B-B14F-4D97-AF65-F5344CB8AC3E}">
        <p14:creationId xmlns:p14="http://schemas.microsoft.com/office/powerpoint/2010/main" val="7261298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80D0EE6-DB1B-4DF2-B332-A15B8B7D8E80}"/>
              </a:ext>
            </a:extLst>
          </p:cNvPr>
          <p:cNvSpPr>
            <a:spLocks noGrp="1"/>
          </p:cNvSpPr>
          <p:nvPr>
            <p:ph type="body" sz="quarter" idx="10"/>
          </p:nvPr>
        </p:nvSpPr>
        <p:spPr/>
        <p:txBody>
          <a:bodyPr/>
          <a:lstStyle/>
          <a:p>
            <a:r>
              <a:rPr lang="en-US" dirty="0"/>
              <a:t>The Problem</a:t>
            </a:r>
          </a:p>
        </p:txBody>
      </p:sp>
      <p:sp>
        <p:nvSpPr>
          <p:cNvPr id="28" name="Rounded Rectangle 9">
            <a:extLst>
              <a:ext uri="{FF2B5EF4-FFF2-40B4-BE49-F238E27FC236}">
                <a16:creationId xmlns:a16="http://schemas.microsoft.com/office/drawing/2014/main" id="{71C52BE7-6C87-4D74-8C55-2DD3FE3DD347}"/>
              </a:ext>
            </a:extLst>
          </p:cNvPr>
          <p:cNvSpPr/>
          <p:nvPr/>
        </p:nvSpPr>
        <p:spPr>
          <a:xfrm rot="18885913">
            <a:off x="5529052" y="1935820"/>
            <a:ext cx="1409073" cy="1409075"/>
          </a:xfrm>
          <a:prstGeom prst="roundRect">
            <a:avLst>
              <a:gd name="adj" fmla="val 10948"/>
            </a:avLst>
          </a:prstGeom>
          <a:solidFill>
            <a:srgbClr val="30574E"/>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Proxima Nova Rg"/>
              <a:ea typeface="+mn-ea"/>
              <a:cs typeface="+mn-cs"/>
            </a:endParaRPr>
          </a:p>
        </p:txBody>
      </p:sp>
      <p:sp>
        <p:nvSpPr>
          <p:cNvPr id="29" name="Rounded Rectangle 10">
            <a:extLst>
              <a:ext uri="{FF2B5EF4-FFF2-40B4-BE49-F238E27FC236}">
                <a16:creationId xmlns:a16="http://schemas.microsoft.com/office/drawing/2014/main" id="{2F754FB8-E7D1-4AB7-851B-F16CCCDE2186}"/>
              </a:ext>
            </a:extLst>
          </p:cNvPr>
          <p:cNvSpPr/>
          <p:nvPr/>
        </p:nvSpPr>
        <p:spPr>
          <a:xfrm rot="18885913">
            <a:off x="5529052" y="4078193"/>
            <a:ext cx="1409073" cy="1409075"/>
          </a:xfrm>
          <a:prstGeom prst="roundRect">
            <a:avLst>
              <a:gd name="adj" fmla="val 10948"/>
            </a:avLst>
          </a:prstGeom>
          <a:solidFill>
            <a:srgbClr val="30574E"/>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Proxima Nova Rg"/>
              <a:ea typeface="+mn-ea"/>
              <a:cs typeface="+mn-cs"/>
            </a:endParaRPr>
          </a:p>
        </p:txBody>
      </p:sp>
      <p:sp>
        <p:nvSpPr>
          <p:cNvPr id="30" name="Rounded Rectangle 11">
            <a:extLst>
              <a:ext uri="{FF2B5EF4-FFF2-40B4-BE49-F238E27FC236}">
                <a16:creationId xmlns:a16="http://schemas.microsoft.com/office/drawing/2014/main" id="{005929A8-6E16-41B5-85EA-ECF2A340842F}"/>
              </a:ext>
            </a:extLst>
          </p:cNvPr>
          <p:cNvSpPr/>
          <p:nvPr/>
        </p:nvSpPr>
        <p:spPr>
          <a:xfrm rot="18885913">
            <a:off x="6623265" y="3012760"/>
            <a:ext cx="1409073" cy="1409075"/>
          </a:xfrm>
          <a:prstGeom prst="roundRect">
            <a:avLst>
              <a:gd name="adj" fmla="val 10948"/>
            </a:avLst>
          </a:prstGeom>
          <a:solidFill>
            <a:srgbClr val="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Proxima Nova Rg"/>
              <a:ea typeface="+mn-ea"/>
              <a:cs typeface="+mn-cs"/>
            </a:endParaRPr>
          </a:p>
        </p:txBody>
      </p:sp>
      <p:sp>
        <p:nvSpPr>
          <p:cNvPr id="31" name="Rounded Rectangle 12">
            <a:extLst>
              <a:ext uri="{FF2B5EF4-FFF2-40B4-BE49-F238E27FC236}">
                <a16:creationId xmlns:a16="http://schemas.microsoft.com/office/drawing/2014/main" id="{6EBA5D05-96A2-4DED-8723-0070355D9EA4}"/>
              </a:ext>
            </a:extLst>
          </p:cNvPr>
          <p:cNvSpPr/>
          <p:nvPr/>
        </p:nvSpPr>
        <p:spPr>
          <a:xfrm rot="18885913">
            <a:off x="4431421" y="3012760"/>
            <a:ext cx="1409073" cy="1409075"/>
          </a:xfrm>
          <a:prstGeom prst="roundRect">
            <a:avLst>
              <a:gd name="adj" fmla="val 10948"/>
            </a:avLst>
          </a:prstGeom>
          <a:solidFill>
            <a:srgbClr val="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Proxima Nova Rg"/>
              <a:ea typeface="+mn-ea"/>
              <a:cs typeface="+mn-cs"/>
            </a:endParaRPr>
          </a:p>
        </p:txBody>
      </p:sp>
      <p:sp>
        <p:nvSpPr>
          <p:cNvPr id="32" name="Rounded Rectangle 13">
            <a:extLst>
              <a:ext uri="{FF2B5EF4-FFF2-40B4-BE49-F238E27FC236}">
                <a16:creationId xmlns:a16="http://schemas.microsoft.com/office/drawing/2014/main" id="{7360C18F-8D94-41CD-B6C9-1DBD2EFBFD5D}"/>
              </a:ext>
            </a:extLst>
          </p:cNvPr>
          <p:cNvSpPr>
            <a:spLocks noChangeAspect="1"/>
          </p:cNvSpPr>
          <p:nvPr/>
        </p:nvSpPr>
        <p:spPr>
          <a:xfrm rot="18885913">
            <a:off x="5831084" y="3316501"/>
            <a:ext cx="801595" cy="801595"/>
          </a:xfrm>
          <a:prstGeom prst="roundRect">
            <a:avLst>
              <a:gd name="adj" fmla="val 10948"/>
            </a:avLst>
          </a:prstGeom>
          <a:solidFill>
            <a:sysClr val="window" lastClr="FFFFFF">
              <a:alpha val="72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Proxima Nova Rg"/>
              <a:ea typeface="+mn-ea"/>
              <a:cs typeface="+mn-cs"/>
            </a:endParaRPr>
          </a:p>
        </p:txBody>
      </p:sp>
      <p:sp>
        <p:nvSpPr>
          <p:cNvPr id="33" name="Rounded Rectangle 14">
            <a:extLst>
              <a:ext uri="{FF2B5EF4-FFF2-40B4-BE49-F238E27FC236}">
                <a16:creationId xmlns:a16="http://schemas.microsoft.com/office/drawing/2014/main" id="{A92B317C-A985-4F18-89ED-0E06B8CEE42E}"/>
              </a:ext>
            </a:extLst>
          </p:cNvPr>
          <p:cNvSpPr>
            <a:spLocks noChangeAspect="1"/>
          </p:cNvSpPr>
          <p:nvPr/>
        </p:nvSpPr>
        <p:spPr>
          <a:xfrm rot="18885913">
            <a:off x="5908560" y="3396630"/>
            <a:ext cx="641338" cy="641338"/>
          </a:xfrm>
          <a:prstGeom prst="roundRect">
            <a:avLst>
              <a:gd name="adj" fmla="val 10948"/>
            </a:avLst>
          </a:prstGeom>
          <a:solidFill>
            <a:schemeClr val="bg1">
              <a:lumMod val="8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effectLst/>
              <a:uLnTx/>
              <a:uFillTx/>
              <a:latin typeface="Proxima Nova Rg"/>
              <a:ea typeface="+mn-ea"/>
              <a:cs typeface="+mn-cs"/>
            </a:endParaRPr>
          </a:p>
        </p:txBody>
      </p:sp>
      <p:sp>
        <p:nvSpPr>
          <p:cNvPr id="34" name="Oval 33">
            <a:extLst>
              <a:ext uri="{FF2B5EF4-FFF2-40B4-BE49-F238E27FC236}">
                <a16:creationId xmlns:a16="http://schemas.microsoft.com/office/drawing/2014/main" id="{7B517922-C047-4342-8C96-40E4117EA23E}"/>
              </a:ext>
            </a:extLst>
          </p:cNvPr>
          <p:cNvSpPr>
            <a:spLocks noChangeAspect="1"/>
          </p:cNvSpPr>
          <p:nvPr/>
        </p:nvSpPr>
        <p:spPr>
          <a:xfrm rot="18885913">
            <a:off x="4488840" y="3084537"/>
            <a:ext cx="232026" cy="232026"/>
          </a:xfrm>
          <a:prstGeom prst="ellipse">
            <a:avLst/>
          </a:prstGeom>
          <a:solidFill>
            <a:sysClr val="window" lastClr="FFFFFF">
              <a:alpha val="72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Proxima Nova Rg"/>
              <a:ea typeface="+mn-ea"/>
              <a:cs typeface="+mn-cs"/>
            </a:endParaRPr>
          </a:p>
        </p:txBody>
      </p:sp>
      <p:sp>
        <p:nvSpPr>
          <p:cNvPr id="35" name="Oval 34">
            <a:extLst>
              <a:ext uri="{FF2B5EF4-FFF2-40B4-BE49-F238E27FC236}">
                <a16:creationId xmlns:a16="http://schemas.microsoft.com/office/drawing/2014/main" id="{40494A9A-D8EA-41D4-BAEF-A13308A35272}"/>
              </a:ext>
            </a:extLst>
          </p:cNvPr>
          <p:cNvSpPr>
            <a:spLocks noChangeAspect="1"/>
          </p:cNvSpPr>
          <p:nvPr/>
        </p:nvSpPr>
        <p:spPr>
          <a:xfrm>
            <a:off x="4529942" y="3127404"/>
            <a:ext cx="146293" cy="146291"/>
          </a:xfrm>
          <a:prstGeom prst="ellipse">
            <a:avLst/>
          </a:prstGeom>
          <a:solidFill>
            <a:srgbClr val="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1" i="0" u="none" strike="noStrike" kern="0" cap="none" spc="0" normalizeH="0" baseline="0" noProof="0" dirty="0">
              <a:ln>
                <a:noFill/>
              </a:ln>
              <a:solidFill>
                <a:prstClr val="white"/>
              </a:solidFill>
              <a:effectLst/>
              <a:uLnTx/>
              <a:uFillTx/>
              <a:latin typeface="Proxima Nova Rg"/>
              <a:ea typeface="+mn-ea"/>
              <a:cs typeface="+mn-cs"/>
            </a:endParaRPr>
          </a:p>
        </p:txBody>
      </p:sp>
      <p:sp>
        <p:nvSpPr>
          <p:cNvPr id="36" name="Oval 35">
            <a:extLst>
              <a:ext uri="{FF2B5EF4-FFF2-40B4-BE49-F238E27FC236}">
                <a16:creationId xmlns:a16="http://schemas.microsoft.com/office/drawing/2014/main" id="{63F7957C-6AAA-4FB3-8F04-53BDDD7DDA78}"/>
              </a:ext>
            </a:extLst>
          </p:cNvPr>
          <p:cNvSpPr>
            <a:spLocks noChangeAspect="1"/>
          </p:cNvSpPr>
          <p:nvPr/>
        </p:nvSpPr>
        <p:spPr>
          <a:xfrm rot="18885913">
            <a:off x="6629385" y="2022154"/>
            <a:ext cx="232026" cy="232026"/>
          </a:xfrm>
          <a:prstGeom prst="ellipse">
            <a:avLst/>
          </a:prstGeom>
          <a:solidFill>
            <a:schemeClr val="bg1">
              <a:alpha val="6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Proxima Nova Rg"/>
              <a:ea typeface="+mn-ea"/>
              <a:cs typeface="+mn-cs"/>
            </a:endParaRPr>
          </a:p>
        </p:txBody>
      </p:sp>
      <p:sp>
        <p:nvSpPr>
          <p:cNvPr id="37" name="Oval 36">
            <a:extLst>
              <a:ext uri="{FF2B5EF4-FFF2-40B4-BE49-F238E27FC236}">
                <a16:creationId xmlns:a16="http://schemas.microsoft.com/office/drawing/2014/main" id="{C1B1D7FF-92C5-458F-BB22-CDF36534DB9D}"/>
              </a:ext>
            </a:extLst>
          </p:cNvPr>
          <p:cNvSpPr>
            <a:spLocks noChangeAspect="1"/>
          </p:cNvSpPr>
          <p:nvPr/>
        </p:nvSpPr>
        <p:spPr>
          <a:xfrm>
            <a:off x="6670486" y="2065022"/>
            <a:ext cx="146293" cy="146291"/>
          </a:xfrm>
          <a:prstGeom prst="ellipse">
            <a:avLst/>
          </a:prstGeom>
          <a:solidFill>
            <a:srgbClr val="30574E"/>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1" i="0" u="none" strike="noStrike" kern="0" cap="none" spc="0" normalizeH="0" baseline="0" noProof="0" dirty="0">
              <a:ln>
                <a:noFill/>
              </a:ln>
              <a:solidFill>
                <a:prstClr val="white"/>
              </a:solidFill>
              <a:effectLst/>
              <a:uLnTx/>
              <a:uFillTx/>
              <a:latin typeface="Proxima Nova Rg"/>
              <a:ea typeface="+mn-ea"/>
              <a:cs typeface="+mn-cs"/>
            </a:endParaRPr>
          </a:p>
        </p:txBody>
      </p:sp>
      <p:sp>
        <p:nvSpPr>
          <p:cNvPr id="38" name="Oval 37">
            <a:extLst>
              <a:ext uri="{FF2B5EF4-FFF2-40B4-BE49-F238E27FC236}">
                <a16:creationId xmlns:a16="http://schemas.microsoft.com/office/drawing/2014/main" id="{4EC1A14A-E0DF-4D85-8757-4CD6C3D321B0}"/>
              </a:ext>
            </a:extLst>
          </p:cNvPr>
          <p:cNvSpPr>
            <a:spLocks noChangeAspect="1"/>
          </p:cNvSpPr>
          <p:nvPr/>
        </p:nvSpPr>
        <p:spPr>
          <a:xfrm rot="18885913">
            <a:off x="7686126" y="4091019"/>
            <a:ext cx="232026" cy="232026"/>
          </a:xfrm>
          <a:prstGeom prst="ellipse">
            <a:avLst/>
          </a:prstGeom>
          <a:solidFill>
            <a:sysClr val="window" lastClr="FFFFFF">
              <a:alpha val="72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Proxima Nova Rg"/>
              <a:ea typeface="+mn-ea"/>
              <a:cs typeface="+mn-cs"/>
            </a:endParaRPr>
          </a:p>
        </p:txBody>
      </p:sp>
      <p:sp>
        <p:nvSpPr>
          <p:cNvPr id="39" name="Oval 38">
            <a:extLst>
              <a:ext uri="{FF2B5EF4-FFF2-40B4-BE49-F238E27FC236}">
                <a16:creationId xmlns:a16="http://schemas.microsoft.com/office/drawing/2014/main" id="{E98E6888-9CBC-4257-9F68-3893B5279CA6}"/>
              </a:ext>
            </a:extLst>
          </p:cNvPr>
          <p:cNvSpPr>
            <a:spLocks noChangeAspect="1"/>
          </p:cNvSpPr>
          <p:nvPr/>
        </p:nvSpPr>
        <p:spPr>
          <a:xfrm>
            <a:off x="7727229" y="4133886"/>
            <a:ext cx="146293" cy="146291"/>
          </a:xfrm>
          <a:prstGeom prst="ellipse">
            <a:avLst/>
          </a:prstGeom>
          <a:solidFill>
            <a:srgbClr val="0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1" i="0" u="none" strike="noStrike" kern="0" cap="none" spc="0" normalizeH="0" baseline="0" noProof="0" dirty="0">
              <a:ln>
                <a:noFill/>
              </a:ln>
              <a:solidFill>
                <a:prstClr val="white"/>
              </a:solidFill>
              <a:effectLst/>
              <a:uLnTx/>
              <a:uFillTx/>
              <a:latin typeface="Proxima Nova Rg"/>
              <a:ea typeface="+mn-ea"/>
              <a:cs typeface="+mn-cs"/>
            </a:endParaRPr>
          </a:p>
        </p:txBody>
      </p:sp>
      <p:sp>
        <p:nvSpPr>
          <p:cNvPr id="40" name="Oval 39">
            <a:extLst>
              <a:ext uri="{FF2B5EF4-FFF2-40B4-BE49-F238E27FC236}">
                <a16:creationId xmlns:a16="http://schemas.microsoft.com/office/drawing/2014/main" id="{6CDFC904-2405-4E7E-BA7B-7A50B4D98BAD}"/>
              </a:ext>
            </a:extLst>
          </p:cNvPr>
          <p:cNvSpPr>
            <a:spLocks noChangeAspect="1"/>
          </p:cNvSpPr>
          <p:nvPr/>
        </p:nvSpPr>
        <p:spPr>
          <a:xfrm rot="18885913">
            <a:off x="5607620" y="5153381"/>
            <a:ext cx="232026" cy="232026"/>
          </a:xfrm>
          <a:prstGeom prst="ellipse">
            <a:avLst/>
          </a:prstGeom>
          <a:solidFill>
            <a:sysClr val="window" lastClr="FFFFFF">
              <a:alpha val="72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Proxima Nova Rg"/>
              <a:ea typeface="+mn-ea"/>
              <a:cs typeface="+mn-cs"/>
            </a:endParaRPr>
          </a:p>
        </p:txBody>
      </p:sp>
      <p:sp>
        <p:nvSpPr>
          <p:cNvPr id="41" name="Oval 40">
            <a:extLst>
              <a:ext uri="{FF2B5EF4-FFF2-40B4-BE49-F238E27FC236}">
                <a16:creationId xmlns:a16="http://schemas.microsoft.com/office/drawing/2014/main" id="{63976280-DB02-4D29-9913-71151A502EE1}"/>
              </a:ext>
            </a:extLst>
          </p:cNvPr>
          <p:cNvSpPr>
            <a:spLocks noChangeAspect="1"/>
          </p:cNvSpPr>
          <p:nvPr/>
        </p:nvSpPr>
        <p:spPr>
          <a:xfrm>
            <a:off x="5648722" y="5196248"/>
            <a:ext cx="146293" cy="146291"/>
          </a:xfrm>
          <a:prstGeom prst="ellipse">
            <a:avLst/>
          </a:prstGeom>
          <a:solidFill>
            <a:srgbClr val="30574E"/>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1" i="0" u="none" strike="noStrike" kern="0" cap="none" spc="0" normalizeH="0" baseline="0" noProof="0" dirty="0">
              <a:ln>
                <a:noFill/>
              </a:ln>
              <a:solidFill>
                <a:prstClr val="white"/>
              </a:solidFill>
              <a:effectLst/>
              <a:uLnTx/>
              <a:uFillTx/>
              <a:latin typeface="Proxima Nova Rg"/>
              <a:ea typeface="+mn-ea"/>
              <a:cs typeface="+mn-cs"/>
            </a:endParaRPr>
          </a:p>
        </p:txBody>
      </p:sp>
      <p:cxnSp>
        <p:nvCxnSpPr>
          <p:cNvPr id="42" name="Straight Connector 41">
            <a:extLst>
              <a:ext uri="{FF2B5EF4-FFF2-40B4-BE49-F238E27FC236}">
                <a16:creationId xmlns:a16="http://schemas.microsoft.com/office/drawing/2014/main" id="{3DAA9097-E69E-491F-BCEA-7D3858E4ECC3}"/>
              </a:ext>
            </a:extLst>
          </p:cNvPr>
          <p:cNvCxnSpPr>
            <a:cxnSpLocks/>
            <a:stCxn id="36" idx="6"/>
          </p:cNvCxnSpPr>
          <p:nvPr/>
        </p:nvCxnSpPr>
        <p:spPr>
          <a:xfrm flipV="1">
            <a:off x="6801746" y="1697244"/>
            <a:ext cx="268737" cy="378212"/>
          </a:xfrm>
          <a:prstGeom prst="line">
            <a:avLst/>
          </a:prstGeom>
          <a:noFill/>
          <a:ln w="6350" cap="flat" cmpd="sng" algn="ctr">
            <a:solidFill>
              <a:srgbClr val="30574E"/>
            </a:solidFill>
            <a:prstDash val="solid"/>
            <a:miter lim="800000"/>
          </a:ln>
          <a:effectLst/>
        </p:spPr>
      </p:cxnSp>
      <p:cxnSp>
        <p:nvCxnSpPr>
          <p:cNvPr id="43" name="Straight Connector 42">
            <a:extLst>
              <a:ext uri="{FF2B5EF4-FFF2-40B4-BE49-F238E27FC236}">
                <a16:creationId xmlns:a16="http://schemas.microsoft.com/office/drawing/2014/main" id="{5540A484-B9DF-4FB5-8675-5157807CC80F}"/>
              </a:ext>
            </a:extLst>
          </p:cNvPr>
          <p:cNvCxnSpPr/>
          <p:nvPr/>
        </p:nvCxnSpPr>
        <p:spPr>
          <a:xfrm flipV="1">
            <a:off x="7069286" y="1697239"/>
            <a:ext cx="727824" cy="0"/>
          </a:xfrm>
          <a:prstGeom prst="line">
            <a:avLst/>
          </a:prstGeom>
          <a:noFill/>
          <a:ln w="6350" cap="flat" cmpd="sng" algn="ctr">
            <a:solidFill>
              <a:srgbClr val="30574E"/>
            </a:solidFill>
            <a:prstDash val="solid"/>
            <a:miter lim="800000"/>
            <a:tailEnd type="oval"/>
          </a:ln>
          <a:effectLst/>
        </p:spPr>
      </p:cxnSp>
      <p:cxnSp>
        <p:nvCxnSpPr>
          <p:cNvPr id="44" name="Straight Connector 43">
            <a:extLst>
              <a:ext uri="{FF2B5EF4-FFF2-40B4-BE49-F238E27FC236}">
                <a16:creationId xmlns:a16="http://schemas.microsoft.com/office/drawing/2014/main" id="{6FD59289-EB47-46E6-9556-729A5FF3B7D4}"/>
              </a:ext>
            </a:extLst>
          </p:cNvPr>
          <p:cNvCxnSpPr/>
          <p:nvPr/>
        </p:nvCxnSpPr>
        <p:spPr>
          <a:xfrm flipH="1">
            <a:off x="5405139" y="5343645"/>
            <a:ext cx="262706" cy="318302"/>
          </a:xfrm>
          <a:prstGeom prst="line">
            <a:avLst/>
          </a:prstGeom>
          <a:noFill/>
          <a:ln w="6350" cap="flat" cmpd="sng" algn="ctr">
            <a:solidFill>
              <a:srgbClr val="30574E"/>
            </a:solidFill>
            <a:prstDash val="solid"/>
            <a:miter lim="800000"/>
          </a:ln>
          <a:effectLst/>
        </p:spPr>
      </p:cxnSp>
      <p:cxnSp>
        <p:nvCxnSpPr>
          <p:cNvPr id="45" name="Straight Connector 44">
            <a:extLst>
              <a:ext uri="{FF2B5EF4-FFF2-40B4-BE49-F238E27FC236}">
                <a16:creationId xmlns:a16="http://schemas.microsoft.com/office/drawing/2014/main" id="{39A804C2-F13C-4032-A4B5-D88657D7EDC8}"/>
              </a:ext>
            </a:extLst>
          </p:cNvPr>
          <p:cNvCxnSpPr/>
          <p:nvPr/>
        </p:nvCxnSpPr>
        <p:spPr>
          <a:xfrm flipH="1">
            <a:off x="4678511" y="5661947"/>
            <a:ext cx="727825" cy="0"/>
          </a:xfrm>
          <a:prstGeom prst="line">
            <a:avLst/>
          </a:prstGeom>
          <a:noFill/>
          <a:ln w="6350" cap="flat" cmpd="sng" algn="ctr">
            <a:solidFill>
              <a:srgbClr val="30574E"/>
            </a:solidFill>
            <a:prstDash val="solid"/>
            <a:miter lim="800000"/>
            <a:tailEnd type="oval"/>
          </a:ln>
          <a:effectLst/>
        </p:spPr>
      </p:cxnSp>
      <p:cxnSp>
        <p:nvCxnSpPr>
          <p:cNvPr id="50" name="Straight Connector 49">
            <a:extLst>
              <a:ext uri="{FF2B5EF4-FFF2-40B4-BE49-F238E27FC236}">
                <a16:creationId xmlns:a16="http://schemas.microsoft.com/office/drawing/2014/main" id="{1ACE98E9-A1C0-45E4-9450-C4022AAA47B0}"/>
              </a:ext>
            </a:extLst>
          </p:cNvPr>
          <p:cNvCxnSpPr/>
          <p:nvPr/>
        </p:nvCxnSpPr>
        <p:spPr>
          <a:xfrm>
            <a:off x="7861935" y="4270245"/>
            <a:ext cx="223655" cy="226655"/>
          </a:xfrm>
          <a:prstGeom prst="line">
            <a:avLst/>
          </a:prstGeom>
          <a:noFill/>
          <a:ln w="6350" cap="flat" cmpd="sng" algn="ctr">
            <a:solidFill>
              <a:srgbClr val="000000"/>
            </a:solidFill>
            <a:prstDash val="solid"/>
            <a:miter lim="800000"/>
            <a:tailEnd type="oval"/>
          </a:ln>
          <a:effectLst/>
        </p:spPr>
      </p:cxnSp>
      <p:cxnSp>
        <p:nvCxnSpPr>
          <p:cNvPr id="68" name="Straight Connector 67">
            <a:extLst>
              <a:ext uri="{FF2B5EF4-FFF2-40B4-BE49-F238E27FC236}">
                <a16:creationId xmlns:a16="http://schemas.microsoft.com/office/drawing/2014/main" id="{4CBBB72B-F5F3-462F-8908-62BEA8A2C012}"/>
              </a:ext>
            </a:extLst>
          </p:cNvPr>
          <p:cNvCxnSpPr/>
          <p:nvPr/>
        </p:nvCxnSpPr>
        <p:spPr>
          <a:xfrm flipH="1" flipV="1">
            <a:off x="4314842" y="2900747"/>
            <a:ext cx="227186" cy="226657"/>
          </a:xfrm>
          <a:prstGeom prst="line">
            <a:avLst/>
          </a:prstGeom>
          <a:noFill/>
          <a:ln w="6350" cap="flat" cmpd="sng" algn="ctr">
            <a:solidFill>
              <a:srgbClr val="000000"/>
            </a:solidFill>
            <a:prstDash val="solid"/>
            <a:miter lim="800000"/>
            <a:tailEnd type="oval"/>
          </a:ln>
          <a:effectLst/>
        </p:spPr>
      </p:cxnSp>
      <p:sp>
        <p:nvSpPr>
          <p:cNvPr id="69" name="TextBox 68">
            <a:extLst>
              <a:ext uri="{FF2B5EF4-FFF2-40B4-BE49-F238E27FC236}">
                <a16:creationId xmlns:a16="http://schemas.microsoft.com/office/drawing/2014/main" id="{DB111B6F-904E-4FFD-9BEC-657E3344767B}"/>
              </a:ext>
            </a:extLst>
          </p:cNvPr>
          <p:cNvSpPr txBox="1"/>
          <p:nvPr/>
        </p:nvSpPr>
        <p:spPr>
          <a:xfrm>
            <a:off x="284479" y="2286062"/>
            <a:ext cx="3777196" cy="1255985"/>
          </a:xfrm>
          <a:prstGeom prst="rect">
            <a:avLst/>
          </a:prstGeom>
          <a:noFill/>
        </p:spPr>
        <p:txBody>
          <a:bodyPr wrap="square">
            <a:spAutoFit/>
          </a:bodyPr>
          <a:lstStyle/>
          <a:p>
            <a:pPr algn="r">
              <a:lnSpc>
                <a:spcPct val="130000"/>
              </a:lnSpc>
            </a:pPr>
            <a:r>
              <a:rPr lang="en-US" sz="2000" dirty="0">
                <a:latin typeface="+mj-lt"/>
              </a:rPr>
              <a:t>1 in 10 people in </a:t>
            </a:r>
          </a:p>
          <a:p>
            <a:pPr algn="r">
              <a:lnSpc>
                <a:spcPct val="130000"/>
              </a:lnSpc>
            </a:pPr>
            <a:r>
              <a:rPr lang="en-US" sz="2000" dirty="0">
                <a:latin typeface="+mj-lt"/>
              </a:rPr>
              <a:t>the UK live with an autoimmune disorder</a:t>
            </a:r>
          </a:p>
        </p:txBody>
      </p:sp>
      <p:sp>
        <p:nvSpPr>
          <p:cNvPr id="70" name="TextBox 69">
            <a:extLst>
              <a:ext uri="{FF2B5EF4-FFF2-40B4-BE49-F238E27FC236}">
                <a16:creationId xmlns:a16="http://schemas.microsoft.com/office/drawing/2014/main" id="{DF857297-E8E8-474F-A779-D03BCAD38DD7}"/>
              </a:ext>
            </a:extLst>
          </p:cNvPr>
          <p:cNvSpPr txBox="1"/>
          <p:nvPr/>
        </p:nvSpPr>
        <p:spPr>
          <a:xfrm>
            <a:off x="7967577" y="1228574"/>
            <a:ext cx="3259222" cy="1255985"/>
          </a:xfrm>
          <a:prstGeom prst="rect">
            <a:avLst/>
          </a:prstGeom>
          <a:noFill/>
        </p:spPr>
        <p:txBody>
          <a:bodyPr wrap="square">
            <a:spAutoFit/>
          </a:bodyPr>
          <a:lstStyle/>
          <a:p>
            <a:pPr>
              <a:lnSpc>
                <a:spcPct val="130000"/>
              </a:lnSpc>
            </a:pPr>
            <a:r>
              <a:rPr lang="en-US" sz="2000" dirty="0">
                <a:latin typeface="+mj-lt"/>
              </a:rPr>
              <a:t>Up to 89 % report severe fatigue affecting everyday tasks</a:t>
            </a:r>
          </a:p>
        </p:txBody>
      </p:sp>
      <p:sp>
        <p:nvSpPr>
          <p:cNvPr id="71" name="TextBox 70">
            <a:extLst>
              <a:ext uri="{FF2B5EF4-FFF2-40B4-BE49-F238E27FC236}">
                <a16:creationId xmlns:a16="http://schemas.microsoft.com/office/drawing/2014/main" id="{8394F7AA-C391-4FC4-A3EE-3E33A9F149A7}"/>
              </a:ext>
            </a:extLst>
          </p:cNvPr>
          <p:cNvSpPr txBox="1"/>
          <p:nvPr/>
        </p:nvSpPr>
        <p:spPr>
          <a:xfrm>
            <a:off x="1117598" y="4791712"/>
            <a:ext cx="3379304" cy="1255985"/>
          </a:xfrm>
          <a:prstGeom prst="rect">
            <a:avLst/>
          </a:prstGeom>
          <a:noFill/>
        </p:spPr>
        <p:txBody>
          <a:bodyPr wrap="square">
            <a:spAutoFit/>
          </a:bodyPr>
          <a:lstStyle/>
          <a:p>
            <a:pPr algn="r">
              <a:lnSpc>
                <a:spcPct val="130000"/>
              </a:lnSpc>
            </a:pPr>
            <a:r>
              <a:rPr lang="en-US" sz="2000" dirty="0">
                <a:latin typeface="+mj-lt"/>
              </a:rPr>
              <a:t>Existing support is medical‑focused, costly, or generic</a:t>
            </a:r>
          </a:p>
        </p:txBody>
      </p:sp>
      <p:sp>
        <p:nvSpPr>
          <p:cNvPr id="76" name="TextBox 75">
            <a:extLst>
              <a:ext uri="{FF2B5EF4-FFF2-40B4-BE49-F238E27FC236}">
                <a16:creationId xmlns:a16="http://schemas.microsoft.com/office/drawing/2014/main" id="{73182C67-45A2-44B2-9D9E-28A7998052F1}"/>
              </a:ext>
            </a:extLst>
          </p:cNvPr>
          <p:cNvSpPr txBox="1"/>
          <p:nvPr/>
        </p:nvSpPr>
        <p:spPr>
          <a:xfrm>
            <a:off x="8335887" y="4183334"/>
            <a:ext cx="3555976" cy="1786822"/>
          </a:xfrm>
          <a:prstGeom prst="rect">
            <a:avLst/>
          </a:prstGeom>
          <a:noFill/>
        </p:spPr>
        <p:txBody>
          <a:bodyPr wrap="square">
            <a:spAutoFit/>
          </a:bodyPr>
          <a:lstStyle/>
          <a:p>
            <a:pPr>
              <a:lnSpc>
                <a:spcPct val="130000"/>
              </a:lnSpc>
            </a:pPr>
            <a:r>
              <a:rPr lang="en-US" sz="2000" dirty="0">
                <a:latin typeface="+mj-lt"/>
              </a:rPr>
              <a:t>Isolation and mental‑health challenges worsen outcomes</a:t>
            </a:r>
          </a:p>
        </p:txBody>
      </p:sp>
      <p:pic>
        <p:nvPicPr>
          <p:cNvPr id="72" name="Picture 71">
            <a:extLst>
              <a:ext uri="{FF2B5EF4-FFF2-40B4-BE49-F238E27FC236}">
                <a16:creationId xmlns:a16="http://schemas.microsoft.com/office/drawing/2014/main" id="{1A6832FD-50CF-423F-9FBD-62C1389C8744}"/>
              </a:ext>
            </a:extLst>
          </p:cNvPr>
          <p:cNvPicPr>
            <a:picLocks noChangeAspect="1"/>
          </p:cNvPicPr>
          <p:nvPr/>
        </p:nvPicPr>
        <p:blipFill>
          <a:blip r:embed="rId2">
            <a:lum bright="70000" contrast="-70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5962279" y="2369047"/>
            <a:ext cx="542620" cy="542619"/>
          </a:xfrm>
          <a:prstGeom prst="rect">
            <a:avLst/>
          </a:prstGeom>
        </p:spPr>
      </p:pic>
      <p:pic>
        <p:nvPicPr>
          <p:cNvPr id="73" name="Picture 72">
            <a:extLst>
              <a:ext uri="{FF2B5EF4-FFF2-40B4-BE49-F238E27FC236}">
                <a16:creationId xmlns:a16="http://schemas.microsoft.com/office/drawing/2014/main" id="{AD9C3ED7-25B0-47BA-BA66-FEA9868704EA}"/>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artisticPhotocopy/>
                    </a14:imgEffect>
                  </a14:imgLayer>
                </a14:imgProps>
              </a:ext>
              <a:ext uri="{28A0092B-C50C-407E-A947-70E740481C1C}">
                <a14:useLocalDpi xmlns:a14="http://schemas.microsoft.com/office/drawing/2010/main" val="0"/>
              </a:ext>
            </a:extLst>
          </a:blip>
          <a:stretch>
            <a:fillRect/>
          </a:stretch>
        </p:blipFill>
        <p:spPr>
          <a:xfrm>
            <a:off x="5962279" y="4511420"/>
            <a:ext cx="542620" cy="542619"/>
          </a:xfrm>
          <a:prstGeom prst="rect">
            <a:avLst/>
          </a:prstGeom>
        </p:spPr>
      </p:pic>
      <p:pic>
        <p:nvPicPr>
          <p:cNvPr id="74" name="Picture 73">
            <a:extLst>
              <a:ext uri="{FF2B5EF4-FFF2-40B4-BE49-F238E27FC236}">
                <a16:creationId xmlns:a16="http://schemas.microsoft.com/office/drawing/2014/main" id="{5B0D6562-6EEC-487D-A4DD-25221D16D6B9}"/>
              </a:ext>
            </a:extLst>
          </p:cNvPr>
          <p:cNvPicPr>
            <a:picLocks noChangeAspect="1"/>
          </p:cNvPicPr>
          <p:nvPr/>
        </p:nvPicPr>
        <p:blipFill>
          <a:blip r:embed="rId6">
            <a:lum bright="70000" contrast="-70000"/>
            <a:extLst>
              <a:ext uri="{BEBA8EAE-BF5A-486C-A8C5-ECC9F3942E4B}">
                <a14:imgProps xmlns:a14="http://schemas.microsoft.com/office/drawing/2010/main">
                  <a14:imgLayer r:embed="rId7">
                    <a14:imgEffect>
                      <a14:artisticPhotocopy/>
                    </a14:imgEffect>
                  </a14:imgLayer>
                </a14:imgProps>
              </a:ext>
              <a:ext uri="{28A0092B-C50C-407E-A947-70E740481C1C}">
                <a14:useLocalDpi xmlns:a14="http://schemas.microsoft.com/office/drawing/2010/main" val="0"/>
              </a:ext>
            </a:extLst>
          </a:blip>
          <a:stretch>
            <a:fillRect/>
          </a:stretch>
        </p:blipFill>
        <p:spPr>
          <a:xfrm>
            <a:off x="4864648" y="3445987"/>
            <a:ext cx="542620" cy="542619"/>
          </a:xfrm>
          <a:prstGeom prst="rect">
            <a:avLst/>
          </a:prstGeom>
        </p:spPr>
      </p:pic>
      <p:pic>
        <p:nvPicPr>
          <p:cNvPr id="75" name="Picture 74">
            <a:extLst>
              <a:ext uri="{FF2B5EF4-FFF2-40B4-BE49-F238E27FC236}">
                <a16:creationId xmlns:a16="http://schemas.microsoft.com/office/drawing/2014/main" id="{E3F7D1CB-4644-4F0C-81DE-A8228783DD6B}"/>
              </a:ext>
            </a:extLst>
          </p:cNvPr>
          <p:cNvPicPr>
            <a:picLocks noChangeAspect="1"/>
          </p:cNvPicPr>
          <p:nvPr/>
        </p:nvPicPr>
        <p:blipFill>
          <a:blip r:embed="rId8">
            <a:lum bright="70000" contrast="-70000"/>
            <a:extLst>
              <a:ext uri="{BEBA8EAE-BF5A-486C-A8C5-ECC9F3942E4B}">
                <a14:imgProps xmlns:a14="http://schemas.microsoft.com/office/drawing/2010/main">
                  <a14:imgLayer r:embed="rId9">
                    <a14:imgEffect>
                      <a14:artisticPhotocopy/>
                    </a14:imgEffect>
                  </a14:imgLayer>
                </a14:imgProps>
              </a:ext>
              <a:ext uri="{28A0092B-C50C-407E-A947-70E740481C1C}">
                <a14:useLocalDpi xmlns:a14="http://schemas.microsoft.com/office/drawing/2010/main" val="0"/>
              </a:ext>
            </a:extLst>
          </a:blip>
          <a:stretch>
            <a:fillRect/>
          </a:stretch>
        </p:blipFill>
        <p:spPr>
          <a:xfrm>
            <a:off x="7056492" y="3445987"/>
            <a:ext cx="542620" cy="542619"/>
          </a:xfrm>
          <a:prstGeom prst="rect">
            <a:avLst/>
          </a:prstGeom>
        </p:spPr>
      </p:pic>
    </p:spTree>
    <p:extLst>
      <p:ext uri="{BB962C8B-B14F-4D97-AF65-F5344CB8AC3E}">
        <p14:creationId xmlns:p14="http://schemas.microsoft.com/office/powerpoint/2010/main" val="7822019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30AE478E-A671-4F66-A1DA-BF00A0CED7AD}"/>
              </a:ext>
            </a:extLst>
          </p:cNvPr>
          <p:cNvSpPr/>
          <p:nvPr/>
        </p:nvSpPr>
        <p:spPr>
          <a:xfrm flipH="1" flipV="1">
            <a:off x="345223" y="1835835"/>
            <a:ext cx="3342763" cy="4557291"/>
          </a:xfrm>
          <a:prstGeom prst="roundRect">
            <a:avLst>
              <a:gd name="adj" fmla="val 4978"/>
            </a:avLst>
          </a:prstGeom>
          <a:solidFill>
            <a:schemeClr val="bg1"/>
          </a:solidFill>
          <a:ln>
            <a:noFill/>
          </a:ln>
          <a:effectLst>
            <a:outerShdw blurRad="635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Freeform: Shape 53">
            <a:extLst>
              <a:ext uri="{FF2B5EF4-FFF2-40B4-BE49-F238E27FC236}">
                <a16:creationId xmlns:a16="http://schemas.microsoft.com/office/drawing/2014/main" id="{2B144EB8-2559-459C-B336-08BF36682551}"/>
              </a:ext>
            </a:extLst>
          </p:cNvPr>
          <p:cNvSpPr/>
          <p:nvPr/>
        </p:nvSpPr>
        <p:spPr>
          <a:xfrm>
            <a:off x="344556" y="2096566"/>
            <a:ext cx="2739185" cy="517962"/>
          </a:xfrm>
          <a:custGeom>
            <a:avLst/>
            <a:gdLst>
              <a:gd name="connsiteX0" fmla="*/ 0 w 2739185"/>
              <a:gd name="connsiteY0" fmla="*/ 0 h 517962"/>
              <a:gd name="connsiteX1" fmla="*/ 2480204 w 2739185"/>
              <a:gd name="connsiteY1" fmla="*/ 0 h 517962"/>
              <a:gd name="connsiteX2" fmla="*/ 2739185 w 2739185"/>
              <a:gd name="connsiteY2" fmla="*/ 258981 h 517962"/>
              <a:gd name="connsiteX3" fmla="*/ 2480204 w 2739185"/>
              <a:gd name="connsiteY3" fmla="*/ 517962 h 517962"/>
              <a:gd name="connsiteX4" fmla="*/ 0 w 2739185"/>
              <a:gd name="connsiteY4" fmla="*/ 517962 h 517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39185" h="517962">
                <a:moveTo>
                  <a:pt x="0" y="0"/>
                </a:moveTo>
                <a:lnTo>
                  <a:pt x="2480204" y="0"/>
                </a:lnTo>
                <a:cubicBezTo>
                  <a:pt x="2623235" y="0"/>
                  <a:pt x="2739185" y="115950"/>
                  <a:pt x="2739185" y="258981"/>
                </a:cubicBezTo>
                <a:cubicBezTo>
                  <a:pt x="2739185" y="402012"/>
                  <a:pt x="2623235" y="517962"/>
                  <a:pt x="2480204" y="517962"/>
                </a:cubicBezTo>
                <a:lnTo>
                  <a:pt x="0" y="517962"/>
                </a:lnTo>
                <a:close/>
              </a:path>
            </a:pathLst>
          </a:custGeom>
          <a:solidFill>
            <a:srgbClr val="30574E"/>
          </a:solidFill>
        </p:spPr>
        <p:txBody>
          <a:bodyPr wrap="square" lIns="0" tIns="0" rIns="0" bIns="0" rtlCol="0" anchor="ctr" anchorCtr="0">
            <a:noAutofit/>
          </a:bodyPr>
          <a:lstStyle/>
          <a:p>
            <a:pPr algn="ctr"/>
            <a:endParaRPr sz="2000" b="1" dirty="0">
              <a:solidFill>
                <a:schemeClr val="bg1"/>
              </a:solidFill>
              <a:latin typeface="Century Gothic" panose="020B0502020202020204" pitchFamily="34" charset="0"/>
            </a:endParaRPr>
          </a:p>
        </p:txBody>
      </p:sp>
      <p:sp>
        <p:nvSpPr>
          <p:cNvPr id="40" name="Rectangle: Top Corners Rounded 39">
            <a:extLst>
              <a:ext uri="{FF2B5EF4-FFF2-40B4-BE49-F238E27FC236}">
                <a16:creationId xmlns:a16="http://schemas.microsoft.com/office/drawing/2014/main" id="{C8B47CCA-8927-4CC8-BCE8-F2A4F4DB1E77}"/>
              </a:ext>
            </a:extLst>
          </p:cNvPr>
          <p:cNvSpPr/>
          <p:nvPr/>
        </p:nvSpPr>
        <p:spPr>
          <a:xfrm flipH="1" flipV="1">
            <a:off x="3266458" y="1834157"/>
            <a:ext cx="2737853" cy="4557291"/>
          </a:xfrm>
          <a:prstGeom prst="round2SameRect">
            <a:avLst>
              <a:gd name="adj1" fmla="val 7442"/>
              <a:gd name="adj2" fmla="val 0"/>
            </a:avLst>
          </a:prstGeom>
          <a:solidFill>
            <a:schemeClr val="bg1">
              <a:lumMod val="95000"/>
            </a:schemeClr>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bject 7">
            <a:extLst>
              <a:ext uri="{FF2B5EF4-FFF2-40B4-BE49-F238E27FC236}">
                <a16:creationId xmlns:a16="http://schemas.microsoft.com/office/drawing/2014/main" id="{CFBE24EC-AC9E-4EBC-81C8-48EA4EBF6023}"/>
              </a:ext>
            </a:extLst>
          </p:cNvPr>
          <p:cNvSpPr/>
          <p:nvPr/>
        </p:nvSpPr>
        <p:spPr>
          <a:xfrm>
            <a:off x="3265792" y="2094887"/>
            <a:ext cx="2739183" cy="517962"/>
          </a:xfrm>
          <a:prstGeom prst="rect">
            <a:avLst/>
          </a:prstGeom>
          <a:solidFill>
            <a:srgbClr val="000000"/>
          </a:solidFill>
        </p:spPr>
        <p:txBody>
          <a:bodyPr wrap="square" lIns="0" tIns="0" rIns="0" bIns="0" rtlCol="0" anchor="ctr" anchorCtr="0"/>
          <a:lstStyle/>
          <a:p>
            <a:pPr algn="ctr"/>
            <a:endParaRPr sz="2000" b="1" dirty="0">
              <a:solidFill>
                <a:schemeClr val="bg1"/>
              </a:solidFill>
              <a:latin typeface="Century Gothic" panose="020B0502020202020204" pitchFamily="34" charset="0"/>
            </a:endParaRPr>
          </a:p>
        </p:txBody>
      </p:sp>
      <p:sp>
        <p:nvSpPr>
          <p:cNvPr id="42" name="Rectangle 41">
            <a:extLst>
              <a:ext uri="{FF2B5EF4-FFF2-40B4-BE49-F238E27FC236}">
                <a16:creationId xmlns:a16="http://schemas.microsoft.com/office/drawing/2014/main" id="{675C73EF-3A69-47AE-9263-A7ECFD2626B5}"/>
              </a:ext>
            </a:extLst>
          </p:cNvPr>
          <p:cNvSpPr/>
          <p:nvPr/>
        </p:nvSpPr>
        <p:spPr>
          <a:xfrm>
            <a:off x="3266457" y="1834160"/>
            <a:ext cx="2737854" cy="47602"/>
          </a:xfrm>
          <a:prstGeom prst="rect">
            <a:avLst/>
          </a:prstGeom>
          <a:solidFill>
            <a:srgbClr val="000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Century Gothic" panose="020B0502020202020204" pitchFamily="34" charset="0"/>
            </a:endParaRPr>
          </a:p>
        </p:txBody>
      </p:sp>
      <p:sp>
        <p:nvSpPr>
          <p:cNvPr id="44" name="Rectangle: Top Corners Rounded 43">
            <a:extLst>
              <a:ext uri="{FF2B5EF4-FFF2-40B4-BE49-F238E27FC236}">
                <a16:creationId xmlns:a16="http://schemas.microsoft.com/office/drawing/2014/main" id="{31EA2758-1572-41F2-8505-33DDE8C63137}"/>
              </a:ext>
            </a:extLst>
          </p:cNvPr>
          <p:cNvSpPr/>
          <p:nvPr/>
        </p:nvSpPr>
        <p:spPr>
          <a:xfrm flipH="1" flipV="1">
            <a:off x="6187693" y="1832478"/>
            <a:ext cx="2737853" cy="4557291"/>
          </a:xfrm>
          <a:prstGeom prst="round2SameRect">
            <a:avLst>
              <a:gd name="adj1" fmla="val 7442"/>
              <a:gd name="adj2" fmla="val 0"/>
            </a:avLst>
          </a:prstGeom>
          <a:solidFill>
            <a:schemeClr val="bg1">
              <a:lumMod val="95000"/>
            </a:schemeClr>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bject 7">
            <a:extLst>
              <a:ext uri="{FF2B5EF4-FFF2-40B4-BE49-F238E27FC236}">
                <a16:creationId xmlns:a16="http://schemas.microsoft.com/office/drawing/2014/main" id="{9109E9D4-36BA-467B-A419-06AE4557AB25}"/>
              </a:ext>
            </a:extLst>
          </p:cNvPr>
          <p:cNvSpPr/>
          <p:nvPr/>
        </p:nvSpPr>
        <p:spPr>
          <a:xfrm>
            <a:off x="6187027" y="2093208"/>
            <a:ext cx="2739183" cy="517962"/>
          </a:xfrm>
          <a:prstGeom prst="rect">
            <a:avLst/>
          </a:prstGeom>
          <a:solidFill>
            <a:srgbClr val="000000"/>
          </a:solidFill>
        </p:spPr>
        <p:txBody>
          <a:bodyPr wrap="square" lIns="0" tIns="0" rIns="0" bIns="0" rtlCol="0" anchor="ctr" anchorCtr="0"/>
          <a:lstStyle/>
          <a:p>
            <a:pPr algn="ctr"/>
            <a:endParaRPr sz="2000" b="1" dirty="0">
              <a:solidFill>
                <a:schemeClr val="bg1"/>
              </a:solidFill>
              <a:latin typeface="Century Gothic" panose="020B0502020202020204" pitchFamily="34" charset="0"/>
            </a:endParaRPr>
          </a:p>
        </p:txBody>
      </p:sp>
      <p:sp>
        <p:nvSpPr>
          <p:cNvPr id="46" name="Rectangle 45">
            <a:extLst>
              <a:ext uri="{FF2B5EF4-FFF2-40B4-BE49-F238E27FC236}">
                <a16:creationId xmlns:a16="http://schemas.microsoft.com/office/drawing/2014/main" id="{1A4E5553-DA98-43BF-B1E4-4E619A1CD165}"/>
              </a:ext>
            </a:extLst>
          </p:cNvPr>
          <p:cNvSpPr/>
          <p:nvPr/>
        </p:nvSpPr>
        <p:spPr>
          <a:xfrm>
            <a:off x="6187692" y="1832481"/>
            <a:ext cx="2737854" cy="47602"/>
          </a:xfrm>
          <a:prstGeom prst="rect">
            <a:avLst/>
          </a:prstGeom>
          <a:solidFill>
            <a:srgbClr val="000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Century Gothic" panose="020B0502020202020204" pitchFamily="34" charset="0"/>
            </a:endParaRPr>
          </a:p>
        </p:txBody>
      </p:sp>
      <p:sp>
        <p:nvSpPr>
          <p:cNvPr id="48" name="Rectangle: Top Corners Rounded 47">
            <a:extLst>
              <a:ext uri="{FF2B5EF4-FFF2-40B4-BE49-F238E27FC236}">
                <a16:creationId xmlns:a16="http://schemas.microsoft.com/office/drawing/2014/main" id="{35589692-A9C5-4562-AF56-7CF1AB561FE9}"/>
              </a:ext>
            </a:extLst>
          </p:cNvPr>
          <p:cNvSpPr/>
          <p:nvPr/>
        </p:nvSpPr>
        <p:spPr>
          <a:xfrm flipH="1" flipV="1">
            <a:off x="9108927" y="1830799"/>
            <a:ext cx="2737853" cy="4557291"/>
          </a:xfrm>
          <a:prstGeom prst="round2SameRect">
            <a:avLst>
              <a:gd name="adj1" fmla="val 7442"/>
              <a:gd name="adj2" fmla="val 0"/>
            </a:avLst>
          </a:prstGeom>
          <a:solidFill>
            <a:schemeClr val="bg1">
              <a:lumMod val="95000"/>
            </a:schemeClr>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bject 7">
            <a:extLst>
              <a:ext uri="{FF2B5EF4-FFF2-40B4-BE49-F238E27FC236}">
                <a16:creationId xmlns:a16="http://schemas.microsoft.com/office/drawing/2014/main" id="{602AE5D1-1A77-4DCD-AF59-41A17120EDEC}"/>
              </a:ext>
            </a:extLst>
          </p:cNvPr>
          <p:cNvSpPr/>
          <p:nvPr/>
        </p:nvSpPr>
        <p:spPr>
          <a:xfrm>
            <a:off x="9108261" y="2091529"/>
            <a:ext cx="2739183" cy="517962"/>
          </a:xfrm>
          <a:prstGeom prst="rect">
            <a:avLst/>
          </a:prstGeom>
          <a:solidFill>
            <a:srgbClr val="000000"/>
          </a:solidFill>
        </p:spPr>
        <p:txBody>
          <a:bodyPr wrap="square" lIns="0" tIns="0" rIns="0" bIns="0" rtlCol="0" anchor="ctr" anchorCtr="0"/>
          <a:lstStyle/>
          <a:p>
            <a:pPr algn="ctr"/>
            <a:endParaRPr sz="2000" b="1" dirty="0">
              <a:solidFill>
                <a:schemeClr val="bg1"/>
              </a:solidFill>
              <a:latin typeface="Century Gothic" panose="020B0502020202020204" pitchFamily="34" charset="0"/>
            </a:endParaRPr>
          </a:p>
        </p:txBody>
      </p:sp>
      <p:sp>
        <p:nvSpPr>
          <p:cNvPr id="50" name="Rectangle 49">
            <a:extLst>
              <a:ext uri="{FF2B5EF4-FFF2-40B4-BE49-F238E27FC236}">
                <a16:creationId xmlns:a16="http://schemas.microsoft.com/office/drawing/2014/main" id="{59D8805E-E5E9-4316-B09B-85E7E5ED7779}"/>
              </a:ext>
            </a:extLst>
          </p:cNvPr>
          <p:cNvSpPr/>
          <p:nvPr/>
        </p:nvSpPr>
        <p:spPr>
          <a:xfrm>
            <a:off x="9108926" y="1830802"/>
            <a:ext cx="2737854" cy="47602"/>
          </a:xfrm>
          <a:prstGeom prst="rect">
            <a:avLst/>
          </a:prstGeom>
          <a:solidFill>
            <a:srgbClr val="000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Century Gothic" panose="020B0502020202020204" pitchFamily="34" charset="0"/>
            </a:endParaRPr>
          </a:p>
        </p:txBody>
      </p:sp>
      <p:sp>
        <p:nvSpPr>
          <p:cNvPr id="17" name="Rectangle: Top Corners Rounded 16">
            <a:extLst>
              <a:ext uri="{FF2B5EF4-FFF2-40B4-BE49-F238E27FC236}">
                <a16:creationId xmlns:a16="http://schemas.microsoft.com/office/drawing/2014/main" id="{6A25FFB4-1FEA-4B06-9FBB-C4D5AC49A93D}"/>
              </a:ext>
            </a:extLst>
          </p:cNvPr>
          <p:cNvSpPr/>
          <p:nvPr/>
        </p:nvSpPr>
        <p:spPr>
          <a:xfrm>
            <a:off x="0" y="842915"/>
            <a:ext cx="12192000" cy="772386"/>
          </a:xfrm>
          <a:prstGeom prst="round2SameRect">
            <a:avLst>
              <a:gd name="adj1" fmla="val 0"/>
              <a:gd name="adj2" fmla="val 0"/>
            </a:avLst>
          </a:prstGeom>
          <a:solidFill>
            <a:srgbClr val="3057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Placeholder 1">
            <a:extLst>
              <a:ext uri="{FF2B5EF4-FFF2-40B4-BE49-F238E27FC236}">
                <a16:creationId xmlns:a16="http://schemas.microsoft.com/office/drawing/2014/main" id="{4C1D8535-D3CC-421E-B52E-6CE86C2B15E3}"/>
              </a:ext>
            </a:extLst>
          </p:cNvPr>
          <p:cNvSpPr>
            <a:spLocks noGrp="1"/>
          </p:cNvSpPr>
          <p:nvPr>
            <p:ph type="body" sz="quarter" idx="10"/>
          </p:nvPr>
        </p:nvSpPr>
        <p:spPr/>
        <p:txBody>
          <a:bodyPr/>
          <a:lstStyle/>
          <a:p>
            <a:r>
              <a:rPr lang="en-US"/>
              <a:t>Current Prevalence Data</a:t>
            </a:r>
          </a:p>
        </p:txBody>
      </p:sp>
      <p:sp>
        <p:nvSpPr>
          <p:cNvPr id="4" name="Rectangle 3">
            <a:extLst>
              <a:ext uri="{FF2B5EF4-FFF2-40B4-BE49-F238E27FC236}">
                <a16:creationId xmlns:a16="http://schemas.microsoft.com/office/drawing/2014/main" id="{959473BA-1A5C-4BAC-A80D-341F922E792C}"/>
              </a:ext>
            </a:extLst>
          </p:cNvPr>
          <p:cNvSpPr/>
          <p:nvPr/>
        </p:nvSpPr>
        <p:spPr>
          <a:xfrm>
            <a:off x="369872" y="917324"/>
            <a:ext cx="11476908" cy="623569"/>
          </a:xfrm>
          <a:prstGeom prst="rect">
            <a:avLst/>
          </a:prstGeom>
        </p:spPr>
        <p:txBody>
          <a:bodyPr wrap="square" anchor="ctr" anchorCtr="0">
            <a:spAutoFit/>
          </a:bodyPr>
          <a:lstStyle/>
          <a:p>
            <a:pPr algn="ctr">
              <a:lnSpc>
                <a:spcPct val="110000"/>
              </a:lnSpc>
            </a:pPr>
            <a:r>
              <a:rPr lang="en-US" sz="1600" b="1" dirty="0">
                <a:solidFill>
                  <a:schemeClr val="bg1"/>
                </a:solidFill>
                <a:latin typeface="Sharp Sans Semibold" pitchFamily="2" charset="0"/>
                <a:ea typeface="Sharp Sans Semibold" pitchFamily="2" charset="0"/>
                <a:cs typeface="Sharp Sans Semibold" pitchFamily="2" charset="0"/>
              </a:rPr>
              <a:t>Table 1. </a:t>
            </a:r>
            <a:r>
              <a:rPr lang="en-US" sz="1600" b="1" dirty="0">
                <a:solidFill>
                  <a:schemeClr val="bg1"/>
                </a:solidFill>
                <a:ea typeface="Sharp Sans Semibold" pitchFamily="2" charset="0"/>
                <a:cs typeface="Sharp Sans Semibold" pitchFamily="2" charset="0"/>
              </a:rPr>
              <a:t>Estimated prevalence of ME/CFS, Long </a:t>
            </a:r>
            <a:r>
              <a:rPr lang="en-US" sz="1600" b="1" dirty="0" err="1">
                <a:solidFill>
                  <a:schemeClr val="bg1"/>
                </a:solidFill>
                <a:ea typeface="Sharp Sans Semibold" pitchFamily="2" charset="0"/>
                <a:cs typeface="Sharp Sans Semibold" pitchFamily="2" charset="0"/>
              </a:rPr>
              <a:t>Covid</a:t>
            </a:r>
            <a:r>
              <a:rPr lang="en-US" sz="1600" b="1" dirty="0">
                <a:solidFill>
                  <a:schemeClr val="bg1"/>
                </a:solidFill>
                <a:ea typeface="Sharp Sans Semibold" pitchFamily="2" charset="0"/>
                <a:cs typeface="Sharp Sans Semibold" pitchFamily="2" charset="0"/>
              </a:rPr>
              <a:t>, and Fibromyalgia by city, with approximate number of affected individuals in each location</a:t>
            </a:r>
          </a:p>
        </p:txBody>
      </p:sp>
      <p:sp>
        <p:nvSpPr>
          <p:cNvPr id="12" name="Rectangle 11">
            <a:extLst>
              <a:ext uri="{FF2B5EF4-FFF2-40B4-BE49-F238E27FC236}">
                <a16:creationId xmlns:a16="http://schemas.microsoft.com/office/drawing/2014/main" id="{4BBC338E-1DAD-4E63-B949-EFBC0201B803}"/>
              </a:ext>
            </a:extLst>
          </p:cNvPr>
          <p:cNvSpPr/>
          <p:nvPr/>
        </p:nvSpPr>
        <p:spPr>
          <a:xfrm>
            <a:off x="809041" y="2201659"/>
            <a:ext cx="1810216" cy="307777"/>
          </a:xfrm>
          <a:prstGeom prst="rect">
            <a:avLst/>
          </a:prstGeom>
        </p:spPr>
        <p:txBody>
          <a:bodyPr wrap="square">
            <a:spAutoFit/>
          </a:bodyPr>
          <a:lstStyle/>
          <a:p>
            <a:pPr algn="ctr"/>
            <a:r>
              <a:rPr lang="en-US" sz="1400" b="1" dirty="0">
                <a:solidFill>
                  <a:schemeClr val="bg1"/>
                </a:solidFill>
                <a:latin typeface="Sharp Sans Semibold" pitchFamily="2" charset="0"/>
                <a:ea typeface="Sharp Sans Semibold" pitchFamily="2" charset="0"/>
                <a:cs typeface="Sharp Sans Semibold" pitchFamily="2" charset="0"/>
              </a:rPr>
              <a:t>City</a:t>
            </a:r>
          </a:p>
        </p:txBody>
      </p:sp>
      <p:sp>
        <p:nvSpPr>
          <p:cNvPr id="14" name="Rectangle 13">
            <a:extLst>
              <a:ext uri="{FF2B5EF4-FFF2-40B4-BE49-F238E27FC236}">
                <a16:creationId xmlns:a16="http://schemas.microsoft.com/office/drawing/2014/main" id="{1FC02685-E0B9-4D26-83A9-ADD2F0C9CD47}"/>
              </a:ext>
            </a:extLst>
          </p:cNvPr>
          <p:cNvSpPr/>
          <p:nvPr/>
        </p:nvSpPr>
        <p:spPr>
          <a:xfrm>
            <a:off x="3478084" y="2199980"/>
            <a:ext cx="2314598" cy="307777"/>
          </a:xfrm>
          <a:prstGeom prst="rect">
            <a:avLst/>
          </a:prstGeom>
        </p:spPr>
        <p:txBody>
          <a:bodyPr wrap="square">
            <a:spAutoFit/>
          </a:bodyPr>
          <a:lstStyle/>
          <a:p>
            <a:pPr algn="ctr"/>
            <a:r>
              <a:rPr lang="en-US" sz="1400" b="1" dirty="0">
                <a:solidFill>
                  <a:schemeClr val="bg1"/>
                </a:solidFill>
                <a:latin typeface="Sharp Sans Semibold" pitchFamily="2" charset="0"/>
                <a:ea typeface="Sharp Sans Semibold" pitchFamily="2" charset="0"/>
                <a:cs typeface="Sharp Sans Semibold" pitchFamily="2" charset="0"/>
              </a:rPr>
              <a:t>ME/CFS (≈0.4% of pop.)</a:t>
            </a:r>
          </a:p>
        </p:txBody>
      </p:sp>
      <p:sp>
        <p:nvSpPr>
          <p:cNvPr id="15" name="Rectangle 14">
            <a:extLst>
              <a:ext uri="{FF2B5EF4-FFF2-40B4-BE49-F238E27FC236}">
                <a16:creationId xmlns:a16="http://schemas.microsoft.com/office/drawing/2014/main" id="{6FE3C119-F5D7-4E11-BA7D-47728F8C7BD7}"/>
              </a:ext>
            </a:extLst>
          </p:cNvPr>
          <p:cNvSpPr/>
          <p:nvPr/>
        </p:nvSpPr>
        <p:spPr>
          <a:xfrm>
            <a:off x="6286455" y="2198301"/>
            <a:ext cx="2540326" cy="307777"/>
          </a:xfrm>
          <a:prstGeom prst="rect">
            <a:avLst/>
          </a:prstGeom>
        </p:spPr>
        <p:txBody>
          <a:bodyPr wrap="square">
            <a:spAutoFit/>
          </a:bodyPr>
          <a:lstStyle/>
          <a:p>
            <a:pPr algn="ctr"/>
            <a:r>
              <a:rPr lang="en-US" sz="1400" b="1" dirty="0">
                <a:solidFill>
                  <a:schemeClr val="bg1"/>
                </a:solidFill>
                <a:latin typeface="Sharp Sans Semibold" pitchFamily="2" charset="0"/>
                <a:ea typeface="Sharp Sans Semibold" pitchFamily="2" charset="0"/>
                <a:cs typeface="Sharp Sans Semibold" pitchFamily="2" charset="0"/>
              </a:rPr>
              <a:t>Long </a:t>
            </a:r>
            <a:r>
              <a:rPr lang="en-US" sz="1400" b="1" dirty="0" err="1">
                <a:solidFill>
                  <a:schemeClr val="bg1"/>
                </a:solidFill>
                <a:latin typeface="Sharp Sans Semibold" pitchFamily="2" charset="0"/>
                <a:ea typeface="Sharp Sans Semibold" pitchFamily="2" charset="0"/>
                <a:cs typeface="Sharp Sans Semibold" pitchFamily="2" charset="0"/>
              </a:rPr>
              <a:t>Covid</a:t>
            </a:r>
            <a:r>
              <a:rPr lang="en-US" sz="1400" b="1" dirty="0">
                <a:solidFill>
                  <a:schemeClr val="bg1"/>
                </a:solidFill>
                <a:latin typeface="Sharp Sans Semibold" pitchFamily="2" charset="0"/>
                <a:ea typeface="Sharp Sans Semibold" pitchFamily="2" charset="0"/>
                <a:cs typeface="Sharp Sans Semibold" pitchFamily="2" charset="0"/>
              </a:rPr>
              <a:t> (≈3.2% of pop.)</a:t>
            </a:r>
          </a:p>
        </p:txBody>
      </p:sp>
      <p:sp>
        <p:nvSpPr>
          <p:cNvPr id="16" name="Rectangle 15">
            <a:extLst>
              <a:ext uri="{FF2B5EF4-FFF2-40B4-BE49-F238E27FC236}">
                <a16:creationId xmlns:a16="http://schemas.microsoft.com/office/drawing/2014/main" id="{B90DBAA3-CEA3-4DEB-A1F5-472DA52CC260}"/>
              </a:ext>
            </a:extLst>
          </p:cNvPr>
          <p:cNvSpPr/>
          <p:nvPr/>
        </p:nvSpPr>
        <p:spPr>
          <a:xfrm>
            <a:off x="9181710" y="2196622"/>
            <a:ext cx="2592284" cy="307777"/>
          </a:xfrm>
          <a:prstGeom prst="rect">
            <a:avLst/>
          </a:prstGeom>
        </p:spPr>
        <p:txBody>
          <a:bodyPr wrap="square">
            <a:spAutoFit/>
          </a:bodyPr>
          <a:lstStyle/>
          <a:p>
            <a:pPr algn="ctr"/>
            <a:r>
              <a:rPr lang="en-US" sz="1400" b="1" dirty="0">
                <a:solidFill>
                  <a:schemeClr val="bg1"/>
                </a:solidFill>
                <a:latin typeface="Sharp Sans Semibold" pitchFamily="2" charset="0"/>
                <a:ea typeface="Sharp Sans Semibold" pitchFamily="2" charset="0"/>
                <a:cs typeface="Sharp Sans Semibold" pitchFamily="2" charset="0"/>
              </a:rPr>
              <a:t>Fibromyalgia (≈5% of pop.)</a:t>
            </a:r>
          </a:p>
        </p:txBody>
      </p:sp>
      <p:sp>
        <p:nvSpPr>
          <p:cNvPr id="13" name="Rectangle 12">
            <a:extLst>
              <a:ext uri="{FF2B5EF4-FFF2-40B4-BE49-F238E27FC236}">
                <a16:creationId xmlns:a16="http://schemas.microsoft.com/office/drawing/2014/main" id="{40665D5A-BE1E-41A5-93B4-9AFE0D28B3DB}"/>
              </a:ext>
            </a:extLst>
          </p:cNvPr>
          <p:cNvSpPr/>
          <p:nvPr/>
        </p:nvSpPr>
        <p:spPr>
          <a:xfrm>
            <a:off x="9527112" y="2822616"/>
            <a:ext cx="1901482" cy="3313856"/>
          </a:xfrm>
          <a:prstGeom prst="rect">
            <a:avLst/>
          </a:prstGeom>
        </p:spPr>
        <p:txBody>
          <a:bodyPr wrap="none">
            <a:spAutoFit/>
          </a:bodyPr>
          <a:lstStyle/>
          <a:p>
            <a:pPr algn="ctr">
              <a:lnSpc>
                <a:spcPct val="135000"/>
              </a:lnSpc>
            </a:pPr>
            <a:r>
              <a:rPr lang="en-US" sz="1200" dirty="0"/>
              <a:t>~5% (≈31,600 people)</a:t>
            </a:r>
          </a:p>
          <a:p>
            <a:pPr algn="ctr">
              <a:lnSpc>
                <a:spcPct val="135000"/>
              </a:lnSpc>
            </a:pPr>
            <a:endParaRPr lang="en-US" sz="1200" dirty="0"/>
          </a:p>
          <a:p>
            <a:pPr algn="ctr">
              <a:lnSpc>
                <a:spcPct val="135000"/>
              </a:lnSpc>
            </a:pPr>
            <a:r>
              <a:rPr lang="en-US" sz="1200" dirty="0"/>
              <a:t> ~5% (≈26,000 people)</a:t>
            </a:r>
          </a:p>
          <a:p>
            <a:pPr algn="ctr">
              <a:lnSpc>
                <a:spcPct val="135000"/>
              </a:lnSpc>
            </a:pPr>
            <a:r>
              <a:rPr lang="en-US" sz="1200" dirty="0"/>
              <a:t> </a:t>
            </a:r>
          </a:p>
          <a:p>
            <a:pPr algn="ctr">
              <a:lnSpc>
                <a:spcPct val="135000"/>
              </a:lnSpc>
            </a:pPr>
            <a:r>
              <a:rPr lang="en-US" sz="1200" dirty="0"/>
              <a:t>~5% (≈11,400 people)</a:t>
            </a:r>
          </a:p>
          <a:p>
            <a:pPr algn="ctr">
              <a:lnSpc>
                <a:spcPct val="135000"/>
              </a:lnSpc>
            </a:pPr>
            <a:r>
              <a:rPr lang="en-US" sz="1200" dirty="0"/>
              <a:t> </a:t>
            </a:r>
          </a:p>
          <a:p>
            <a:pPr algn="ctr">
              <a:lnSpc>
                <a:spcPct val="135000"/>
              </a:lnSpc>
            </a:pPr>
            <a:r>
              <a:rPr lang="en-US" sz="1200" dirty="0"/>
              <a:t>~5% (≈7,400 people) </a:t>
            </a:r>
          </a:p>
          <a:p>
            <a:pPr algn="ctr">
              <a:lnSpc>
                <a:spcPct val="135000"/>
              </a:lnSpc>
            </a:pPr>
            <a:endParaRPr lang="en-US" sz="1200" dirty="0"/>
          </a:p>
          <a:p>
            <a:pPr algn="ctr">
              <a:lnSpc>
                <a:spcPct val="135000"/>
              </a:lnSpc>
            </a:pPr>
            <a:r>
              <a:rPr lang="en-US" sz="1200" dirty="0"/>
              <a:t>~5% (≈2,300 people) </a:t>
            </a:r>
          </a:p>
          <a:p>
            <a:pPr algn="ctr">
              <a:lnSpc>
                <a:spcPct val="135000"/>
              </a:lnSpc>
            </a:pPr>
            <a:endParaRPr lang="en-US" sz="1200" dirty="0"/>
          </a:p>
          <a:p>
            <a:pPr algn="ctr">
              <a:lnSpc>
                <a:spcPct val="135000"/>
              </a:lnSpc>
            </a:pPr>
            <a:r>
              <a:rPr lang="en-US" sz="1200" dirty="0"/>
              <a:t>~5% (≈2,300 people) </a:t>
            </a:r>
          </a:p>
          <a:p>
            <a:pPr algn="ctr">
              <a:lnSpc>
                <a:spcPct val="135000"/>
              </a:lnSpc>
            </a:pPr>
            <a:endParaRPr lang="en-US" sz="1200" dirty="0"/>
          </a:p>
          <a:p>
            <a:pPr algn="ctr">
              <a:lnSpc>
                <a:spcPct val="135000"/>
              </a:lnSpc>
            </a:pPr>
            <a:r>
              <a:rPr lang="en-US" sz="1200" dirty="0"/>
              <a:t>~5% (≈1,100 people) </a:t>
            </a:r>
          </a:p>
        </p:txBody>
      </p:sp>
      <p:sp>
        <p:nvSpPr>
          <p:cNvPr id="51" name="Rectangle 50">
            <a:extLst>
              <a:ext uri="{FF2B5EF4-FFF2-40B4-BE49-F238E27FC236}">
                <a16:creationId xmlns:a16="http://schemas.microsoft.com/office/drawing/2014/main" id="{BF659F7C-3E8A-4866-A954-56B9BDFD55AB}"/>
              </a:ext>
            </a:extLst>
          </p:cNvPr>
          <p:cNvSpPr/>
          <p:nvPr/>
        </p:nvSpPr>
        <p:spPr>
          <a:xfrm>
            <a:off x="6566605" y="2822616"/>
            <a:ext cx="1980029" cy="3313856"/>
          </a:xfrm>
          <a:prstGeom prst="rect">
            <a:avLst/>
          </a:prstGeom>
        </p:spPr>
        <p:txBody>
          <a:bodyPr wrap="square">
            <a:spAutoFit/>
          </a:bodyPr>
          <a:lstStyle/>
          <a:p>
            <a:pPr algn="ctr">
              <a:lnSpc>
                <a:spcPct val="135000"/>
              </a:lnSpc>
            </a:pPr>
            <a:r>
              <a:rPr lang="en-US" sz="1200" dirty="0"/>
              <a:t>~3.2% (≈20,200 people)</a:t>
            </a:r>
          </a:p>
          <a:p>
            <a:pPr algn="ctr">
              <a:lnSpc>
                <a:spcPct val="135000"/>
              </a:lnSpc>
            </a:pPr>
            <a:r>
              <a:rPr lang="en-US" sz="1200" dirty="0"/>
              <a:t> </a:t>
            </a:r>
          </a:p>
          <a:p>
            <a:pPr algn="ctr">
              <a:lnSpc>
                <a:spcPct val="135000"/>
              </a:lnSpc>
            </a:pPr>
            <a:r>
              <a:rPr lang="en-US" sz="1200" dirty="0"/>
              <a:t>~3.2% (≈16,700 people) </a:t>
            </a:r>
          </a:p>
          <a:p>
            <a:pPr algn="ctr">
              <a:lnSpc>
                <a:spcPct val="135000"/>
              </a:lnSpc>
            </a:pPr>
            <a:endParaRPr lang="en-US" sz="1200" dirty="0"/>
          </a:p>
          <a:p>
            <a:pPr algn="ctr">
              <a:lnSpc>
                <a:spcPct val="135000"/>
              </a:lnSpc>
            </a:pPr>
            <a:r>
              <a:rPr lang="en-US" sz="1200" dirty="0"/>
              <a:t>~3.2% (≈7,300 people) </a:t>
            </a:r>
          </a:p>
          <a:p>
            <a:pPr algn="ctr">
              <a:lnSpc>
                <a:spcPct val="135000"/>
              </a:lnSpc>
            </a:pPr>
            <a:endParaRPr lang="en-US" sz="1200" dirty="0"/>
          </a:p>
          <a:p>
            <a:pPr algn="ctr">
              <a:lnSpc>
                <a:spcPct val="135000"/>
              </a:lnSpc>
            </a:pPr>
            <a:r>
              <a:rPr lang="en-US" sz="1200" dirty="0"/>
              <a:t>~3.2% (≈4,700 people)</a:t>
            </a:r>
          </a:p>
          <a:p>
            <a:pPr algn="ctr">
              <a:lnSpc>
                <a:spcPct val="135000"/>
              </a:lnSpc>
            </a:pPr>
            <a:r>
              <a:rPr lang="en-US" sz="1200" dirty="0"/>
              <a:t> </a:t>
            </a:r>
          </a:p>
          <a:p>
            <a:pPr algn="ctr">
              <a:lnSpc>
                <a:spcPct val="135000"/>
              </a:lnSpc>
            </a:pPr>
            <a:r>
              <a:rPr lang="en-US" sz="1200" dirty="0"/>
              <a:t>~3.2% (≈1,500 people)</a:t>
            </a:r>
          </a:p>
          <a:p>
            <a:pPr algn="ctr">
              <a:lnSpc>
                <a:spcPct val="135000"/>
              </a:lnSpc>
            </a:pPr>
            <a:endParaRPr lang="en-US" sz="1200" dirty="0"/>
          </a:p>
          <a:p>
            <a:pPr algn="ctr">
              <a:lnSpc>
                <a:spcPct val="135000"/>
              </a:lnSpc>
            </a:pPr>
            <a:r>
              <a:rPr lang="en-US" sz="1200" dirty="0"/>
              <a:t> ~3.2% (≈1,500 people) </a:t>
            </a:r>
          </a:p>
          <a:p>
            <a:pPr algn="ctr">
              <a:lnSpc>
                <a:spcPct val="135000"/>
              </a:lnSpc>
            </a:pPr>
            <a:endParaRPr lang="en-US" sz="1200" dirty="0"/>
          </a:p>
          <a:p>
            <a:pPr algn="ctr">
              <a:lnSpc>
                <a:spcPct val="135000"/>
              </a:lnSpc>
            </a:pPr>
            <a:r>
              <a:rPr lang="en-US" sz="1200" dirty="0"/>
              <a:t>~3.2% (≈700 people) </a:t>
            </a:r>
          </a:p>
        </p:txBody>
      </p:sp>
      <p:sp>
        <p:nvSpPr>
          <p:cNvPr id="52" name="Rectangle 51">
            <a:extLst>
              <a:ext uri="{FF2B5EF4-FFF2-40B4-BE49-F238E27FC236}">
                <a16:creationId xmlns:a16="http://schemas.microsoft.com/office/drawing/2014/main" id="{102EBA58-3066-437D-A903-618C58464888}"/>
              </a:ext>
            </a:extLst>
          </p:cNvPr>
          <p:cNvSpPr/>
          <p:nvPr/>
        </p:nvSpPr>
        <p:spPr>
          <a:xfrm>
            <a:off x="3688651" y="2822616"/>
            <a:ext cx="1893467" cy="3313856"/>
          </a:xfrm>
          <a:prstGeom prst="rect">
            <a:avLst/>
          </a:prstGeom>
        </p:spPr>
        <p:txBody>
          <a:bodyPr wrap="none">
            <a:spAutoFit/>
          </a:bodyPr>
          <a:lstStyle/>
          <a:p>
            <a:pPr algn="ctr">
              <a:lnSpc>
                <a:spcPct val="135000"/>
              </a:lnSpc>
            </a:pPr>
            <a:r>
              <a:rPr lang="en-US" sz="1200" dirty="0"/>
              <a:t>~0.4% (≈2,500 people)</a:t>
            </a:r>
          </a:p>
          <a:p>
            <a:pPr algn="ctr">
              <a:lnSpc>
                <a:spcPct val="135000"/>
              </a:lnSpc>
            </a:pPr>
            <a:r>
              <a:rPr lang="en-US" sz="1200" dirty="0"/>
              <a:t> </a:t>
            </a:r>
          </a:p>
          <a:p>
            <a:pPr algn="ctr">
              <a:lnSpc>
                <a:spcPct val="135000"/>
              </a:lnSpc>
            </a:pPr>
            <a:r>
              <a:rPr lang="en-US" sz="1200" dirty="0"/>
              <a:t>~0.4% (≈2,100 people)</a:t>
            </a:r>
          </a:p>
          <a:p>
            <a:pPr algn="ctr">
              <a:lnSpc>
                <a:spcPct val="135000"/>
              </a:lnSpc>
            </a:pPr>
            <a:r>
              <a:rPr lang="en-US" sz="1200" dirty="0"/>
              <a:t> </a:t>
            </a:r>
          </a:p>
          <a:p>
            <a:pPr algn="ctr">
              <a:lnSpc>
                <a:spcPct val="135000"/>
              </a:lnSpc>
            </a:pPr>
            <a:r>
              <a:rPr lang="en-US" sz="1200" dirty="0"/>
              <a:t>~0.4% (≈900 people)</a:t>
            </a:r>
          </a:p>
          <a:p>
            <a:pPr algn="ctr">
              <a:lnSpc>
                <a:spcPct val="135000"/>
              </a:lnSpc>
            </a:pPr>
            <a:r>
              <a:rPr lang="en-US" sz="1200" dirty="0"/>
              <a:t> </a:t>
            </a:r>
          </a:p>
          <a:p>
            <a:pPr algn="ctr">
              <a:lnSpc>
                <a:spcPct val="135000"/>
              </a:lnSpc>
            </a:pPr>
            <a:r>
              <a:rPr lang="en-US" sz="1200" dirty="0"/>
              <a:t>~0.4% (≈600 people) </a:t>
            </a:r>
          </a:p>
          <a:p>
            <a:pPr algn="ctr">
              <a:lnSpc>
                <a:spcPct val="135000"/>
              </a:lnSpc>
            </a:pPr>
            <a:endParaRPr lang="en-US" sz="1200" dirty="0"/>
          </a:p>
          <a:p>
            <a:pPr algn="ctr">
              <a:lnSpc>
                <a:spcPct val="135000"/>
              </a:lnSpc>
            </a:pPr>
            <a:r>
              <a:rPr lang="en-US" sz="1200" dirty="0"/>
              <a:t>~0.4% (≈190 people) </a:t>
            </a:r>
          </a:p>
          <a:p>
            <a:pPr algn="ctr">
              <a:lnSpc>
                <a:spcPct val="135000"/>
              </a:lnSpc>
            </a:pPr>
            <a:endParaRPr lang="en-US" sz="1200" dirty="0"/>
          </a:p>
          <a:p>
            <a:pPr algn="ctr">
              <a:lnSpc>
                <a:spcPct val="135000"/>
              </a:lnSpc>
            </a:pPr>
            <a:r>
              <a:rPr lang="en-US" sz="1200" dirty="0"/>
              <a:t>~0.4% (≈190 people)</a:t>
            </a:r>
          </a:p>
          <a:p>
            <a:pPr algn="ctr">
              <a:lnSpc>
                <a:spcPct val="135000"/>
              </a:lnSpc>
            </a:pPr>
            <a:r>
              <a:rPr lang="en-US" sz="1200" dirty="0"/>
              <a:t> </a:t>
            </a:r>
          </a:p>
          <a:p>
            <a:pPr algn="ctr">
              <a:lnSpc>
                <a:spcPct val="135000"/>
              </a:lnSpc>
            </a:pPr>
            <a:r>
              <a:rPr lang="en-US" sz="1200" dirty="0"/>
              <a:t>~0.4% (≈90 people) </a:t>
            </a:r>
          </a:p>
        </p:txBody>
      </p:sp>
      <p:sp>
        <p:nvSpPr>
          <p:cNvPr id="53" name="Rectangle 52">
            <a:extLst>
              <a:ext uri="{FF2B5EF4-FFF2-40B4-BE49-F238E27FC236}">
                <a16:creationId xmlns:a16="http://schemas.microsoft.com/office/drawing/2014/main" id="{2EE89253-E230-4363-876A-80A1DD57CB5A}"/>
              </a:ext>
            </a:extLst>
          </p:cNvPr>
          <p:cNvSpPr/>
          <p:nvPr/>
        </p:nvSpPr>
        <p:spPr>
          <a:xfrm>
            <a:off x="326591" y="2822616"/>
            <a:ext cx="2775120" cy="3308919"/>
          </a:xfrm>
          <a:prstGeom prst="rect">
            <a:avLst/>
          </a:prstGeom>
        </p:spPr>
        <p:txBody>
          <a:bodyPr wrap="none">
            <a:spAutoFit/>
          </a:bodyPr>
          <a:lstStyle/>
          <a:p>
            <a:pPr algn="ctr">
              <a:lnSpc>
                <a:spcPct val="135000"/>
              </a:lnSpc>
            </a:pPr>
            <a:r>
              <a:rPr lang="en-US" sz="1200" b="1" dirty="0">
                <a:solidFill>
                  <a:srgbClr val="30574E"/>
                </a:solidFill>
              </a:rPr>
              <a:t>Glasgow (pop. ~632,000)</a:t>
            </a:r>
          </a:p>
          <a:p>
            <a:pPr algn="ctr">
              <a:lnSpc>
                <a:spcPct val="135000"/>
              </a:lnSpc>
            </a:pPr>
            <a:endParaRPr lang="en-US" sz="1200" b="1" dirty="0">
              <a:solidFill>
                <a:srgbClr val="30574E"/>
              </a:solidFill>
            </a:endParaRPr>
          </a:p>
          <a:p>
            <a:pPr algn="ctr">
              <a:lnSpc>
                <a:spcPct val="135000"/>
              </a:lnSpc>
            </a:pPr>
            <a:r>
              <a:rPr lang="en-US" sz="1200" b="1" dirty="0">
                <a:solidFill>
                  <a:srgbClr val="30574E"/>
                </a:solidFill>
              </a:rPr>
              <a:t>Edinburgh (pop. ~523,000)</a:t>
            </a:r>
          </a:p>
          <a:p>
            <a:pPr algn="ctr">
              <a:lnSpc>
                <a:spcPct val="135000"/>
              </a:lnSpc>
            </a:pPr>
            <a:endParaRPr lang="en-US" sz="1200" b="1" dirty="0">
              <a:solidFill>
                <a:srgbClr val="30574E"/>
              </a:solidFill>
            </a:endParaRPr>
          </a:p>
          <a:p>
            <a:pPr algn="ctr">
              <a:lnSpc>
                <a:spcPct val="135000"/>
              </a:lnSpc>
            </a:pPr>
            <a:r>
              <a:rPr lang="en-US" sz="1200" b="1" dirty="0">
                <a:solidFill>
                  <a:srgbClr val="30574E"/>
                </a:solidFill>
              </a:rPr>
              <a:t>Aberdeen (pop. ~228,000)</a:t>
            </a:r>
          </a:p>
          <a:p>
            <a:pPr algn="ctr">
              <a:lnSpc>
                <a:spcPct val="135000"/>
              </a:lnSpc>
            </a:pPr>
            <a:endParaRPr lang="en-US" sz="1200" b="1" dirty="0">
              <a:solidFill>
                <a:srgbClr val="30574E"/>
              </a:solidFill>
            </a:endParaRPr>
          </a:p>
          <a:p>
            <a:pPr algn="ctr">
              <a:lnSpc>
                <a:spcPct val="135000"/>
              </a:lnSpc>
            </a:pPr>
            <a:r>
              <a:rPr lang="en-US" sz="1200" b="1" dirty="0">
                <a:solidFill>
                  <a:srgbClr val="30574E"/>
                </a:solidFill>
              </a:rPr>
              <a:t>Dundee (pop. ~148,000)</a:t>
            </a:r>
          </a:p>
          <a:p>
            <a:pPr algn="ctr">
              <a:lnSpc>
                <a:spcPct val="135000"/>
              </a:lnSpc>
            </a:pPr>
            <a:endParaRPr lang="en-US" sz="1200" b="1" dirty="0">
              <a:solidFill>
                <a:srgbClr val="30574E"/>
              </a:solidFill>
            </a:endParaRPr>
          </a:p>
          <a:p>
            <a:pPr algn="ctr">
              <a:lnSpc>
                <a:spcPct val="135000"/>
              </a:lnSpc>
            </a:pPr>
            <a:r>
              <a:rPr lang="en-US" sz="1200" b="1" dirty="0">
                <a:solidFill>
                  <a:srgbClr val="30574E"/>
                </a:solidFill>
              </a:rPr>
              <a:t>Inverness (pop. ~47,000)</a:t>
            </a:r>
          </a:p>
          <a:p>
            <a:pPr algn="ctr">
              <a:lnSpc>
                <a:spcPct val="135000"/>
              </a:lnSpc>
            </a:pPr>
            <a:endParaRPr lang="en-US" sz="1200" b="1" dirty="0">
              <a:solidFill>
                <a:srgbClr val="30574E"/>
              </a:solidFill>
            </a:endParaRPr>
          </a:p>
          <a:p>
            <a:pPr algn="ctr">
              <a:lnSpc>
                <a:spcPct val="135000"/>
              </a:lnSpc>
            </a:pPr>
            <a:r>
              <a:rPr lang="en-US" sz="1200" b="1" dirty="0">
                <a:solidFill>
                  <a:srgbClr val="30574E"/>
                </a:solidFill>
              </a:rPr>
              <a:t>Perth (pop. ~47,000)</a:t>
            </a:r>
          </a:p>
          <a:p>
            <a:pPr algn="ctr">
              <a:lnSpc>
                <a:spcPct val="135000"/>
              </a:lnSpc>
            </a:pPr>
            <a:endParaRPr lang="en-US" sz="1200" b="1" dirty="0">
              <a:solidFill>
                <a:srgbClr val="30574E"/>
              </a:solidFill>
            </a:endParaRPr>
          </a:p>
          <a:p>
            <a:pPr algn="ctr">
              <a:lnSpc>
                <a:spcPct val="135000"/>
              </a:lnSpc>
            </a:pPr>
            <a:r>
              <a:rPr lang="en-US" sz="1200" b="1" dirty="0">
                <a:solidFill>
                  <a:srgbClr val="30574E"/>
                </a:solidFill>
              </a:rPr>
              <a:t>Orkney – Kirkwall (pop. ~22,000)</a:t>
            </a:r>
          </a:p>
        </p:txBody>
      </p:sp>
      <p:grpSp>
        <p:nvGrpSpPr>
          <p:cNvPr id="62" name="Group 61">
            <a:extLst>
              <a:ext uri="{FF2B5EF4-FFF2-40B4-BE49-F238E27FC236}">
                <a16:creationId xmlns:a16="http://schemas.microsoft.com/office/drawing/2014/main" id="{DA0E5D52-DC49-4C0A-9053-6B707AAEFBEF}"/>
              </a:ext>
            </a:extLst>
          </p:cNvPr>
          <p:cNvGrpSpPr/>
          <p:nvPr/>
        </p:nvGrpSpPr>
        <p:grpSpPr>
          <a:xfrm>
            <a:off x="514829" y="3254041"/>
            <a:ext cx="2398643" cy="2467707"/>
            <a:chOff x="514829" y="3276343"/>
            <a:chExt cx="2398643" cy="2467707"/>
          </a:xfrm>
        </p:grpSpPr>
        <p:cxnSp>
          <p:nvCxnSpPr>
            <p:cNvPr id="55" name="Straight Connector 54">
              <a:extLst>
                <a:ext uri="{FF2B5EF4-FFF2-40B4-BE49-F238E27FC236}">
                  <a16:creationId xmlns:a16="http://schemas.microsoft.com/office/drawing/2014/main" id="{8A5B29F7-1D7F-448B-9682-01EEF67FD40C}"/>
                </a:ext>
              </a:extLst>
            </p:cNvPr>
            <p:cNvCxnSpPr>
              <a:cxnSpLocks/>
            </p:cNvCxnSpPr>
            <p:nvPr/>
          </p:nvCxnSpPr>
          <p:spPr>
            <a:xfrm>
              <a:off x="514829" y="3276343"/>
              <a:ext cx="2398643" cy="0"/>
            </a:xfrm>
            <a:prstGeom prst="line">
              <a:avLst/>
            </a:prstGeom>
            <a:ln w="12700">
              <a:gradFill flip="none" rotWithShape="1">
                <a:gsLst>
                  <a:gs pos="50000">
                    <a:srgbClr val="30574E"/>
                  </a:gs>
                  <a:gs pos="0">
                    <a:schemeClr val="bg1">
                      <a:lumMod val="95000"/>
                    </a:schemeClr>
                  </a:gs>
                  <a:gs pos="100000">
                    <a:schemeClr val="bg1">
                      <a:lumMod val="9500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2D235F88-1DD8-4C57-89EC-5922AB4112EF}"/>
                </a:ext>
              </a:extLst>
            </p:cNvPr>
            <p:cNvCxnSpPr>
              <a:cxnSpLocks/>
            </p:cNvCxnSpPr>
            <p:nvPr/>
          </p:nvCxnSpPr>
          <p:spPr>
            <a:xfrm>
              <a:off x="514829" y="3769884"/>
              <a:ext cx="2398643" cy="0"/>
            </a:xfrm>
            <a:prstGeom prst="line">
              <a:avLst/>
            </a:prstGeom>
            <a:ln w="12700">
              <a:gradFill flip="none" rotWithShape="1">
                <a:gsLst>
                  <a:gs pos="50000">
                    <a:srgbClr val="30574E"/>
                  </a:gs>
                  <a:gs pos="0">
                    <a:schemeClr val="bg1">
                      <a:lumMod val="95000"/>
                    </a:schemeClr>
                  </a:gs>
                  <a:gs pos="100000">
                    <a:schemeClr val="bg1">
                      <a:lumMod val="9500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70E3A9B5-A7FC-4FD2-9639-1C321BEEF396}"/>
                </a:ext>
              </a:extLst>
            </p:cNvPr>
            <p:cNvCxnSpPr>
              <a:cxnSpLocks/>
            </p:cNvCxnSpPr>
            <p:nvPr/>
          </p:nvCxnSpPr>
          <p:spPr>
            <a:xfrm>
              <a:off x="514829" y="4263425"/>
              <a:ext cx="2398643" cy="0"/>
            </a:xfrm>
            <a:prstGeom prst="line">
              <a:avLst/>
            </a:prstGeom>
            <a:ln w="12700">
              <a:gradFill flip="none" rotWithShape="1">
                <a:gsLst>
                  <a:gs pos="50000">
                    <a:srgbClr val="30574E"/>
                  </a:gs>
                  <a:gs pos="0">
                    <a:schemeClr val="bg1">
                      <a:lumMod val="95000"/>
                    </a:schemeClr>
                  </a:gs>
                  <a:gs pos="100000">
                    <a:schemeClr val="bg1">
                      <a:lumMod val="9500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247F11F-C0C9-4AA3-B469-CC02A65F22FC}"/>
                </a:ext>
              </a:extLst>
            </p:cNvPr>
            <p:cNvCxnSpPr>
              <a:cxnSpLocks/>
            </p:cNvCxnSpPr>
            <p:nvPr/>
          </p:nvCxnSpPr>
          <p:spPr>
            <a:xfrm>
              <a:off x="514829" y="4756966"/>
              <a:ext cx="2398643" cy="0"/>
            </a:xfrm>
            <a:prstGeom prst="line">
              <a:avLst/>
            </a:prstGeom>
            <a:ln w="12700">
              <a:gradFill flip="none" rotWithShape="1">
                <a:gsLst>
                  <a:gs pos="50000">
                    <a:srgbClr val="30574E"/>
                  </a:gs>
                  <a:gs pos="0">
                    <a:schemeClr val="bg1">
                      <a:lumMod val="95000"/>
                    </a:schemeClr>
                  </a:gs>
                  <a:gs pos="100000">
                    <a:schemeClr val="bg1">
                      <a:lumMod val="9500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1DCD3132-05EE-4472-9989-718CCD9A7853}"/>
                </a:ext>
              </a:extLst>
            </p:cNvPr>
            <p:cNvCxnSpPr>
              <a:cxnSpLocks/>
            </p:cNvCxnSpPr>
            <p:nvPr/>
          </p:nvCxnSpPr>
          <p:spPr>
            <a:xfrm>
              <a:off x="514829" y="5250507"/>
              <a:ext cx="2398643" cy="0"/>
            </a:xfrm>
            <a:prstGeom prst="line">
              <a:avLst/>
            </a:prstGeom>
            <a:ln w="12700">
              <a:gradFill flip="none" rotWithShape="1">
                <a:gsLst>
                  <a:gs pos="50000">
                    <a:srgbClr val="30574E"/>
                  </a:gs>
                  <a:gs pos="0">
                    <a:schemeClr val="bg1">
                      <a:lumMod val="95000"/>
                    </a:schemeClr>
                  </a:gs>
                  <a:gs pos="100000">
                    <a:schemeClr val="bg1">
                      <a:lumMod val="9500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4F88085B-4F82-43E1-9990-E8370C0F514B}"/>
                </a:ext>
              </a:extLst>
            </p:cNvPr>
            <p:cNvCxnSpPr>
              <a:cxnSpLocks/>
            </p:cNvCxnSpPr>
            <p:nvPr/>
          </p:nvCxnSpPr>
          <p:spPr>
            <a:xfrm>
              <a:off x="514829" y="5744050"/>
              <a:ext cx="2398643" cy="0"/>
            </a:xfrm>
            <a:prstGeom prst="line">
              <a:avLst/>
            </a:prstGeom>
            <a:ln w="12700">
              <a:gradFill flip="none" rotWithShape="1">
                <a:gsLst>
                  <a:gs pos="50000">
                    <a:srgbClr val="30574E"/>
                  </a:gs>
                  <a:gs pos="0">
                    <a:schemeClr val="bg1">
                      <a:lumMod val="95000"/>
                    </a:schemeClr>
                  </a:gs>
                  <a:gs pos="100000">
                    <a:schemeClr val="bg1">
                      <a:lumMod val="9500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cxnSp>
        <p:nvCxnSpPr>
          <p:cNvPr id="64" name="Straight Connector 63">
            <a:extLst>
              <a:ext uri="{FF2B5EF4-FFF2-40B4-BE49-F238E27FC236}">
                <a16:creationId xmlns:a16="http://schemas.microsoft.com/office/drawing/2014/main" id="{D039F221-E95B-4854-A5D7-EA1AA9DEE2B8}"/>
              </a:ext>
            </a:extLst>
          </p:cNvPr>
          <p:cNvCxnSpPr>
            <a:cxnSpLocks/>
          </p:cNvCxnSpPr>
          <p:nvPr/>
        </p:nvCxnSpPr>
        <p:spPr>
          <a:xfrm>
            <a:off x="3436063" y="3254041"/>
            <a:ext cx="2398643" cy="0"/>
          </a:xfrm>
          <a:prstGeom prst="line">
            <a:avLst/>
          </a:prstGeom>
          <a:ln w="12700">
            <a:gradFill flip="none" rotWithShape="1">
              <a:gsLst>
                <a:gs pos="50000">
                  <a:srgbClr val="000000"/>
                </a:gs>
                <a:gs pos="0">
                  <a:schemeClr val="bg1">
                    <a:lumMod val="95000"/>
                  </a:schemeClr>
                </a:gs>
                <a:gs pos="100000">
                  <a:schemeClr val="bg1">
                    <a:lumMod val="9500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B72C0E50-0F57-4ADE-B81F-1927AAE851FA}"/>
              </a:ext>
            </a:extLst>
          </p:cNvPr>
          <p:cNvCxnSpPr>
            <a:cxnSpLocks/>
          </p:cNvCxnSpPr>
          <p:nvPr/>
        </p:nvCxnSpPr>
        <p:spPr>
          <a:xfrm>
            <a:off x="3436063" y="3747582"/>
            <a:ext cx="2398643" cy="0"/>
          </a:xfrm>
          <a:prstGeom prst="line">
            <a:avLst/>
          </a:prstGeom>
          <a:ln w="12700">
            <a:gradFill flip="none" rotWithShape="1">
              <a:gsLst>
                <a:gs pos="50000">
                  <a:srgbClr val="000000"/>
                </a:gs>
                <a:gs pos="0">
                  <a:schemeClr val="bg1">
                    <a:lumMod val="95000"/>
                  </a:schemeClr>
                </a:gs>
                <a:gs pos="100000">
                  <a:schemeClr val="bg1">
                    <a:lumMod val="9500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17E93D15-825A-43F3-9FEA-1975B0EFF81A}"/>
              </a:ext>
            </a:extLst>
          </p:cNvPr>
          <p:cNvCxnSpPr>
            <a:cxnSpLocks/>
          </p:cNvCxnSpPr>
          <p:nvPr/>
        </p:nvCxnSpPr>
        <p:spPr>
          <a:xfrm>
            <a:off x="3436063" y="4241123"/>
            <a:ext cx="2398643" cy="0"/>
          </a:xfrm>
          <a:prstGeom prst="line">
            <a:avLst/>
          </a:prstGeom>
          <a:ln w="12700">
            <a:gradFill flip="none" rotWithShape="1">
              <a:gsLst>
                <a:gs pos="50000">
                  <a:srgbClr val="000000"/>
                </a:gs>
                <a:gs pos="0">
                  <a:schemeClr val="bg1">
                    <a:lumMod val="95000"/>
                  </a:schemeClr>
                </a:gs>
                <a:gs pos="100000">
                  <a:schemeClr val="bg1">
                    <a:lumMod val="9500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A200EED6-1605-4F21-AC16-E4973B984B14}"/>
              </a:ext>
            </a:extLst>
          </p:cNvPr>
          <p:cNvCxnSpPr>
            <a:cxnSpLocks/>
          </p:cNvCxnSpPr>
          <p:nvPr/>
        </p:nvCxnSpPr>
        <p:spPr>
          <a:xfrm>
            <a:off x="3436063" y="4734664"/>
            <a:ext cx="2398643" cy="0"/>
          </a:xfrm>
          <a:prstGeom prst="line">
            <a:avLst/>
          </a:prstGeom>
          <a:ln w="12700">
            <a:gradFill flip="none" rotWithShape="1">
              <a:gsLst>
                <a:gs pos="50000">
                  <a:srgbClr val="000000"/>
                </a:gs>
                <a:gs pos="0">
                  <a:schemeClr val="bg1">
                    <a:lumMod val="95000"/>
                  </a:schemeClr>
                </a:gs>
                <a:gs pos="100000">
                  <a:schemeClr val="bg1">
                    <a:lumMod val="9500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23DDEB17-2BA2-400F-9C77-3095B91CBFDE}"/>
              </a:ext>
            </a:extLst>
          </p:cNvPr>
          <p:cNvCxnSpPr>
            <a:cxnSpLocks/>
          </p:cNvCxnSpPr>
          <p:nvPr/>
        </p:nvCxnSpPr>
        <p:spPr>
          <a:xfrm>
            <a:off x="3436063" y="5228205"/>
            <a:ext cx="2398643" cy="0"/>
          </a:xfrm>
          <a:prstGeom prst="line">
            <a:avLst/>
          </a:prstGeom>
          <a:ln w="12700">
            <a:gradFill flip="none" rotWithShape="1">
              <a:gsLst>
                <a:gs pos="50000">
                  <a:srgbClr val="000000"/>
                </a:gs>
                <a:gs pos="0">
                  <a:schemeClr val="bg1">
                    <a:lumMod val="95000"/>
                  </a:schemeClr>
                </a:gs>
                <a:gs pos="100000">
                  <a:schemeClr val="bg1">
                    <a:lumMod val="9500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092E82B5-326F-4616-9261-8C8DF5826B9E}"/>
              </a:ext>
            </a:extLst>
          </p:cNvPr>
          <p:cNvCxnSpPr>
            <a:cxnSpLocks/>
          </p:cNvCxnSpPr>
          <p:nvPr/>
        </p:nvCxnSpPr>
        <p:spPr>
          <a:xfrm>
            <a:off x="3436063" y="5721748"/>
            <a:ext cx="2398643" cy="0"/>
          </a:xfrm>
          <a:prstGeom prst="line">
            <a:avLst/>
          </a:prstGeom>
          <a:ln w="12700">
            <a:gradFill flip="none" rotWithShape="1">
              <a:gsLst>
                <a:gs pos="50000">
                  <a:srgbClr val="000000"/>
                </a:gs>
                <a:gs pos="0">
                  <a:schemeClr val="bg1">
                    <a:lumMod val="95000"/>
                  </a:schemeClr>
                </a:gs>
                <a:gs pos="100000">
                  <a:schemeClr val="bg1">
                    <a:lumMod val="9500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nvGrpSpPr>
          <p:cNvPr id="70" name="Group 69">
            <a:extLst>
              <a:ext uri="{FF2B5EF4-FFF2-40B4-BE49-F238E27FC236}">
                <a16:creationId xmlns:a16="http://schemas.microsoft.com/office/drawing/2014/main" id="{82C1BFB2-9460-4076-AF1C-CBDFEFAD69F8}"/>
              </a:ext>
            </a:extLst>
          </p:cNvPr>
          <p:cNvGrpSpPr/>
          <p:nvPr/>
        </p:nvGrpSpPr>
        <p:grpSpPr>
          <a:xfrm>
            <a:off x="6357298" y="3254041"/>
            <a:ext cx="2398643" cy="2467707"/>
            <a:chOff x="514829" y="3276343"/>
            <a:chExt cx="2398643" cy="2467707"/>
          </a:xfrm>
        </p:grpSpPr>
        <p:cxnSp>
          <p:nvCxnSpPr>
            <p:cNvPr id="71" name="Straight Connector 70">
              <a:extLst>
                <a:ext uri="{FF2B5EF4-FFF2-40B4-BE49-F238E27FC236}">
                  <a16:creationId xmlns:a16="http://schemas.microsoft.com/office/drawing/2014/main" id="{20381BED-1901-40E6-B529-9D97738C5CD0}"/>
                </a:ext>
              </a:extLst>
            </p:cNvPr>
            <p:cNvCxnSpPr>
              <a:cxnSpLocks/>
            </p:cNvCxnSpPr>
            <p:nvPr/>
          </p:nvCxnSpPr>
          <p:spPr>
            <a:xfrm>
              <a:off x="514829" y="3276343"/>
              <a:ext cx="2398643" cy="0"/>
            </a:xfrm>
            <a:prstGeom prst="line">
              <a:avLst/>
            </a:prstGeom>
            <a:ln w="12700">
              <a:gradFill flip="none" rotWithShape="1">
                <a:gsLst>
                  <a:gs pos="50000">
                    <a:srgbClr val="000000"/>
                  </a:gs>
                  <a:gs pos="0">
                    <a:schemeClr val="bg1">
                      <a:lumMod val="95000"/>
                    </a:schemeClr>
                  </a:gs>
                  <a:gs pos="100000">
                    <a:schemeClr val="bg1">
                      <a:lumMod val="9500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40434F53-14C4-4502-AA1B-66FD6B90F864}"/>
                </a:ext>
              </a:extLst>
            </p:cNvPr>
            <p:cNvCxnSpPr>
              <a:cxnSpLocks/>
            </p:cNvCxnSpPr>
            <p:nvPr/>
          </p:nvCxnSpPr>
          <p:spPr>
            <a:xfrm>
              <a:off x="514829" y="3769884"/>
              <a:ext cx="2398643" cy="0"/>
            </a:xfrm>
            <a:prstGeom prst="line">
              <a:avLst/>
            </a:prstGeom>
            <a:ln w="12700">
              <a:gradFill flip="none" rotWithShape="1">
                <a:gsLst>
                  <a:gs pos="50000">
                    <a:srgbClr val="000000"/>
                  </a:gs>
                  <a:gs pos="0">
                    <a:schemeClr val="bg1">
                      <a:lumMod val="95000"/>
                    </a:schemeClr>
                  </a:gs>
                  <a:gs pos="100000">
                    <a:schemeClr val="bg1">
                      <a:lumMod val="9500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79A0D43D-1478-4A65-9254-48994F40ABBF}"/>
                </a:ext>
              </a:extLst>
            </p:cNvPr>
            <p:cNvCxnSpPr>
              <a:cxnSpLocks/>
            </p:cNvCxnSpPr>
            <p:nvPr/>
          </p:nvCxnSpPr>
          <p:spPr>
            <a:xfrm>
              <a:off x="514829" y="4263425"/>
              <a:ext cx="2398643" cy="0"/>
            </a:xfrm>
            <a:prstGeom prst="line">
              <a:avLst/>
            </a:prstGeom>
            <a:ln w="12700">
              <a:gradFill flip="none" rotWithShape="1">
                <a:gsLst>
                  <a:gs pos="50000">
                    <a:srgbClr val="000000"/>
                  </a:gs>
                  <a:gs pos="0">
                    <a:schemeClr val="bg1">
                      <a:lumMod val="95000"/>
                    </a:schemeClr>
                  </a:gs>
                  <a:gs pos="100000">
                    <a:schemeClr val="bg1">
                      <a:lumMod val="9500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26CE3133-0F2D-48AB-A217-AB5D8FE9E443}"/>
                </a:ext>
              </a:extLst>
            </p:cNvPr>
            <p:cNvCxnSpPr>
              <a:cxnSpLocks/>
            </p:cNvCxnSpPr>
            <p:nvPr/>
          </p:nvCxnSpPr>
          <p:spPr>
            <a:xfrm>
              <a:off x="514829" y="4756966"/>
              <a:ext cx="2398643" cy="0"/>
            </a:xfrm>
            <a:prstGeom prst="line">
              <a:avLst/>
            </a:prstGeom>
            <a:ln w="12700">
              <a:gradFill flip="none" rotWithShape="1">
                <a:gsLst>
                  <a:gs pos="50000">
                    <a:srgbClr val="000000"/>
                  </a:gs>
                  <a:gs pos="0">
                    <a:schemeClr val="bg1">
                      <a:lumMod val="95000"/>
                    </a:schemeClr>
                  </a:gs>
                  <a:gs pos="100000">
                    <a:schemeClr val="bg1">
                      <a:lumMod val="9500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FE5C4EBF-B0F3-43E1-A4CF-4D8DDAA038B6}"/>
                </a:ext>
              </a:extLst>
            </p:cNvPr>
            <p:cNvCxnSpPr>
              <a:cxnSpLocks/>
            </p:cNvCxnSpPr>
            <p:nvPr/>
          </p:nvCxnSpPr>
          <p:spPr>
            <a:xfrm>
              <a:off x="514829" y="5250507"/>
              <a:ext cx="2398643" cy="0"/>
            </a:xfrm>
            <a:prstGeom prst="line">
              <a:avLst/>
            </a:prstGeom>
            <a:ln w="12700">
              <a:gradFill flip="none" rotWithShape="1">
                <a:gsLst>
                  <a:gs pos="50000">
                    <a:srgbClr val="000000"/>
                  </a:gs>
                  <a:gs pos="0">
                    <a:schemeClr val="bg1">
                      <a:lumMod val="95000"/>
                    </a:schemeClr>
                  </a:gs>
                  <a:gs pos="100000">
                    <a:schemeClr val="bg1">
                      <a:lumMod val="9500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B00C6C6D-2AED-4A93-A999-2C6258A8D85A}"/>
                </a:ext>
              </a:extLst>
            </p:cNvPr>
            <p:cNvCxnSpPr>
              <a:cxnSpLocks/>
            </p:cNvCxnSpPr>
            <p:nvPr/>
          </p:nvCxnSpPr>
          <p:spPr>
            <a:xfrm>
              <a:off x="514829" y="5744050"/>
              <a:ext cx="2398643" cy="0"/>
            </a:xfrm>
            <a:prstGeom prst="line">
              <a:avLst/>
            </a:prstGeom>
            <a:ln w="12700">
              <a:gradFill flip="none" rotWithShape="1">
                <a:gsLst>
                  <a:gs pos="50000">
                    <a:srgbClr val="000000"/>
                  </a:gs>
                  <a:gs pos="0">
                    <a:schemeClr val="bg1">
                      <a:lumMod val="95000"/>
                    </a:schemeClr>
                  </a:gs>
                  <a:gs pos="100000">
                    <a:schemeClr val="bg1">
                      <a:lumMod val="9500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cxnSp>
        <p:nvCxnSpPr>
          <p:cNvPr id="78" name="Straight Connector 77">
            <a:extLst>
              <a:ext uri="{FF2B5EF4-FFF2-40B4-BE49-F238E27FC236}">
                <a16:creationId xmlns:a16="http://schemas.microsoft.com/office/drawing/2014/main" id="{B2B74491-40BD-4F7B-A0E3-CD41F64D0475}"/>
              </a:ext>
            </a:extLst>
          </p:cNvPr>
          <p:cNvCxnSpPr>
            <a:cxnSpLocks/>
          </p:cNvCxnSpPr>
          <p:nvPr/>
        </p:nvCxnSpPr>
        <p:spPr>
          <a:xfrm>
            <a:off x="9278532" y="3254041"/>
            <a:ext cx="2398643" cy="0"/>
          </a:xfrm>
          <a:prstGeom prst="line">
            <a:avLst/>
          </a:prstGeom>
          <a:ln w="12700">
            <a:gradFill flip="none" rotWithShape="1">
              <a:gsLst>
                <a:gs pos="50000">
                  <a:srgbClr val="000000"/>
                </a:gs>
                <a:gs pos="0">
                  <a:schemeClr val="bg1">
                    <a:lumMod val="95000"/>
                  </a:schemeClr>
                </a:gs>
                <a:gs pos="100000">
                  <a:schemeClr val="bg1">
                    <a:lumMod val="9500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63AA0DAC-349D-4D75-80EB-7A7B147846EA}"/>
              </a:ext>
            </a:extLst>
          </p:cNvPr>
          <p:cNvCxnSpPr>
            <a:cxnSpLocks/>
          </p:cNvCxnSpPr>
          <p:nvPr/>
        </p:nvCxnSpPr>
        <p:spPr>
          <a:xfrm>
            <a:off x="9278532" y="3747582"/>
            <a:ext cx="2398643" cy="0"/>
          </a:xfrm>
          <a:prstGeom prst="line">
            <a:avLst/>
          </a:prstGeom>
          <a:ln w="12700">
            <a:gradFill flip="none" rotWithShape="1">
              <a:gsLst>
                <a:gs pos="50000">
                  <a:srgbClr val="000000"/>
                </a:gs>
                <a:gs pos="0">
                  <a:schemeClr val="bg1">
                    <a:lumMod val="95000"/>
                  </a:schemeClr>
                </a:gs>
                <a:gs pos="100000">
                  <a:schemeClr val="bg1">
                    <a:lumMod val="9500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3DCBA6DF-A95E-4247-8BD9-674B5C00C5EC}"/>
              </a:ext>
            </a:extLst>
          </p:cNvPr>
          <p:cNvCxnSpPr>
            <a:cxnSpLocks/>
          </p:cNvCxnSpPr>
          <p:nvPr/>
        </p:nvCxnSpPr>
        <p:spPr>
          <a:xfrm>
            <a:off x="9278532" y="4241123"/>
            <a:ext cx="2398643" cy="0"/>
          </a:xfrm>
          <a:prstGeom prst="line">
            <a:avLst/>
          </a:prstGeom>
          <a:ln w="12700">
            <a:gradFill flip="none" rotWithShape="1">
              <a:gsLst>
                <a:gs pos="50000">
                  <a:srgbClr val="000000"/>
                </a:gs>
                <a:gs pos="0">
                  <a:schemeClr val="bg1">
                    <a:lumMod val="95000"/>
                  </a:schemeClr>
                </a:gs>
                <a:gs pos="100000">
                  <a:schemeClr val="bg1">
                    <a:lumMod val="9500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BCBA16C5-911B-499F-BF5E-007BEF747EB3}"/>
              </a:ext>
            </a:extLst>
          </p:cNvPr>
          <p:cNvCxnSpPr>
            <a:cxnSpLocks/>
          </p:cNvCxnSpPr>
          <p:nvPr/>
        </p:nvCxnSpPr>
        <p:spPr>
          <a:xfrm>
            <a:off x="9278532" y="4734664"/>
            <a:ext cx="2398643" cy="0"/>
          </a:xfrm>
          <a:prstGeom prst="line">
            <a:avLst/>
          </a:prstGeom>
          <a:ln w="12700">
            <a:gradFill flip="none" rotWithShape="1">
              <a:gsLst>
                <a:gs pos="50000">
                  <a:srgbClr val="000000"/>
                </a:gs>
                <a:gs pos="0">
                  <a:schemeClr val="bg1">
                    <a:lumMod val="95000"/>
                  </a:schemeClr>
                </a:gs>
                <a:gs pos="100000">
                  <a:schemeClr val="bg1">
                    <a:lumMod val="9500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16F4BFEE-464D-4773-BE62-02387DE73F2E}"/>
              </a:ext>
            </a:extLst>
          </p:cNvPr>
          <p:cNvCxnSpPr>
            <a:cxnSpLocks/>
          </p:cNvCxnSpPr>
          <p:nvPr/>
        </p:nvCxnSpPr>
        <p:spPr>
          <a:xfrm>
            <a:off x="9278532" y="5228205"/>
            <a:ext cx="2398643" cy="0"/>
          </a:xfrm>
          <a:prstGeom prst="line">
            <a:avLst/>
          </a:prstGeom>
          <a:ln w="12700">
            <a:gradFill flip="none" rotWithShape="1">
              <a:gsLst>
                <a:gs pos="50000">
                  <a:srgbClr val="000000"/>
                </a:gs>
                <a:gs pos="0">
                  <a:schemeClr val="bg1">
                    <a:lumMod val="95000"/>
                  </a:schemeClr>
                </a:gs>
                <a:gs pos="100000">
                  <a:schemeClr val="bg1">
                    <a:lumMod val="9500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A5670B84-1035-4B70-9F07-B3AB708C9423}"/>
              </a:ext>
            </a:extLst>
          </p:cNvPr>
          <p:cNvCxnSpPr>
            <a:cxnSpLocks/>
          </p:cNvCxnSpPr>
          <p:nvPr/>
        </p:nvCxnSpPr>
        <p:spPr>
          <a:xfrm>
            <a:off x="9278532" y="5721748"/>
            <a:ext cx="2398643" cy="0"/>
          </a:xfrm>
          <a:prstGeom prst="line">
            <a:avLst/>
          </a:prstGeom>
          <a:ln w="12700">
            <a:gradFill flip="none" rotWithShape="1">
              <a:gsLst>
                <a:gs pos="50000">
                  <a:srgbClr val="000000"/>
                </a:gs>
                <a:gs pos="0">
                  <a:schemeClr val="bg1">
                    <a:lumMod val="95000"/>
                  </a:schemeClr>
                </a:gs>
                <a:gs pos="100000">
                  <a:schemeClr val="bg1">
                    <a:lumMod val="95000"/>
                  </a:schemeClr>
                </a:gs>
              </a:gsLst>
              <a:lin ang="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540034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DF080CDF-B0C5-46F2-BC61-B18F85829C52}"/>
              </a:ext>
            </a:extLst>
          </p:cNvPr>
          <p:cNvSpPr/>
          <p:nvPr/>
        </p:nvSpPr>
        <p:spPr>
          <a:xfrm>
            <a:off x="4901757" y="4292867"/>
            <a:ext cx="7290243" cy="255370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24">
            <a:extLst>
              <a:ext uri="{FF2B5EF4-FFF2-40B4-BE49-F238E27FC236}">
                <a16:creationId xmlns:a16="http://schemas.microsoft.com/office/drawing/2014/main" id="{12BC62B1-B7D2-43A2-96CD-BE25A71A4C61}"/>
              </a:ext>
            </a:extLst>
          </p:cNvPr>
          <p:cNvPicPr>
            <a:picLocks noChangeAspect="1"/>
          </p:cNvPicPr>
          <p:nvPr/>
        </p:nvPicPr>
        <p:blipFill>
          <a:blip r:embed="rId2">
            <a:extLst>
              <a:ext uri="{28A0092B-C50C-407E-A947-70E740481C1C}">
                <a14:useLocalDpi xmlns:a14="http://schemas.microsoft.com/office/drawing/2010/main" val="0"/>
              </a:ext>
            </a:extLst>
          </a:blip>
          <a:srcRect l="36732" r="23049"/>
          <a:stretch>
            <a:fillRect/>
          </a:stretch>
        </p:blipFill>
        <p:spPr>
          <a:xfrm flipH="1">
            <a:off x="434887" y="0"/>
            <a:ext cx="4903495" cy="6832879"/>
          </a:xfrm>
          <a:custGeom>
            <a:avLst/>
            <a:gdLst>
              <a:gd name="connsiteX0" fmla="*/ 4903495 w 4903495"/>
              <a:gd name="connsiteY0" fmla="*/ 0 h 6832879"/>
              <a:gd name="connsiteX1" fmla="*/ 0 w 4903495"/>
              <a:gd name="connsiteY1" fmla="*/ 0 h 6832879"/>
              <a:gd name="connsiteX2" fmla="*/ 0 w 4903495"/>
              <a:gd name="connsiteY2" fmla="*/ 6832879 h 6832879"/>
              <a:gd name="connsiteX3" fmla="*/ 4903495 w 4903495"/>
              <a:gd name="connsiteY3" fmla="*/ 6832879 h 6832879"/>
            </a:gdLst>
            <a:ahLst/>
            <a:cxnLst>
              <a:cxn ang="0">
                <a:pos x="connsiteX0" y="connsiteY0"/>
              </a:cxn>
              <a:cxn ang="0">
                <a:pos x="connsiteX1" y="connsiteY1"/>
              </a:cxn>
              <a:cxn ang="0">
                <a:pos x="connsiteX2" y="connsiteY2"/>
              </a:cxn>
              <a:cxn ang="0">
                <a:pos x="connsiteX3" y="connsiteY3"/>
              </a:cxn>
            </a:cxnLst>
            <a:rect l="l" t="t" r="r" b="b"/>
            <a:pathLst>
              <a:path w="4903495" h="6832879">
                <a:moveTo>
                  <a:pt x="4903495" y="0"/>
                </a:moveTo>
                <a:lnTo>
                  <a:pt x="0" y="0"/>
                </a:lnTo>
                <a:lnTo>
                  <a:pt x="0" y="6832879"/>
                </a:lnTo>
                <a:lnTo>
                  <a:pt x="4903495" y="6832879"/>
                </a:lnTo>
                <a:close/>
              </a:path>
            </a:pathLst>
          </a:custGeom>
        </p:spPr>
      </p:pic>
      <p:sp>
        <p:nvSpPr>
          <p:cNvPr id="4" name="Rectangle 3">
            <a:extLst>
              <a:ext uri="{FF2B5EF4-FFF2-40B4-BE49-F238E27FC236}">
                <a16:creationId xmlns:a16="http://schemas.microsoft.com/office/drawing/2014/main" id="{D57FCAA2-7D55-4AF0-BD7B-784EB1C5051E}"/>
              </a:ext>
            </a:extLst>
          </p:cNvPr>
          <p:cNvSpPr/>
          <p:nvPr/>
        </p:nvSpPr>
        <p:spPr>
          <a:xfrm>
            <a:off x="434886" y="0"/>
            <a:ext cx="4903495" cy="6858000"/>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5527B567-BE94-40E2-AFE5-E21CBADB67AA}"/>
              </a:ext>
            </a:extLst>
          </p:cNvPr>
          <p:cNvSpPr/>
          <p:nvPr/>
        </p:nvSpPr>
        <p:spPr>
          <a:xfrm>
            <a:off x="1113591" y="1998869"/>
            <a:ext cx="3546084" cy="2466253"/>
          </a:xfrm>
          <a:prstGeom prst="rect">
            <a:avLst/>
          </a:prstGeom>
        </p:spPr>
        <p:txBody>
          <a:bodyPr wrap="square">
            <a:spAutoFit/>
          </a:bodyPr>
          <a:lstStyle/>
          <a:p>
            <a:pPr algn="ctr">
              <a:lnSpc>
                <a:spcPct val="120000"/>
              </a:lnSpc>
            </a:pPr>
            <a:r>
              <a:rPr lang="en-US" sz="4400" b="1" dirty="0">
                <a:solidFill>
                  <a:schemeClr val="bg1"/>
                </a:solidFill>
              </a:rPr>
              <a:t>Current Prevalence Data</a:t>
            </a:r>
          </a:p>
        </p:txBody>
      </p:sp>
      <p:sp>
        <p:nvSpPr>
          <p:cNvPr id="8" name="Rectangle 7">
            <a:extLst>
              <a:ext uri="{FF2B5EF4-FFF2-40B4-BE49-F238E27FC236}">
                <a16:creationId xmlns:a16="http://schemas.microsoft.com/office/drawing/2014/main" id="{D829A100-D7D3-4084-9D05-74B84648805E}"/>
              </a:ext>
            </a:extLst>
          </p:cNvPr>
          <p:cNvSpPr/>
          <p:nvPr/>
        </p:nvSpPr>
        <p:spPr>
          <a:xfrm>
            <a:off x="5498931" y="689512"/>
            <a:ext cx="6096000" cy="307777"/>
          </a:xfrm>
          <a:prstGeom prst="rect">
            <a:avLst/>
          </a:prstGeom>
        </p:spPr>
        <p:txBody>
          <a:bodyPr>
            <a:spAutoFit/>
          </a:bodyPr>
          <a:lstStyle/>
          <a:p>
            <a:r>
              <a:rPr lang="en-US" sz="1400" b="1" dirty="0">
                <a:solidFill>
                  <a:srgbClr val="30574E"/>
                </a:solidFill>
              </a:rPr>
              <a:t>Scottish Areas with Highest Autoimmune Disease Prevalence</a:t>
            </a:r>
          </a:p>
        </p:txBody>
      </p:sp>
      <p:sp>
        <p:nvSpPr>
          <p:cNvPr id="10" name="Rectangle 9">
            <a:extLst>
              <a:ext uri="{FF2B5EF4-FFF2-40B4-BE49-F238E27FC236}">
                <a16:creationId xmlns:a16="http://schemas.microsoft.com/office/drawing/2014/main" id="{DE45A1B9-C178-400C-8B05-AC2AD27169EA}"/>
              </a:ext>
            </a:extLst>
          </p:cNvPr>
          <p:cNvSpPr/>
          <p:nvPr/>
        </p:nvSpPr>
        <p:spPr>
          <a:xfrm>
            <a:off x="5498931" y="953100"/>
            <a:ext cx="6324367" cy="3237105"/>
          </a:xfrm>
          <a:prstGeom prst="rect">
            <a:avLst/>
          </a:prstGeom>
        </p:spPr>
        <p:txBody>
          <a:bodyPr wrap="square">
            <a:spAutoFit/>
          </a:bodyPr>
          <a:lstStyle/>
          <a:p>
            <a:pPr marL="171450" indent="-171450">
              <a:lnSpc>
                <a:spcPct val="120000"/>
              </a:lnSpc>
              <a:buBlip>
                <a:blip r:embed="rId3"/>
              </a:buBlip>
            </a:pPr>
            <a:r>
              <a:rPr lang="en-US" sz="900" b="1" dirty="0"/>
              <a:t>Orkney Islands</a:t>
            </a:r>
            <a:r>
              <a:rPr lang="en-US" sz="900" dirty="0"/>
              <a:t> – Diagnosed MS rate: </a:t>
            </a:r>
            <a:r>
              <a:rPr lang="en-US" sz="900" b="1" dirty="0"/>
              <a:t>402 per 100,000</a:t>
            </a:r>
            <a:r>
              <a:rPr lang="en-US" sz="900" dirty="0"/>
              <a:t> people, the highest MS prevalence ever recorded worldwide . (One in 170 women on Orkney has MS .) This rate, from a major 2012 study, was more than </a:t>
            </a:r>
            <a:r>
              <a:rPr lang="en-US" sz="900" b="1" dirty="0"/>
              <a:t>double</a:t>
            </a:r>
            <a:r>
              <a:rPr lang="en-US" sz="900" dirty="0"/>
              <a:t> the Scottish national MS prevalence at that time . </a:t>
            </a:r>
            <a:br>
              <a:rPr lang="en-US" sz="900" dirty="0"/>
            </a:br>
            <a:r>
              <a:rPr lang="en-US" sz="900" dirty="0"/>
              <a:t>Overall prevalence: Approximately </a:t>
            </a:r>
            <a:r>
              <a:rPr lang="en-US" sz="900" b="1" dirty="0"/>
              <a:t>0.4% </a:t>
            </a:r>
            <a:r>
              <a:rPr lang="en-US" sz="900" dirty="0"/>
              <a:t>of Orkney’s population lives with MS (versus ~0.2% across Scotland) . When considering all autoimmune disorders together, Orkney’s total burden is likely elevated as well – for context, about </a:t>
            </a:r>
            <a:r>
              <a:rPr lang="en-US" sz="900" b="1" dirty="0"/>
              <a:t>10% of the UK population </a:t>
            </a:r>
            <a:r>
              <a:rPr lang="en-US" sz="900" dirty="0"/>
              <a:t>has some form of autoimmune disease , so a small community like Orkney (population ~22,000) might have on the order of a couple thousand people affected by autoimmune conditions in total. The extraordinarily high MS rate on Orkney (often dubbed the “MS capital” of the world ) is a key contributor to its overall autoimmune disease prevalence.</a:t>
            </a:r>
          </a:p>
          <a:p>
            <a:pPr marL="171450" indent="-171450">
              <a:lnSpc>
                <a:spcPct val="120000"/>
              </a:lnSpc>
              <a:buBlip>
                <a:blip r:embed="rId3"/>
              </a:buBlip>
            </a:pPr>
            <a:r>
              <a:rPr lang="en-US" sz="900" b="1" dirty="0"/>
              <a:t>Shetland Islands </a:t>
            </a:r>
            <a:r>
              <a:rPr lang="en-US" sz="900" dirty="0"/>
              <a:t>– Diagnosed MS rate: </a:t>
            </a:r>
            <a:r>
              <a:rPr lang="en-US" sz="900" b="1" dirty="0"/>
              <a:t>295 per 100,000 </a:t>
            </a:r>
            <a:r>
              <a:rPr lang="en-US" sz="900" dirty="0"/>
              <a:t>people , the second-highest MS prevalence in Scotland (only behind Orkney). This equates to roughly 0.3% of Shetland’s population having MS. Like Orkney, Shetland saw its MS rates rise over recent decades . Overall prevalence: Shetland’s </a:t>
            </a:r>
            <a:r>
              <a:rPr lang="en-US" sz="900" b="1" dirty="0"/>
              <a:t>autoimmune disease burden</a:t>
            </a:r>
            <a:r>
              <a:rPr lang="en-US" sz="900" dirty="0"/>
              <a:t> per capita is among the highest in the country, driven largely by MS. Its MS prevalence is about 40% higher than Scotland’s average . Although detailed data for all autoimmune diagnoses in Shetland are limited, the elevated MS frequency suggests environmental or genetic factors that might also influence other autoimmune conditions. (Scotland’s northern isles have been a focus of research to understand these unusual clusters .) In sum, Shetland’s small population (~23,000) includes a </a:t>
            </a:r>
            <a:r>
              <a:rPr lang="en-US" sz="900" b="1" dirty="0"/>
              <a:t>disproportionately large number of autoimmune disease patients </a:t>
            </a:r>
            <a:r>
              <a:rPr lang="en-US" sz="900" dirty="0"/>
              <a:t>relative to national norms, again chiefly due to MS.</a:t>
            </a:r>
          </a:p>
        </p:txBody>
      </p:sp>
      <p:sp>
        <p:nvSpPr>
          <p:cNvPr id="14" name="Rectangle 13">
            <a:extLst>
              <a:ext uri="{FF2B5EF4-FFF2-40B4-BE49-F238E27FC236}">
                <a16:creationId xmlns:a16="http://schemas.microsoft.com/office/drawing/2014/main" id="{19A4BA2D-7101-4C0D-9B51-338AF9750C30}"/>
              </a:ext>
            </a:extLst>
          </p:cNvPr>
          <p:cNvSpPr/>
          <p:nvPr/>
        </p:nvSpPr>
        <p:spPr>
          <a:xfrm>
            <a:off x="0" y="0"/>
            <a:ext cx="379141" cy="6858000"/>
          </a:xfrm>
          <a:prstGeom prst="rect">
            <a:avLst/>
          </a:prstGeom>
          <a:gradFill flip="none" rotWithShape="1">
            <a:gsLst>
              <a:gs pos="0">
                <a:srgbClr val="000000"/>
              </a:gs>
              <a:gs pos="100000">
                <a:srgbClr val="30574E"/>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8FF384DA-C796-4499-974A-901FF103488C}"/>
              </a:ext>
            </a:extLst>
          </p:cNvPr>
          <p:cNvGrpSpPr/>
          <p:nvPr/>
        </p:nvGrpSpPr>
        <p:grpSpPr>
          <a:xfrm>
            <a:off x="0" y="6577588"/>
            <a:ext cx="12195048" cy="280412"/>
            <a:chOff x="0" y="6577588"/>
            <a:chExt cx="12195048" cy="280412"/>
          </a:xfrm>
          <a:gradFill>
            <a:gsLst>
              <a:gs pos="7000">
                <a:srgbClr val="000000"/>
              </a:gs>
              <a:gs pos="97000">
                <a:srgbClr val="30574E"/>
              </a:gs>
            </a:gsLst>
            <a:lin ang="0" scaled="1"/>
          </a:gradFill>
        </p:grpSpPr>
        <p:sp>
          <p:nvSpPr>
            <p:cNvPr id="16" name="Rectangle 15">
              <a:extLst>
                <a:ext uri="{FF2B5EF4-FFF2-40B4-BE49-F238E27FC236}">
                  <a16:creationId xmlns:a16="http://schemas.microsoft.com/office/drawing/2014/main" id="{06C4205A-F297-4871-826A-FA02AE1DDF4E}"/>
                </a:ext>
              </a:extLst>
            </p:cNvPr>
            <p:cNvSpPr/>
            <p:nvPr userDrawn="1"/>
          </p:nvSpPr>
          <p:spPr>
            <a:xfrm>
              <a:off x="6096000" y="6775704"/>
              <a:ext cx="6099048" cy="8229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7" name="Group 16">
              <a:extLst>
                <a:ext uri="{FF2B5EF4-FFF2-40B4-BE49-F238E27FC236}">
                  <a16:creationId xmlns:a16="http://schemas.microsoft.com/office/drawing/2014/main" id="{2429ADEE-A9E2-4BFB-85CA-8F4BFD5CF1CE}"/>
                </a:ext>
              </a:extLst>
            </p:cNvPr>
            <p:cNvGrpSpPr/>
            <p:nvPr userDrawn="1"/>
          </p:nvGrpSpPr>
          <p:grpSpPr>
            <a:xfrm>
              <a:off x="0" y="6577588"/>
              <a:ext cx="6338083" cy="280412"/>
              <a:chOff x="0" y="6577588"/>
              <a:chExt cx="6338083" cy="280412"/>
            </a:xfrm>
            <a:grpFill/>
          </p:grpSpPr>
          <p:sp>
            <p:nvSpPr>
              <p:cNvPr id="18" name="Rectangle 17">
                <a:extLst>
                  <a:ext uri="{FF2B5EF4-FFF2-40B4-BE49-F238E27FC236}">
                    <a16:creationId xmlns:a16="http://schemas.microsoft.com/office/drawing/2014/main" id="{E889AF49-80FE-4758-8990-9C5FE8DAB975}"/>
                  </a:ext>
                </a:extLst>
              </p:cNvPr>
              <p:cNvSpPr/>
              <p:nvPr userDrawn="1"/>
            </p:nvSpPr>
            <p:spPr>
              <a:xfrm>
                <a:off x="0" y="6775704"/>
                <a:ext cx="6099048" cy="8229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Google Shape;24;p54">
                <a:extLst>
                  <a:ext uri="{FF2B5EF4-FFF2-40B4-BE49-F238E27FC236}">
                    <a16:creationId xmlns:a16="http://schemas.microsoft.com/office/drawing/2014/main" id="{69B16FBA-A471-4722-951D-3C5B95D0618A}"/>
                  </a:ext>
                </a:extLst>
              </p:cNvPr>
              <p:cNvSpPr/>
              <p:nvPr userDrawn="1"/>
            </p:nvSpPr>
            <p:spPr>
              <a:xfrm>
                <a:off x="5853918" y="6577588"/>
                <a:ext cx="484165" cy="268981"/>
              </a:xfrm>
              <a:custGeom>
                <a:avLst/>
                <a:gdLst/>
                <a:ahLst/>
                <a:cxnLst/>
                <a:rect l="l" t="t" r="r" b="b"/>
                <a:pathLst>
                  <a:path w="365760" h="203200" extrusionOk="0">
                    <a:moveTo>
                      <a:pt x="182880" y="0"/>
                    </a:moveTo>
                    <a:cubicBezTo>
                      <a:pt x="283882" y="0"/>
                      <a:pt x="365760" y="81878"/>
                      <a:pt x="365760" y="182880"/>
                    </a:cubicBezTo>
                    <a:lnTo>
                      <a:pt x="361658" y="203200"/>
                    </a:lnTo>
                    <a:lnTo>
                      <a:pt x="4103" y="203200"/>
                    </a:lnTo>
                    <a:lnTo>
                      <a:pt x="0" y="182880"/>
                    </a:lnTo>
                    <a:cubicBezTo>
                      <a:pt x="0" y="81878"/>
                      <a:pt x="81878" y="0"/>
                      <a:pt x="182880" y="0"/>
                    </a:cubicBezTo>
                    <a:close/>
                  </a:path>
                </a:pathLst>
              </a:custGeom>
              <a:gr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Arial"/>
                  <a:ea typeface="Arial"/>
                  <a:cs typeface="Arial"/>
                  <a:sym typeface="Arial"/>
                </a:endParaRPr>
              </a:p>
            </p:txBody>
          </p:sp>
        </p:grpSp>
      </p:grpSp>
      <p:sp>
        <p:nvSpPr>
          <p:cNvPr id="20" name="Slide Number Placeholder 5">
            <a:extLst>
              <a:ext uri="{FF2B5EF4-FFF2-40B4-BE49-F238E27FC236}">
                <a16:creationId xmlns:a16="http://schemas.microsoft.com/office/drawing/2014/main" id="{CCCD60BD-A885-45EF-BB55-892FC29985FD}"/>
              </a:ext>
            </a:extLst>
          </p:cNvPr>
          <p:cNvSpPr txBox="1">
            <a:spLocks/>
          </p:cNvSpPr>
          <p:nvPr/>
        </p:nvSpPr>
        <p:spPr>
          <a:xfrm>
            <a:off x="5699948" y="6529516"/>
            <a:ext cx="792104" cy="365125"/>
          </a:xfrm>
          <a:prstGeom prst="rect">
            <a:avLst/>
          </a:prstGeom>
        </p:spPr>
        <p:txBody>
          <a:bodyPr vert="horz" lIns="91440" tIns="45720" rIns="91440" bIns="45720" rtlCol="0" anchor="ctr"/>
          <a:lstStyle>
            <a:defPPr>
              <a:defRPr lang="en-US"/>
            </a:defPPr>
            <a:lvl1pPr marL="0" algn="ctr" defTabSz="914400" rtl="0" eaLnBrk="1" latinLnBrk="0" hangingPunct="1">
              <a:defRPr sz="1100" b="1"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28868B4-BCB4-40C5-8F5B-96F1F985AC30}" type="slidenum">
              <a:rPr lang="en-US" smtClean="0">
                <a:latin typeface="+mn-lt"/>
              </a:rPr>
              <a:pPr/>
              <a:t>5</a:t>
            </a:fld>
            <a:endParaRPr lang="en-US" dirty="0">
              <a:latin typeface="+mn-lt"/>
            </a:endParaRPr>
          </a:p>
        </p:txBody>
      </p:sp>
      <p:sp>
        <p:nvSpPr>
          <p:cNvPr id="21" name="Rectangle 20">
            <a:extLst>
              <a:ext uri="{FF2B5EF4-FFF2-40B4-BE49-F238E27FC236}">
                <a16:creationId xmlns:a16="http://schemas.microsoft.com/office/drawing/2014/main" id="{7E29003D-C9B6-446A-8B0B-4B1A4A11E5C8}"/>
              </a:ext>
            </a:extLst>
          </p:cNvPr>
          <p:cNvSpPr/>
          <p:nvPr/>
        </p:nvSpPr>
        <p:spPr>
          <a:xfrm>
            <a:off x="5498931" y="4412910"/>
            <a:ext cx="6515084" cy="2073709"/>
          </a:xfrm>
          <a:prstGeom prst="rect">
            <a:avLst/>
          </a:prstGeom>
        </p:spPr>
        <p:txBody>
          <a:bodyPr wrap="square">
            <a:spAutoFit/>
          </a:bodyPr>
          <a:lstStyle/>
          <a:p>
            <a:pPr>
              <a:lnSpc>
                <a:spcPct val="120000"/>
              </a:lnSpc>
            </a:pPr>
            <a:r>
              <a:rPr lang="en-US" sz="900" b="1" dirty="0"/>
              <a:t>City of Aberdeen </a:t>
            </a:r>
            <a:r>
              <a:rPr lang="en-US" sz="900" dirty="0"/>
              <a:t>(Northeast Scotland) – Diagnosed MS rate: </a:t>
            </a:r>
            <a:r>
              <a:rPr lang="en-US" sz="900" b="1" dirty="0"/>
              <a:t>229 per 100,000 </a:t>
            </a:r>
            <a:r>
              <a:rPr lang="en-US" sz="900" dirty="0"/>
              <a:t>people , which is the highest MS prevalence recorded for any Scottish city and notably above the national average . Aberdeen was identified in the same study as having one of the top three MS rates in Scotland (after Orkney and Shetland) . Overall prevalence: With a population of ~220,000, Aberdeen has a substantial absolute number of individuals with autoimmune diseases. An MS prevalence of 229/100k suggests roughly </a:t>
            </a:r>
            <a:r>
              <a:rPr lang="en-US" sz="900" b="1" dirty="0"/>
              <a:t>500 individuals in the city living with MS. </a:t>
            </a:r>
            <a:r>
              <a:rPr lang="en-US" sz="900" dirty="0"/>
              <a:t>Beyond MS, if around 10% of people have any autoimmune condition (the UK-wide estimate) , one could expect on the order of </a:t>
            </a:r>
            <a:r>
              <a:rPr lang="en-US" sz="900" b="1" dirty="0"/>
              <a:t>20,000+ people in Aberdeen </a:t>
            </a:r>
            <a:r>
              <a:rPr lang="en-US" sz="900" dirty="0"/>
              <a:t>affected by autoimmune disorders (including common conditions like rheumatoid arthritis, type 1 diabetes, thyroid autoimmune diseases, etc.). While Aberdeen’s </a:t>
            </a:r>
            <a:r>
              <a:rPr lang="en-US" sz="900" b="1" dirty="0"/>
              <a:t>per-capita rate</a:t>
            </a:r>
            <a:r>
              <a:rPr lang="en-US" sz="900" dirty="0"/>
              <a:t> for MS and some other autoimmune illnesses is high (possibly influenced by its northern latitude and genetic factors ), in terms of sheer numbers it also has one of the largest autoimmune disease populations in Scotland (given it is a major city). This dual distinction (high rate and a large patient population) makes Aberdeen a key area of focus for autoimmune health services in Scotland.</a:t>
            </a:r>
          </a:p>
        </p:txBody>
      </p:sp>
    </p:spTree>
    <p:extLst>
      <p:ext uri="{BB962C8B-B14F-4D97-AF65-F5344CB8AC3E}">
        <p14:creationId xmlns:p14="http://schemas.microsoft.com/office/powerpoint/2010/main" val="4241517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31D6AD50-39E1-4544-8ADF-C06F5C2B89ED}"/>
              </a:ext>
            </a:extLst>
          </p:cNvPr>
          <p:cNvSpPr/>
          <p:nvPr/>
        </p:nvSpPr>
        <p:spPr>
          <a:xfrm>
            <a:off x="0" y="4880008"/>
            <a:ext cx="12192000" cy="1977992"/>
          </a:xfrm>
          <a:prstGeom prst="rect">
            <a:avLst/>
          </a:prstGeom>
          <a:solidFill>
            <a:schemeClr val="bg1">
              <a:lumMod val="95000"/>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2D51A5DF-EE49-455E-BB84-B55F95EA7714}"/>
              </a:ext>
            </a:extLst>
          </p:cNvPr>
          <p:cNvSpPr/>
          <p:nvPr/>
        </p:nvSpPr>
        <p:spPr>
          <a:xfrm>
            <a:off x="0" y="739389"/>
            <a:ext cx="12192000" cy="366568"/>
          </a:xfrm>
          <a:prstGeom prst="rect">
            <a:avLst/>
          </a:prstGeom>
          <a:solidFill>
            <a:srgbClr val="3057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D829A100-D7D3-4084-9D05-74B84648805E}"/>
              </a:ext>
            </a:extLst>
          </p:cNvPr>
          <p:cNvSpPr/>
          <p:nvPr/>
        </p:nvSpPr>
        <p:spPr>
          <a:xfrm>
            <a:off x="3048000" y="768785"/>
            <a:ext cx="6096000" cy="307777"/>
          </a:xfrm>
          <a:prstGeom prst="rect">
            <a:avLst/>
          </a:prstGeom>
        </p:spPr>
        <p:txBody>
          <a:bodyPr>
            <a:spAutoFit/>
          </a:bodyPr>
          <a:lstStyle/>
          <a:p>
            <a:r>
              <a:rPr lang="en-US" sz="1400" b="1" dirty="0">
                <a:solidFill>
                  <a:schemeClr val="bg1"/>
                </a:solidFill>
              </a:rPr>
              <a:t>Scottish Areas with Highest Autoimmune Disease Prevalence</a:t>
            </a:r>
          </a:p>
        </p:txBody>
      </p:sp>
      <p:grpSp>
        <p:nvGrpSpPr>
          <p:cNvPr id="15" name="Group 14">
            <a:extLst>
              <a:ext uri="{FF2B5EF4-FFF2-40B4-BE49-F238E27FC236}">
                <a16:creationId xmlns:a16="http://schemas.microsoft.com/office/drawing/2014/main" id="{8FF384DA-C796-4499-974A-901FF103488C}"/>
              </a:ext>
            </a:extLst>
          </p:cNvPr>
          <p:cNvGrpSpPr/>
          <p:nvPr/>
        </p:nvGrpSpPr>
        <p:grpSpPr>
          <a:xfrm>
            <a:off x="0" y="6577588"/>
            <a:ext cx="12195048" cy="280412"/>
            <a:chOff x="0" y="6577588"/>
            <a:chExt cx="12195048" cy="280412"/>
          </a:xfrm>
          <a:gradFill>
            <a:gsLst>
              <a:gs pos="7000">
                <a:srgbClr val="000000"/>
              </a:gs>
              <a:gs pos="97000">
                <a:srgbClr val="30574E"/>
              </a:gs>
            </a:gsLst>
            <a:lin ang="0" scaled="1"/>
          </a:gradFill>
        </p:grpSpPr>
        <p:sp>
          <p:nvSpPr>
            <p:cNvPr id="16" name="Rectangle 15">
              <a:extLst>
                <a:ext uri="{FF2B5EF4-FFF2-40B4-BE49-F238E27FC236}">
                  <a16:creationId xmlns:a16="http://schemas.microsoft.com/office/drawing/2014/main" id="{06C4205A-F297-4871-826A-FA02AE1DDF4E}"/>
                </a:ext>
              </a:extLst>
            </p:cNvPr>
            <p:cNvSpPr/>
            <p:nvPr userDrawn="1"/>
          </p:nvSpPr>
          <p:spPr>
            <a:xfrm>
              <a:off x="6096000" y="6775704"/>
              <a:ext cx="6099048" cy="8229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7" name="Group 16">
              <a:extLst>
                <a:ext uri="{FF2B5EF4-FFF2-40B4-BE49-F238E27FC236}">
                  <a16:creationId xmlns:a16="http://schemas.microsoft.com/office/drawing/2014/main" id="{2429ADEE-A9E2-4BFB-85CA-8F4BFD5CF1CE}"/>
                </a:ext>
              </a:extLst>
            </p:cNvPr>
            <p:cNvGrpSpPr/>
            <p:nvPr userDrawn="1"/>
          </p:nvGrpSpPr>
          <p:grpSpPr>
            <a:xfrm>
              <a:off x="0" y="6577588"/>
              <a:ext cx="6338083" cy="280412"/>
              <a:chOff x="0" y="6577588"/>
              <a:chExt cx="6338083" cy="280412"/>
            </a:xfrm>
            <a:grpFill/>
          </p:grpSpPr>
          <p:sp>
            <p:nvSpPr>
              <p:cNvPr id="18" name="Rectangle 17">
                <a:extLst>
                  <a:ext uri="{FF2B5EF4-FFF2-40B4-BE49-F238E27FC236}">
                    <a16:creationId xmlns:a16="http://schemas.microsoft.com/office/drawing/2014/main" id="{E889AF49-80FE-4758-8990-9C5FE8DAB975}"/>
                  </a:ext>
                </a:extLst>
              </p:cNvPr>
              <p:cNvSpPr/>
              <p:nvPr userDrawn="1"/>
            </p:nvSpPr>
            <p:spPr>
              <a:xfrm>
                <a:off x="0" y="6775704"/>
                <a:ext cx="6099048" cy="8229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Google Shape;24;p54">
                <a:extLst>
                  <a:ext uri="{FF2B5EF4-FFF2-40B4-BE49-F238E27FC236}">
                    <a16:creationId xmlns:a16="http://schemas.microsoft.com/office/drawing/2014/main" id="{69B16FBA-A471-4722-951D-3C5B95D0618A}"/>
                  </a:ext>
                </a:extLst>
              </p:cNvPr>
              <p:cNvSpPr/>
              <p:nvPr userDrawn="1"/>
            </p:nvSpPr>
            <p:spPr>
              <a:xfrm>
                <a:off x="5853918" y="6577588"/>
                <a:ext cx="484165" cy="268981"/>
              </a:xfrm>
              <a:custGeom>
                <a:avLst/>
                <a:gdLst/>
                <a:ahLst/>
                <a:cxnLst/>
                <a:rect l="l" t="t" r="r" b="b"/>
                <a:pathLst>
                  <a:path w="365760" h="203200" extrusionOk="0">
                    <a:moveTo>
                      <a:pt x="182880" y="0"/>
                    </a:moveTo>
                    <a:cubicBezTo>
                      <a:pt x="283882" y="0"/>
                      <a:pt x="365760" y="81878"/>
                      <a:pt x="365760" y="182880"/>
                    </a:cubicBezTo>
                    <a:lnTo>
                      <a:pt x="361658" y="203200"/>
                    </a:lnTo>
                    <a:lnTo>
                      <a:pt x="4103" y="203200"/>
                    </a:lnTo>
                    <a:lnTo>
                      <a:pt x="0" y="182880"/>
                    </a:lnTo>
                    <a:cubicBezTo>
                      <a:pt x="0" y="81878"/>
                      <a:pt x="81878" y="0"/>
                      <a:pt x="182880" y="0"/>
                    </a:cubicBezTo>
                    <a:close/>
                  </a:path>
                </a:pathLst>
              </a:custGeom>
              <a:gr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Arial"/>
                  <a:ea typeface="Arial"/>
                  <a:cs typeface="Arial"/>
                  <a:sym typeface="Arial"/>
                </a:endParaRPr>
              </a:p>
            </p:txBody>
          </p:sp>
        </p:grpSp>
      </p:grpSp>
      <p:sp>
        <p:nvSpPr>
          <p:cNvPr id="20" name="Slide Number Placeholder 5">
            <a:extLst>
              <a:ext uri="{FF2B5EF4-FFF2-40B4-BE49-F238E27FC236}">
                <a16:creationId xmlns:a16="http://schemas.microsoft.com/office/drawing/2014/main" id="{CCCD60BD-A885-45EF-BB55-892FC29985FD}"/>
              </a:ext>
            </a:extLst>
          </p:cNvPr>
          <p:cNvSpPr txBox="1">
            <a:spLocks/>
          </p:cNvSpPr>
          <p:nvPr/>
        </p:nvSpPr>
        <p:spPr>
          <a:xfrm>
            <a:off x="5699948" y="6529516"/>
            <a:ext cx="792104" cy="365125"/>
          </a:xfrm>
          <a:prstGeom prst="rect">
            <a:avLst/>
          </a:prstGeom>
        </p:spPr>
        <p:txBody>
          <a:bodyPr vert="horz" lIns="91440" tIns="45720" rIns="91440" bIns="45720" rtlCol="0" anchor="ctr"/>
          <a:lstStyle>
            <a:defPPr>
              <a:defRPr lang="en-US"/>
            </a:defPPr>
            <a:lvl1pPr marL="0" algn="ctr" defTabSz="914400" rtl="0" eaLnBrk="1" latinLnBrk="0" hangingPunct="1">
              <a:defRPr sz="1100" b="1"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28868B4-BCB4-40C5-8F5B-96F1F985AC30}" type="slidenum">
              <a:rPr lang="en-US" smtClean="0">
                <a:latin typeface="+mn-lt"/>
              </a:rPr>
              <a:pPr/>
              <a:t>6</a:t>
            </a:fld>
            <a:endParaRPr lang="en-US" dirty="0">
              <a:latin typeface="+mn-lt"/>
            </a:endParaRPr>
          </a:p>
        </p:txBody>
      </p:sp>
      <p:sp>
        <p:nvSpPr>
          <p:cNvPr id="2" name="Text Placeholder 1">
            <a:extLst>
              <a:ext uri="{FF2B5EF4-FFF2-40B4-BE49-F238E27FC236}">
                <a16:creationId xmlns:a16="http://schemas.microsoft.com/office/drawing/2014/main" id="{B0E07233-6E4E-4F0B-B836-53802D595F3B}"/>
              </a:ext>
            </a:extLst>
          </p:cNvPr>
          <p:cNvSpPr>
            <a:spLocks noGrp="1"/>
          </p:cNvSpPr>
          <p:nvPr>
            <p:ph type="body" sz="quarter" idx="10"/>
          </p:nvPr>
        </p:nvSpPr>
        <p:spPr/>
        <p:txBody>
          <a:bodyPr/>
          <a:lstStyle/>
          <a:p>
            <a:r>
              <a:rPr lang="en-US" dirty="0"/>
              <a:t>Current Prevalence Data</a:t>
            </a:r>
          </a:p>
        </p:txBody>
      </p:sp>
      <p:sp>
        <p:nvSpPr>
          <p:cNvPr id="25" name="Rectangle: Top Corners Rounded 24">
            <a:extLst>
              <a:ext uri="{FF2B5EF4-FFF2-40B4-BE49-F238E27FC236}">
                <a16:creationId xmlns:a16="http://schemas.microsoft.com/office/drawing/2014/main" id="{E9842CC5-051A-4DEE-BDDF-F75504ADB99E}"/>
              </a:ext>
            </a:extLst>
          </p:cNvPr>
          <p:cNvSpPr/>
          <p:nvPr/>
        </p:nvSpPr>
        <p:spPr>
          <a:xfrm rot="5400000">
            <a:off x="1195788" y="125940"/>
            <a:ext cx="3461978" cy="5737167"/>
          </a:xfrm>
          <a:prstGeom prst="round2SameRect">
            <a:avLst>
              <a:gd name="adj1" fmla="val 5889"/>
              <a:gd name="adj2" fmla="val 0"/>
            </a:avLst>
          </a:prstGeom>
          <a:solidFill>
            <a:srgbClr val="000000"/>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Top Corners Rounded 4">
            <a:extLst>
              <a:ext uri="{FF2B5EF4-FFF2-40B4-BE49-F238E27FC236}">
                <a16:creationId xmlns:a16="http://schemas.microsoft.com/office/drawing/2014/main" id="{7D30067E-672C-4B16-AD64-05B15141EE5B}"/>
              </a:ext>
            </a:extLst>
          </p:cNvPr>
          <p:cNvSpPr/>
          <p:nvPr/>
        </p:nvSpPr>
        <p:spPr>
          <a:xfrm rot="5400000">
            <a:off x="1137596" y="125939"/>
            <a:ext cx="3461978" cy="5737169"/>
          </a:xfrm>
          <a:prstGeom prst="round2SameRect">
            <a:avLst>
              <a:gd name="adj1" fmla="val 5889"/>
              <a:gd name="adj2" fmla="val 0"/>
            </a:avLst>
          </a:prstGeom>
          <a:solidFill>
            <a:schemeClr val="bg1"/>
          </a:solidFill>
          <a:ln w="158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82FC8CA4-E2FE-4E67-8AC5-720C4781104B}"/>
              </a:ext>
            </a:extLst>
          </p:cNvPr>
          <p:cNvSpPr/>
          <p:nvPr/>
        </p:nvSpPr>
        <p:spPr>
          <a:xfrm>
            <a:off x="526181" y="4945368"/>
            <a:ext cx="11139638" cy="1555169"/>
          </a:xfrm>
          <a:prstGeom prst="rect">
            <a:avLst/>
          </a:prstGeom>
        </p:spPr>
        <p:txBody>
          <a:bodyPr wrap="square">
            <a:spAutoFit/>
          </a:bodyPr>
          <a:lstStyle/>
          <a:p>
            <a:pPr algn="ctr">
              <a:lnSpc>
                <a:spcPct val="120000"/>
              </a:lnSpc>
            </a:pPr>
            <a:r>
              <a:rPr lang="en-US" sz="1000" b="1" dirty="0"/>
              <a:t>City of Aberdeen </a:t>
            </a:r>
            <a:r>
              <a:rPr lang="en-US" sz="1000" dirty="0"/>
              <a:t>(Northeast Scotland) – Diagnosed MS rate: </a:t>
            </a:r>
            <a:r>
              <a:rPr lang="en-US" sz="1000" b="1" dirty="0"/>
              <a:t>229 per 100,000 </a:t>
            </a:r>
            <a:r>
              <a:rPr lang="en-US" sz="1000" dirty="0"/>
              <a:t>people , which is the highest MS prevalence recorded for any Scottish city and notably above the national average . Aberdeen was identified in the same study as having one of the top three MS rates in Scotland (after Orkney and Shetland) . Overall prevalence: With a population of ~220,000, Aberdeen has a substantial absolute number of individuals with autoimmune diseases. An MS prevalence of 229/100k suggests roughly </a:t>
            </a:r>
            <a:r>
              <a:rPr lang="en-US" sz="1000" b="1" dirty="0"/>
              <a:t>500 individuals in the city living with MS. </a:t>
            </a:r>
            <a:r>
              <a:rPr lang="en-US" sz="1000" dirty="0"/>
              <a:t>Beyond MS, if around 10% of people have any autoimmune condition (the UK-wide estimate) , one could expect on the order of </a:t>
            </a:r>
            <a:r>
              <a:rPr lang="en-US" sz="1000" b="1" dirty="0"/>
              <a:t>20,000+ people in Aberdeen </a:t>
            </a:r>
            <a:r>
              <a:rPr lang="en-US" sz="1000" dirty="0"/>
              <a:t>affected by autoimmune disorders (including common conditions like rheumatoid arthritis, type 1 diabetes, thyroid autoimmune diseases, etc.). While Aberdeen’s </a:t>
            </a:r>
            <a:r>
              <a:rPr lang="en-US" sz="1000" b="1" dirty="0"/>
              <a:t>per-capita rate</a:t>
            </a:r>
            <a:r>
              <a:rPr lang="en-US" sz="1000" dirty="0"/>
              <a:t> for MS and some other autoimmune illnesses is high (possibly influenced by its northern latitude and genetic factors ), in terms of sheer numbers it also has one of the largest autoimmune disease populations in Scotland (given it is a major city). This dual distinction (high rate and a large patient population) makes Aberdeen a key area of focus for autoimmune health services in Scotland.</a:t>
            </a:r>
          </a:p>
        </p:txBody>
      </p:sp>
      <p:sp>
        <p:nvSpPr>
          <p:cNvPr id="27" name="Rectangle: Top Corners Rounded 26">
            <a:extLst>
              <a:ext uri="{FF2B5EF4-FFF2-40B4-BE49-F238E27FC236}">
                <a16:creationId xmlns:a16="http://schemas.microsoft.com/office/drawing/2014/main" id="{320C9C33-4A6A-4B7E-B6F3-9E8EF085EA7B}"/>
              </a:ext>
            </a:extLst>
          </p:cNvPr>
          <p:cNvSpPr/>
          <p:nvPr/>
        </p:nvSpPr>
        <p:spPr>
          <a:xfrm rot="16200000" flipH="1">
            <a:off x="7534237" y="125940"/>
            <a:ext cx="3461978" cy="5737167"/>
          </a:xfrm>
          <a:prstGeom prst="round2SameRect">
            <a:avLst>
              <a:gd name="adj1" fmla="val 5889"/>
              <a:gd name="adj2" fmla="val 0"/>
            </a:avLst>
          </a:prstGeom>
          <a:solidFill>
            <a:srgbClr val="30574E"/>
          </a:solidFill>
          <a:ln w="15875">
            <a:solidFill>
              <a:srgbClr val="30574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Top Corners Rounded 27">
            <a:extLst>
              <a:ext uri="{FF2B5EF4-FFF2-40B4-BE49-F238E27FC236}">
                <a16:creationId xmlns:a16="http://schemas.microsoft.com/office/drawing/2014/main" id="{A2B8062F-5E98-4F08-A2D3-8C6963767F7C}"/>
              </a:ext>
            </a:extLst>
          </p:cNvPr>
          <p:cNvSpPr/>
          <p:nvPr/>
        </p:nvSpPr>
        <p:spPr>
          <a:xfrm rot="16200000" flipH="1">
            <a:off x="7592428" y="125940"/>
            <a:ext cx="3461978" cy="5737167"/>
          </a:xfrm>
          <a:prstGeom prst="round2SameRect">
            <a:avLst>
              <a:gd name="adj1" fmla="val 5889"/>
              <a:gd name="adj2" fmla="val 0"/>
            </a:avLst>
          </a:prstGeom>
          <a:solidFill>
            <a:schemeClr val="bg1"/>
          </a:solidFill>
          <a:ln w="15875">
            <a:solidFill>
              <a:srgbClr val="30574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DAE6B799-1667-4645-83CB-0E15924D6A87}"/>
              </a:ext>
            </a:extLst>
          </p:cNvPr>
          <p:cNvSpPr/>
          <p:nvPr/>
        </p:nvSpPr>
        <p:spPr>
          <a:xfrm>
            <a:off x="2628301" y="1411754"/>
            <a:ext cx="480568" cy="480568"/>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841D67C7-9A80-4831-B23D-AD4D65BF07A4}"/>
              </a:ext>
            </a:extLst>
          </p:cNvPr>
          <p:cNvSpPr/>
          <p:nvPr/>
        </p:nvSpPr>
        <p:spPr>
          <a:xfrm>
            <a:off x="9083133" y="1411754"/>
            <a:ext cx="480568" cy="480568"/>
          </a:xfrm>
          <a:prstGeom prst="ellipse">
            <a:avLst/>
          </a:prstGeom>
          <a:solidFill>
            <a:srgbClr val="3057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F9AE8D96-62BF-4344-9E0D-2BE7C62F5EA7}"/>
              </a:ext>
            </a:extLst>
          </p:cNvPr>
          <p:cNvSpPr/>
          <p:nvPr/>
        </p:nvSpPr>
        <p:spPr>
          <a:xfrm>
            <a:off x="196919" y="1993899"/>
            <a:ext cx="5306106" cy="2403928"/>
          </a:xfrm>
          <a:prstGeom prst="rect">
            <a:avLst/>
          </a:prstGeom>
        </p:spPr>
        <p:txBody>
          <a:bodyPr wrap="square">
            <a:spAutoFit/>
          </a:bodyPr>
          <a:lstStyle/>
          <a:p>
            <a:pPr algn="ctr">
              <a:lnSpc>
                <a:spcPct val="120000"/>
              </a:lnSpc>
            </a:pPr>
            <a:r>
              <a:rPr lang="en-US" sz="1050" b="1" dirty="0"/>
              <a:t>Orkney Islands</a:t>
            </a:r>
            <a:r>
              <a:rPr lang="en-US" sz="1050" dirty="0"/>
              <a:t> – Diagnosed MS rate: </a:t>
            </a:r>
            <a:r>
              <a:rPr lang="en-US" sz="1050" b="1" dirty="0"/>
              <a:t>402 per 100,000</a:t>
            </a:r>
            <a:r>
              <a:rPr lang="en-US" sz="1050" dirty="0"/>
              <a:t> people, the highest MS prevalence ever recorded worldwide . (One in 170 women on Orkney has MS .) This rate, from a major 2012 study, was more than </a:t>
            </a:r>
            <a:r>
              <a:rPr lang="en-US" sz="1050" b="1" dirty="0"/>
              <a:t>double</a:t>
            </a:r>
            <a:r>
              <a:rPr lang="en-US" sz="1050" dirty="0"/>
              <a:t> the Scottish national MS prevalence at that time . Overall prevalence: Approximately </a:t>
            </a:r>
            <a:r>
              <a:rPr lang="en-US" sz="1050" b="1" dirty="0"/>
              <a:t>0.4% </a:t>
            </a:r>
            <a:r>
              <a:rPr lang="en-US" sz="1050" dirty="0"/>
              <a:t>of Orkney’s population lives with MS (versus ~0.2% across Scotland) . When considering all autoimmune disorders together, Orkney’s total burden is likely elevated as well – for context, about </a:t>
            </a:r>
            <a:r>
              <a:rPr lang="en-US" sz="1050" b="1" dirty="0"/>
              <a:t>10% of the UK population </a:t>
            </a:r>
            <a:r>
              <a:rPr lang="en-US" sz="1050" dirty="0"/>
              <a:t>has some form of autoimmune disease , so a small community like Orkney (population ~22,000) might have on the order of a couple thousand people affected by autoimmune conditions in total. The extraordinarily high MS rate on Orkney (often dubbed the “MS capital” of the world ) is a key contributor to its overall autoimmune disease prevalence.</a:t>
            </a:r>
          </a:p>
        </p:txBody>
      </p:sp>
      <p:sp>
        <p:nvSpPr>
          <p:cNvPr id="33" name="Rectangle 32">
            <a:extLst>
              <a:ext uri="{FF2B5EF4-FFF2-40B4-BE49-F238E27FC236}">
                <a16:creationId xmlns:a16="http://schemas.microsoft.com/office/drawing/2014/main" id="{82446156-55CB-44DB-83A4-A73862637925}"/>
              </a:ext>
            </a:extLst>
          </p:cNvPr>
          <p:cNvSpPr/>
          <p:nvPr/>
        </p:nvSpPr>
        <p:spPr>
          <a:xfrm>
            <a:off x="6643336" y="1993899"/>
            <a:ext cx="5397376" cy="2597827"/>
          </a:xfrm>
          <a:prstGeom prst="rect">
            <a:avLst/>
          </a:prstGeom>
        </p:spPr>
        <p:txBody>
          <a:bodyPr wrap="square">
            <a:spAutoFit/>
          </a:bodyPr>
          <a:lstStyle/>
          <a:p>
            <a:pPr algn="ctr">
              <a:lnSpc>
                <a:spcPct val="120000"/>
              </a:lnSpc>
            </a:pPr>
            <a:r>
              <a:rPr lang="en-US" sz="1050" b="1" dirty="0"/>
              <a:t>Shetland Islands </a:t>
            </a:r>
            <a:r>
              <a:rPr lang="en-US" sz="1050" dirty="0"/>
              <a:t>– Diagnosed MS rate: </a:t>
            </a:r>
            <a:r>
              <a:rPr lang="en-US" sz="1050" b="1" dirty="0"/>
              <a:t>295 per 100,000 </a:t>
            </a:r>
            <a:r>
              <a:rPr lang="en-US" sz="1050" dirty="0"/>
              <a:t>people , the second-highest MS prevalence in Scotland (only behind Orkney). This equates to roughly 0.3% of Shetland’s population having MS. Like Orkney, Shetland saw its MS rates rise over recent decades . Overall prevalence: Shetland’s </a:t>
            </a:r>
            <a:r>
              <a:rPr lang="en-US" sz="1050" b="1" dirty="0"/>
              <a:t>autoimmune disease burden</a:t>
            </a:r>
            <a:r>
              <a:rPr lang="en-US" sz="1050" dirty="0"/>
              <a:t> per capita is among the highest in the country, driven largely by MS. Its MS prevalence is about 40% higher than Scotland’s average . Although detailed data for all autoimmune diagnoses in Shetland are limited, the elevated MS frequency suggests environmental or genetic factors that might also influence other autoimmune conditions. (Scotland’s northern isles have been a focus of research to understand these unusual clusters .) In sum, Shetland’s small population (~23,000) includes a </a:t>
            </a:r>
            <a:r>
              <a:rPr lang="en-US" sz="1050" b="1" dirty="0"/>
              <a:t>disproportionately large number of autoimmune disease patients </a:t>
            </a:r>
            <a:r>
              <a:rPr lang="en-US" sz="1050" dirty="0"/>
              <a:t>relative to national norms, again chiefly due to MS.</a:t>
            </a:r>
          </a:p>
        </p:txBody>
      </p:sp>
      <p:pic>
        <p:nvPicPr>
          <p:cNvPr id="36" name="Picture 35">
            <a:extLst>
              <a:ext uri="{FF2B5EF4-FFF2-40B4-BE49-F238E27FC236}">
                <a16:creationId xmlns:a16="http://schemas.microsoft.com/office/drawing/2014/main" id="{B06D3023-CB08-490C-B6EA-EB962D34B5AA}"/>
              </a:ext>
            </a:extLst>
          </p:cNvPr>
          <p:cNvPicPr>
            <a:picLocks noChangeAspect="1"/>
          </p:cNvPicPr>
          <p:nvPr/>
        </p:nvPicPr>
        <p:blipFill>
          <a:blip r:embed="rId2">
            <a:lum bright="70000" contrast="-70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9204545" y="1533166"/>
            <a:ext cx="237744" cy="237744"/>
          </a:xfrm>
          <a:prstGeom prst="rect">
            <a:avLst/>
          </a:prstGeom>
        </p:spPr>
      </p:pic>
      <p:pic>
        <p:nvPicPr>
          <p:cNvPr id="38" name="Picture 37">
            <a:extLst>
              <a:ext uri="{FF2B5EF4-FFF2-40B4-BE49-F238E27FC236}">
                <a16:creationId xmlns:a16="http://schemas.microsoft.com/office/drawing/2014/main" id="{B3885EEA-F8AF-4D96-BD1E-D4B596E936FE}"/>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artisticPhotocopy/>
                    </a14:imgEffect>
                  </a14:imgLayer>
                </a14:imgProps>
              </a:ext>
              <a:ext uri="{28A0092B-C50C-407E-A947-70E740481C1C}">
                <a14:useLocalDpi xmlns:a14="http://schemas.microsoft.com/office/drawing/2010/main" val="0"/>
              </a:ext>
            </a:extLst>
          </a:blip>
          <a:stretch>
            <a:fillRect/>
          </a:stretch>
        </p:blipFill>
        <p:spPr>
          <a:xfrm>
            <a:off x="2749713" y="1533166"/>
            <a:ext cx="237744" cy="237744"/>
          </a:xfrm>
          <a:prstGeom prst="rect">
            <a:avLst/>
          </a:prstGeom>
        </p:spPr>
      </p:pic>
    </p:spTree>
    <p:extLst>
      <p:ext uri="{BB962C8B-B14F-4D97-AF65-F5344CB8AC3E}">
        <p14:creationId xmlns:p14="http://schemas.microsoft.com/office/powerpoint/2010/main" val="8058027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 name="Picture 58">
            <a:extLst>
              <a:ext uri="{FF2B5EF4-FFF2-40B4-BE49-F238E27FC236}">
                <a16:creationId xmlns:a16="http://schemas.microsoft.com/office/drawing/2014/main" id="{32377755-70A4-43FB-8DB3-683C10CBA14D}"/>
              </a:ext>
            </a:extLst>
          </p:cNvPr>
          <p:cNvPicPr>
            <a:picLocks noChangeAspect="1"/>
          </p:cNvPicPr>
          <p:nvPr/>
        </p:nvPicPr>
        <p:blipFill>
          <a:blip r:embed="rId2">
            <a:extLst>
              <a:ext uri="{28A0092B-C50C-407E-A947-70E740481C1C}">
                <a14:useLocalDpi xmlns:a14="http://schemas.microsoft.com/office/drawing/2010/main" val="0"/>
              </a:ext>
            </a:extLst>
          </a:blip>
          <a:srcRect l="114" t="13371" b="52603"/>
          <a:stretch>
            <a:fillRect/>
          </a:stretch>
        </p:blipFill>
        <p:spPr>
          <a:xfrm>
            <a:off x="0" y="1"/>
            <a:ext cx="12191999" cy="2770112"/>
          </a:xfrm>
          <a:custGeom>
            <a:avLst/>
            <a:gdLst>
              <a:gd name="connsiteX0" fmla="*/ 0 w 12191999"/>
              <a:gd name="connsiteY0" fmla="*/ 0 h 2770112"/>
              <a:gd name="connsiteX1" fmla="*/ 12191999 w 12191999"/>
              <a:gd name="connsiteY1" fmla="*/ 0 h 2770112"/>
              <a:gd name="connsiteX2" fmla="*/ 12191999 w 12191999"/>
              <a:gd name="connsiteY2" fmla="*/ 2770112 h 2770112"/>
              <a:gd name="connsiteX3" fmla="*/ 0 w 12191999"/>
              <a:gd name="connsiteY3" fmla="*/ 2770112 h 2770112"/>
            </a:gdLst>
            <a:ahLst/>
            <a:cxnLst>
              <a:cxn ang="0">
                <a:pos x="connsiteX0" y="connsiteY0"/>
              </a:cxn>
              <a:cxn ang="0">
                <a:pos x="connsiteX1" y="connsiteY1"/>
              </a:cxn>
              <a:cxn ang="0">
                <a:pos x="connsiteX2" y="connsiteY2"/>
              </a:cxn>
              <a:cxn ang="0">
                <a:pos x="connsiteX3" y="connsiteY3"/>
              </a:cxn>
            </a:cxnLst>
            <a:rect l="l" t="t" r="r" b="b"/>
            <a:pathLst>
              <a:path w="12191999" h="2770112">
                <a:moveTo>
                  <a:pt x="0" y="0"/>
                </a:moveTo>
                <a:lnTo>
                  <a:pt x="12191999" y="0"/>
                </a:lnTo>
                <a:lnTo>
                  <a:pt x="12191999" y="2770112"/>
                </a:lnTo>
                <a:lnTo>
                  <a:pt x="0" y="2770112"/>
                </a:lnTo>
                <a:close/>
              </a:path>
            </a:pathLst>
          </a:custGeom>
        </p:spPr>
      </p:pic>
      <p:sp>
        <p:nvSpPr>
          <p:cNvPr id="4" name="Rectangle 3">
            <a:extLst>
              <a:ext uri="{FF2B5EF4-FFF2-40B4-BE49-F238E27FC236}">
                <a16:creationId xmlns:a16="http://schemas.microsoft.com/office/drawing/2014/main" id="{5E74B90A-A74F-4CD6-99F7-E6CBAB048ABE}"/>
              </a:ext>
            </a:extLst>
          </p:cNvPr>
          <p:cNvSpPr/>
          <p:nvPr/>
        </p:nvSpPr>
        <p:spPr>
          <a:xfrm>
            <a:off x="0" y="1"/>
            <a:ext cx="12192000" cy="2770112"/>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Elbow Connector 71">
            <a:extLst>
              <a:ext uri="{FF2B5EF4-FFF2-40B4-BE49-F238E27FC236}">
                <a16:creationId xmlns:a16="http://schemas.microsoft.com/office/drawing/2014/main" id="{1DD9C5D5-65FD-4944-90F3-763E643CF1CE}"/>
              </a:ext>
            </a:extLst>
          </p:cNvPr>
          <p:cNvCxnSpPr>
            <a:cxnSpLocks/>
            <a:stCxn id="44" idx="2"/>
            <a:endCxn id="9" idx="0"/>
          </p:cNvCxnSpPr>
          <p:nvPr/>
        </p:nvCxnSpPr>
        <p:spPr>
          <a:xfrm rot="10800000" flipV="1">
            <a:off x="1769835" y="3237044"/>
            <a:ext cx="3705971" cy="431405"/>
          </a:xfrm>
          <a:prstGeom prst="bentConnector2">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 name="Elbow Connector 72">
            <a:extLst>
              <a:ext uri="{FF2B5EF4-FFF2-40B4-BE49-F238E27FC236}">
                <a16:creationId xmlns:a16="http://schemas.microsoft.com/office/drawing/2014/main" id="{FD0B8D23-49E5-42EC-8C68-78126F5AA197}"/>
              </a:ext>
            </a:extLst>
          </p:cNvPr>
          <p:cNvCxnSpPr>
            <a:endCxn id="25" idx="0"/>
          </p:cNvCxnSpPr>
          <p:nvPr/>
        </p:nvCxnSpPr>
        <p:spPr>
          <a:xfrm rot="5400000">
            <a:off x="5018171" y="2779561"/>
            <a:ext cx="510070" cy="1267709"/>
          </a:xfrm>
          <a:prstGeom prst="bentConnector3">
            <a:avLst>
              <a:gd name="adj1" fmla="val 63072"/>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 name="Elbow Connector 73">
            <a:extLst>
              <a:ext uri="{FF2B5EF4-FFF2-40B4-BE49-F238E27FC236}">
                <a16:creationId xmlns:a16="http://schemas.microsoft.com/office/drawing/2014/main" id="{2B17E250-348A-4992-96F6-A2A00C74CF4C}"/>
              </a:ext>
            </a:extLst>
          </p:cNvPr>
          <p:cNvCxnSpPr>
            <a:endCxn id="33" idx="0"/>
          </p:cNvCxnSpPr>
          <p:nvPr/>
        </p:nvCxnSpPr>
        <p:spPr>
          <a:xfrm rot="16200000" flipH="1">
            <a:off x="6621545" y="2806569"/>
            <a:ext cx="535512" cy="1239133"/>
          </a:xfrm>
          <a:prstGeom prst="bentConnector3">
            <a:avLst>
              <a:gd name="adj1" fmla="val 60672"/>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 name="Elbow Connector 74">
            <a:extLst>
              <a:ext uri="{FF2B5EF4-FFF2-40B4-BE49-F238E27FC236}">
                <a16:creationId xmlns:a16="http://schemas.microsoft.com/office/drawing/2014/main" id="{0FEB7193-40F1-4ED5-A8C3-D214DB8D2529}"/>
              </a:ext>
            </a:extLst>
          </p:cNvPr>
          <p:cNvCxnSpPr>
            <a:cxnSpLocks/>
            <a:stCxn id="47" idx="6"/>
            <a:endCxn id="17" idx="0"/>
          </p:cNvCxnSpPr>
          <p:nvPr/>
        </p:nvCxnSpPr>
        <p:spPr>
          <a:xfrm>
            <a:off x="6700990" y="3237045"/>
            <a:ext cx="3677395" cy="431405"/>
          </a:xfrm>
          <a:prstGeom prst="bentConnector2">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5AC0589D-71A2-45A0-BC44-5D443C4C2F20}"/>
              </a:ext>
            </a:extLst>
          </p:cNvPr>
          <p:cNvSpPr/>
          <p:nvPr/>
        </p:nvSpPr>
        <p:spPr>
          <a:xfrm>
            <a:off x="1617434" y="3668450"/>
            <a:ext cx="304800" cy="304800"/>
          </a:xfrm>
          <a:prstGeom prst="ellipse">
            <a:avLst/>
          </a:prstGeom>
          <a:solidFill>
            <a:schemeClr val="bg1"/>
          </a:solidFill>
          <a:ln w="28575">
            <a:solidFill>
              <a:srgbClr val="30574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solidFill>
                <a:srgbClr val="29ABE2"/>
              </a:solidFill>
              <a:latin typeface="Montserrat" panose="00000500000000000000" pitchFamily="50" charset="0"/>
            </a:endParaRPr>
          </a:p>
        </p:txBody>
      </p:sp>
      <p:sp>
        <p:nvSpPr>
          <p:cNvPr id="10" name="Oval 9">
            <a:extLst>
              <a:ext uri="{FF2B5EF4-FFF2-40B4-BE49-F238E27FC236}">
                <a16:creationId xmlns:a16="http://schemas.microsoft.com/office/drawing/2014/main" id="{7807D6AC-8614-4124-960A-FCDE559964CC}"/>
              </a:ext>
            </a:extLst>
          </p:cNvPr>
          <p:cNvSpPr/>
          <p:nvPr/>
        </p:nvSpPr>
        <p:spPr>
          <a:xfrm>
            <a:off x="1312634" y="3780156"/>
            <a:ext cx="914400" cy="914399"/>
          </a:xfrm>
          <a:prstGeom prst="ellipse">
            <a:avLst/>
          </a:prstGeom>
          <a:solidFill>
            <a:schemeClr val="bg1"/>
          </a:solidFill>
          <a:ln w="28575">
            <a:solidFill>
              <a:srgbClr val="1F74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rgbClr val="29ABE2"/>
              </a:solidFill>
              <a:latin typeface="Montserrat" panose="00000500000000000000" pitchFamily="50" charset="0"/>
            </a:endParaRPr>
          </a:p>
        </p:txBody>
      </p:sp>
      <p:sp>
        <p:nvSpPr>
          <p:cNvPr id="11" name="Oval 10">
            <a:extLst>
              <a:ext uri="{FF2B5EF4-FFF2-40B4-BE49-F238E27FC236}">
                <a16:creationId xmlns:a16="http://schemas.microsoft.com/office/drawing/2014/main" id="{628B5FC9-E012-4FBE-9A89-3FCDE00E61B5}"/>
              </a:ext>
            </a:extLst>
          </p:cNvPr>
          <p:cNvSpPr/>
          <p:nvPr/>
        </p:nvSpPr>
        <p:spPr>
          <a:xfrm>
            <a:off x="1312634" y="3780156"/>
            <a:ext cx="914400" cy="914399"/>
          </a:xfrm>
          <a:prstGeom prst="ellipse">
            <a:avLst/>
          </a:prstGeom>
          <a:noFill/>
          <a:ln w="28575">
            <a:solidFill>
              <a:srgbClr val="30574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solidFill>
                <a:srgbClr val="29ABE2"/>
              </a:solidFill>
              <a:latin typeface="Montserrat" panose="00000500000000000000" pitchFamily="50" charset="0"/>
            </a:endParaRPr>
          </a:p>
        </p:txBody>
      </p:sp>
      <p:sp>
        <p:nvSpPr>
          <p:cNvPr id="12" name="Oval 11">
            <a:extLst>
              <a:ext uri="{FF2B5EF4-FFF2-40B4-BE49-F238E27FC236}">
                <a16:creationId xmlns:a16="http://schemas.microsoft.com/office/drawing/2014/main" id="{A518B332-C994-4D0A-AD56-4E3704DE392C}"/>
              </a:ext>
            </a:extLst>
          </p:cNvPr>
          <p:cNvSpPr/>
          <p:nvPr/>
        </p:nvSpPr>
        <p:spPr>
          <a:xfrm>
            <a:off x="1631901" y="3763622"/>
            <a:ext cx="54187" cy="8974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solidFill>
                <a:srgbClr val="29ABE2"/>
              </a:solidFill>
              <a:latin typeface="Montserrat" panose="00000500000000000000" pitchFamily="50" charset="0"/>
            </a:endParaRPr>
          </a:p>
        </p:txBody>
      </p:sp>
      <p:sp>
        <p:nvSpPr>
          <p:cNvPr id="13" name="Oval 12">
            <a:extLst>
              <a:ext uri="{FF2B5EF4-FFF2-40B4-BE49-F238E27FC236}">
                <a16:creationId xmlns:a16="http://schemas.microsoft.com/office/drawing/2014/main" id="{EBDD7423-F99F-4493-BAEA-D77A4282ADCB}"/>
              </a:ext>
            </a:extLst>
          </p:cNvPr>
          <p:cNvSpPr/>
          <p:nvPr/>
        </p:nvSpPr>
        <p:spPr>
          <a:xfrm>
            <a:off x="1857556" y="3763622"/>
            <a:ext cx="54187" cy="8974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solidFill>
                <a:srgbClr val="29ABE2"/>
              </a:solidFill>
              <a:latin typeface="Montserrat" panose="00000500000000000000" pitchFamily="50" charset="0"/>
            </a:endParaRPr>
          </a:p>
        </p:txBody>
      </p:sp>
      <p:sp>
        <p:nvSpPr>
          <p:cNvPr id="14" name="Oval 13">
            <a:extLst>
              <a:ext uri="{FF2B5EF4-FFF2-40B4-BE49-F238E27FC236}">
                <a16:creationId xmlns:a16="http://schemas.microsoft.com/office/drawing/2014/main" id="{3DF67464-D5D7-4CD5-AC8B-2A1891878164}"/>
              </a:ext>
            </a:extLst>
          </p:cNvPr>
          <p:cNvSpPr/>
          <p:nvPr/>
        </p:nvSpPr>
        <p:spPr>
          <a:xfrm>
            <a:off x="1659705" y="3749730"/>
            <a:ext cx="232833" cy="8974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solidFill>
                <a:srgbClr val="29ABE2"/>
              </a:solidFill>
              <a:latin typeface="Montserrat" panose="00000500000000000000" pitchFamily="50" charset="0"/>
            </a:endParaRPr>
          </a:p>
        </p:txBody>
      </p:sp>
      <p:sp>
        <p:nvSpPr>
          <p:cNvPr id="15" name="Oval 14">
            <a:extLst>
              <a:ext uri="{FF2B5EF4-FFF2-40B4-BE49-F238E27FC236}">
                <a16:creationId xmlns:a16="http://schemas.microsoft.com/office/drawing/2014/main" id="{90B6F21A-18B2-4395-8871-DC5D0C4862A4}"/>
              </a:ext>
            </a:extLst>
          </p:cNvPr>
          <p:cNvSpPr>
            <a:spLocks noChangeAspect="1"/>
          </p:cNvSpPr>
          <p:nvPr/>
        </p:nvSpPr>
        <p:spPr>
          <a:xfrm>
            <a:off x="1461327" y="3928850"/>
            <a:ext cx="617014" cy="617012"/>
          </a:xfrm>
          <a:prstGeom prst="ellipse">
            <a:avLst/>
          </a:prstGeom>
          <a:noFill/>
          <a:ln w="104775">
            <a:solidFill>
              <a:srgbClr val="30574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solidFill>
                <a:srgbClr val="29ABE2"/>
              </a:solidFill>
              <a:latin typeface="Montserrat" panose="00000500000000000000" pitchFamily="50" charset="0"/>
            </a:endParaRPr>
          </a:p>
        </p:txBody>
      </p:sp>
      <p:sp>
        <p:nvSpPr>
          <p:cNvPr id="16" name="Oval 15">
            <a:extLst>
              <a:ext uri="{FF2B5EF4-FFF2-40B4-BE49-F238E27FC236}">
                <a16:creationId xmlns:a16="http://schemas.microsoft.com/office/drawing/2014/main" id="{2E1A3383-BDE9-49DF-8ABC-BE3C0E149E21}"/>
              </a:ext>
            </a:extLst>
          </p:cNvPr>
          <p:cNvSpPr/>
          <p:nvPr/>
        </p:nvSpPr>
        <p:spPr>
          <a:xfrm>
            <a:off x="1635350" y="3686370"/>
            <a:ext cx="274320" cy="274320"/>
          </a:xfrm>
          <a:prstGeom prst="ellipse">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rgbClr val="30574E"/>
                </a:solidFill>
                <a:latin typeface="+mj-lt"/>
              </a:rPr>
              <a:t>1</a:t>
            </a:r>
          </a:p>
        </p:txBody>
      </p:sp>
      <p:sp>
        <p:nvSpPr>
          <p:cNvPr id="17" name="Oval 16">
            <a:extLst>
              <a:ext uri="{FF2B5EF4-FFF2-40B4-BE49-F238E27FC236}">
                <a16:creationId xmlns:a16="http://schemas.microsoft.com/office/drawing/2014/main" id="{2CB38461-9EFB-44F6-AD45-E23A6E0C3AD3}"/>
              </a:ext>
            </a:extLst>
          </p:cNvPr>
          <p:cNvSpPr/>
          <p:nvPr/>
        </p:nvSpPr>
        <p:spPr>
          <a:xfrm>
            <a:off x="10225985" y="3668450"/>
            <a:ext cx="304800" cy="304800"/>
          </a:xfrm>
          <a:prstGeom prst="ellipse">
            <a:avLst/>
          </a:prstGeom>
          <a:solidFill>
            <a:schemeClr val="bg1"/>
          </a:solidFill>
          <a:ln w="285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latin typeface="Montserrat" panose="00000500000000000000" pitchFamily="50" charset="0"/>
            </a:endParaRPr>
          </a:p>
        </p:txBody>
      </p:sp>
      <p:sp>
        <p:nvSpPr>
          <p:cNvPr id="18" name="Oval 17">
            <a:extLst>
              <a:ext uri="{FF2B5EF4-FFF2-40B4-BE49-F238E27FC236}">
                <a16:creationId xmlns:a16="http://schemas.microsoft.com/office/drawing/2014/main" id="{B9A8C167-D9BF-4E66-80C1-D36D9EC61EC5}"/>
              </a:ext>
            </a:extLst>
          </p:cNvPr>
          <p:cNvSpPr/>
          <p:nvPr/>
        </p:nvSpPr>
        <p:spPr>
          <a:xfrm>
            <a:off x="9921185" y="3780156"/>
            <a:ext cx="914400" cy="914399"/>
          </a:xfrm>
          <a:prstGeom prst="ellipse">
            <a:avLst/>
          </a:prstGeom>
          <a:solidFill>
            <a:schemeClr val="bg1"/>
          </a:solidFill>
          <a:ln w="28575">
            <a:solidFill>
              <a:srgbClr val="3333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latin typeface="Montserrat" panose="00000500000000000000" pitchFamily="50" charset="0"/>
            </a:endParaRPr>
          </a:p>
        </p:txBody>
      </p:sp>
      <p:sp>
        <p:nvSpPr>
          <p:cNvPr id="19" name="Oval 18">
            <a:extLst>
              <a:ext uri="{FF2B5EF4-FFF2-40B4-BE49-F238E27FC236}">
                <a16:creationId xmlns:a16="http://schemas.microsoft.com/office/drawing/2014/main" id="{9E5DFA56-9F63-47A8-BD65-7B56D13286B4}"/>
              </a:ext>
            </a:extLst>
          </p:cNvPr>
          <p:cNvSpPr/>
          <p:nvPr/>
        </p:nvSpPr>
        <p:spPr>
          <a:xfrm>
            <a:off x="9921185" y="3780156"/>
            <a:ext cx="914400" cy="914399"/>
          </a:xfrm>
          <a:prstGeom prst="ellipse">
            <a:avLst/>
          </a:prstGeom>
          <a:noFill/>
          <a:ln w="285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latin typeface="Montserrat" panose="00000500000000000000" pitchFamily="50" charset="0"/>
            </a:endParaRPr>
          </a:p>
        </p:txBody>
      </p:sp>
      <p:sp>
        <p:nvSpPr>
          <p:cNvPr id="20" name="Oval 19">
            <a:extLst>
              <a:ext uri="{FF2B5EF4-FFF2-40B4-BE49-F238E27FC236}">
                <a16:creationId xmlns:a16="http://schemas.microsoft.com/office/drawing/2014/main" id="{CC8A56BC-4639-4E31-9F15-301863CE2E3A}"/>
              </a:ext>
            </a:extLst>
          </p:cNvPr>
          <p:cNvSpPr/>
          <p:nvPr/>
        </p:nvSpPr>
        <p:spPr>
          <a:xfrm>
            <a:off x="10240452" y="3763622"/>
            <a:ext cx="54187" cy="8974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latin typeface="Montserrat" panose="00000500000000000000" pitchFamily="50" charset="0"/>
            </a:endParaRPr>
          </a:p>
        </p:txBody>
      </p:sp>
      <p:sp>
        <p:nvSpPr>
          <p:cNvPr id="21" name="Oval 20">
            <a:extLst>
              <a:ext uri="{FF2B5EF4-FFF2-40B4-BE49-F238E27FC236}">
                <a16:creationId xmlns:a16="http://schemas.microsoft.com/office/drawing/2014/main" id="{DBAC5AA7-2C08-458A-BEFD-69DA05E8C533}"/>
              </a:ext>
            </a:extLst>
          </p:cNvPr>
          <p:cNvSpPr/>
          <p:nvPr/>
        </p:nvSpPr>
        <p:spPr>
          <a:xfrm>
            <a:off x="10466107" y="3763622"/>
            <a:ext cx="54187" cy="8974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latin typeface="Montserrat" panose="00000500000000000000" pitchFamily="50" charset="0"/>
            </a:endParaRPr>
          </a:p>
        </p:txBody>
      </p:sp>
      <p:sp>
        <p:nvSpPr>
          <p:cNvPr id="22" name="Oval 21">
            <a:extLst>
              <a:ext uri="{FF2B5EF4-FFF2-40B4-BE49-F238E27FC236}">
                <a16:creationId xmlns:a16="http://schemas.microsoft.com/office/drawing/2014/main" id="{AF105B94-5CDB-44FD-9AB4-AF7BEBA2BDF0}"/>
              </a:ext>
            </a:extLst>
          </p:cNvPr>
          <p:cNvSpPr/>
          <p:nvPr/>
        </p:nvSpPr>
        <p:spPr>
          <a:xfrm>
            <a:off x="10268256" y="3749730"/>
            <a:ext cx="232833" cy="8974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latin typeface="Montserrat" panose="00000500000000000000" pitchFamily="50" charset="0"/>
            </a:endParaRPr>
          </a:p>
        </p:txBody>
      </p:sp>
      <p:sp>
        <p:nvSpPr>
          <p:cNvPr id="23" name="Oval 22">
            <a:extLst>
              <a:ext uri="{FF2B5EF4-FFF2-40B4-BE49-F238E27FC236}">
                <a16:creationId xmlns:a16="http://schemas.microsoft.com/office/drawing/2014/main" id="{61044530-E387-4D54-87BA-6C4FF397CBC1}"/>
              </a:ext>
            </a:extLst>
          </p:cNvPr>
          <p:cNvSpPr>
            <a:spLocks noChangeAspect="1"/>
          </p:cNvSpPr>
          <p:nvPr/>
        </p:nvSpPr>
        <p:spPr>
          <a:xfrm>
            <a:off x="10069878" y="3928850"/>
            <a:ext cx="617014" cy="617012"/>
          </a:xfrm>
          <a:prstGeom prst="ellipse">
            <a:avLst/>
          </a:prstGeom>
          <a:noFill/>
          <a:ln w="1047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Montserrat" panose="00000500000000000000" pitchFamily="50" charset="0"/>
            </a:endParaRPr>
          </a:p>
        </p:txBody>
      </p:sp>
      <p:sp>
        <p:nvSpPr>
          <p:cNvPr id="24" name="Oval 23">
            <a:extLst>
              <a:ext uri="{FF2B5EF4-FFF2-40B4-BE49-F238E27FC236}">
                <a16:creationId xmlns:a16="http://schemas.microsoft.com/office/drawing/2014/main" id="{5C270E49-3D0A-461C-936C-E14A5EE7A420}"/>
              </a:ext>
            </a:extLst>
          </p:cNvPr>
          <p:cNvSpPr/>
          <p:nvPr/>
        </p:nvSpPr>
        <p:spPr>
          <a:xfrm>
            <a:off x="10243901" y="3686370"/>
            <a:ext cx="274320" cy="274320"/>
          </a:xfrm>
          <a:prstGeom prst="ellipse">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rgbClr val="000000"/>
                </a:solidFill>
                <a:latin typeface="+mj-lt"/>
              </a:rPr>
              <a:t>4</a:t>
            </a:r>
          </a:p>
        </p:txBody>
      </p:sp>
      <p:sp>
        <p:nvSpPr>
          <p:cNvPr id="25" name="Oval 24">
            <a:extLst>
              <a:ext uri="{FF2B5EF4-FFF2-40B4-BE49-F238E27FC236}">
                <a16:creationId xmlns:a16="http://schemas.microsoft.com/office/drawing/2014/main" id="{A1A6605B-FC78-4292-8E45-C6B6FA4E7B8C}"/>
              </a:ext>
            </a:extLst>
          </p:cNvPr>
          <p:cNvSpPr/>
          <p:nvPr/>
        </p:nvSpPr>
        <p:spPr>
          <a:xfrm>
            <a:off x="4486951" y="3668450"/>
            <a:ext cx="304800" cy="304800"/>
          </a:xfrm>
          <a:prstGeom prst="ellipse">
            <a:avLst/>
          </a:prstGeom>
          <a:solidFill>
            <a:schemeClr val="bg1"/>
          </a:solidFill>
          <a:ln w="285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solidFill>
                <a:srgbClr val="0C263F"/>
              </a:solidFill>
              <a:latin typeface="Montserrat" panose="00000500000000000000" pitchFamily="50" charset="0"/>
            </a:endParaRPr>
          </a:p>
        </p:txBody>
      </p:sp>
      <p:sp>
        <p:nvSpPr>
          <p:cNvPr id="26" name="Oval 25">
            <a:extLst>
              <a:ext uri="{FF2B5EF4-FFF2-40B4-BE49-F238E27FC236}">
                <a16:creationId xmlns:a16="http://schemas.microsoft.com/office/drawing/2014/main" id="{0AC6E0C8-DFB0-47F8-9227-135EB2DAFEE9}"/>
              </a:ext>
            </a:extLst>
          </p:cNvPr>
          <p:cNvSpPr/>
          <p:nvPr/>
        </p:nvSpPr>
        <p:spPr>
          <a:xfrm>
            <a:off x="4182151" y="3780156"/>
            <a:ext cx="914400" cy="914399"/>
          </a:xfrm>
          <a:prstGeom prst="ellipse">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solidFill>
                <a:srgbClr val="0C263F"/>
              </a:solidFill>
              <a:latin typeface="Montserrat" panose="00000500000000000000" pitchFamily="50" charset="0"/>
            </a:endParaRPr>
          </a:p>
        </p:txBody>
      </p:sp>
      <p:sp>
        <p:nvSpPr>
          <p:cNvPr id="27" name="Oval 26">
            <a:extLst>
              <a:ext uri="{FF2B5EF4-FFF2-40B4-BE49-F238E27FC236}">
                <a16:creationId xmlns:a16="http://schemas.microsoft.com/office/drawing/2014/main" id="{1AEDDFBF-B281-47F5-ABE2-4B26157C254C}"/>
              </a:ext>
            </a:extLst>
          </p:cNvPr>
          <p:cNvSpPr/>
          <p:nvPr/>
        </p:nvSpPr>
        <p:spPr>
          <a:xfrm>
            <a:off x="4182151" y="3780156"/>
            <a:ext cx="914400" cy="914399"/>
          </a:xfrm>
          <a:prstGeom prst="ellipse">
            <a:avLst/>
          </a:prstGeom>
          <a:solidFill>
            <a:schemeClr val="bg1"/>
          </a:solidFill>
          <a:ln w="285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solidFill>
                <a:srgbClr val="0C263F"/>
              </a:solidFill>
              <a:latin typeface="Montserrat" panose="00000500000000000000" pitchFamily="50" charset="0"/>
            </a:endParaRPr>
          </a:p>
        </p:txBody>
      </p:sp>
      <p:sp>
        <p:nvSpPr>
          <p:cNvPr id="28" name="Oval 27">
            <a:extLst>
              <a:ext uri="{FF2B5EF4-FFF2-40B4-BE49-F238E27FC236}">
                <a16:creationId xmlns:a16="http://schemas.microsoft.com/office/drawing/2014/main" id="{B041E7D3-4CD9-4766-B2A7-1E571BB70F43}"/>
              </a:ext>
            </a:extLst>
          </p:cNvPr>
          <p:cNvSpPr/>
          <p:nvPr/>
        </p:nvSpPr>
        <p:spPr>
          <a:xfrm>
            <a:off x="4501418" y="3763622"/>
            <a:ext cx="54187" cy="8974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solidFill>
                <a:srgbClr val="0C263F"/>
              </a:solidFill>
              <a:latin typeface="Montserrat" panose="00000500000000000000" pitchFamily="50" charset="0"/>
            </a:endParaRPr>
          </a:p>
        </p:txBody>
      </p:sp>
      <p:sp>
        <p:nvSpPr>
          <p:cNvPr id="29" name="Oval 28">
            <a:extLst>
              <a:ext uri="{FF2B5EF4-FFF2-40B4-BE49-F238E27FC236}">
                <a16:creationId xmlns:a16="http://schemas.microsoft.com/office/drawing/2014/main" id="{84DC355C-810A-4EE7-B726-D8C5CA87554E}"/>
              </a:ext>
            </a:extLst>
          </p:cNvPr>
          <p:cNvSpPr/>
          <p:nvPr/>
        </p:nvSpPr>
        <p:spPr>
          <a:xfrm>
            <a:off x="4727073" y="3763622"/>
            <a:ext cx="54187" cy="8974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solidFill>
                <a:srgbClr val="0C263F"/>
              </a:solidFill>
              <a:latin typeface="Montserrat" panose="00000500000000000000" pitchFamily="50" charset="0"/>
            </a:endParaRPr>
          </a:p>
        </p:txBody>
      </p:sp>
      <p:sp>
        <p:nvSpPr>
          <p:cNvPr id="30" name="Oval 29">
            <a:extLst>
              <a:ext uri="{FF2B5EF4-FFF2-40B4-BE49-F238E27FC236}">
                <a16:creationId xmlns:a16="http://schemas.microsoft.com/office/drawing/2014/main" id="{DA393861-1C6A-4DA1-BF91-BA6FE13AC233}"/>
              </a:ext>
            </a:extLst>
          </p:cNvPr>
          <p:cNvSpPr/>
          <p:nvPr/>
        </p:nvSpPr>
        <p:spPr>
          <a:xfrm>
            <a:off x="4529222" y="3749730"/>
            <a:ext cx="232833" cy="8974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solidFill>
                <a:srgbClr val="0C263F"/>
              </a:solidFill>
              <a:latin typeface="Montserrat" panose="00000500000000000000" pitchFamily="50" charset="0"/>
            </a:endParaRPr>
          </a:p>
        </p:txBody>
      </p:sp>
      <p:sp>
        <p:nvSpPr>
          <p:cNvPr id="31" name="Oval 30">
            <a:extLst>
              <a:ext uri="{FF2B5EF4-FFF2-40B4-BE49-F238E27FC236}">
                <a16:creationId xmlns:a16="http://schemas.microsoft.com/office/drawing/2014/main" id="{77ABCE62-B255-428C-BDFB-1DDD82A45AA0}"/>
              </a:ext>
            </a:extLst>
          </p:cNvPr>
          <p:cNvSpPr>
            <a:spLocks noChangeAspect="1"/>
          </p:cNvSpPr>
          <p:nvPr/>
        </p:nvSpPr>
        <p:spPr>
          <a:xfrm>
            <a:off x="4330844" y="3928850"/>
            <a:ext cx="617014" cy="617012"/>
          </a:xfrm>
          <a:prstGeom prst="ellipse">
            <a:avLst/>
          </a:prstGeom>
          <a:noFill/>
          <a:ln w="1047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rgbClr val="0C263F"/>
              </a:solidFill>
              <a:latin typeface="Montserrat" panose="00000500000000000000" pitchFamily="50" charset="0"/>
            </a:endParaRPr>
          </a:p>
        </p:txBody>
      </p:sp>
      <p:sp>
        <p:nvSpPr>
          <p:cNvPr id="32" name="Oval 31">
            <a:extLst>
              <a:ext uri="{FF2B5EF4-FFF2-40B4-BE49-F238E27FC236}">
                <a16:creationId xmlns:a16="http://schemas.microsoft.com/office/drawing/2014/main" id="{7B40E5E9-2C10-4B34-9175-57AA6D19E04D}"/>
              </a:ext>
            </a:extLst>
          </p:cNvPr>
          <p:cNvSpPr/>
          <p:nvPr/>
        </p:nvSpPr>
        <p:spPr>
          <a:xfrm>
            <a:off x="4504867" y="3686370"/>
            <a:ext cx="274320" cy="274320"/>
          </a:xfrm>
          <a:prstGeom prst="ellipse">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rgbClr val="000000"/>
                </a:solidFill>
                <a:latin typeface="+mj-lt"/>
              </a:rPr>
              <a:t>2</a:t>
            </a:r>
          </a:p>
        </p:txBody>
      </p:sp>
      <p:sp>
        <p:nvSpPr>
          <p:cNvPr id="33" name="Oval 32">
            <a:extLst>
              <a:ext uri="{FF2B5EF4-FFF2-40B4-BE49-F238E27FC236}">
                <a16:creationId xmlns:a16="http://schemas.microsoft.com/office/drawing/2014/main" id="{C078291B-A61E-468A-A0D3-9A4809BD85C2}"/>
              </a:ext>
            </a:extLst>
          </p:cNvPr>
          <p:cNvSpPr/>
          <p:nvPr/>
        </p:nvSpPr>
        <p:spPr>
          <a:xfrm>
            <a:off x="7356468" y="3693892"/>
            <a:ext cx="304800" cy="304800"/>
          </a:xfrm>
          <a:prstGeom prst="ellipse">
            <a:avLst/>
          </a:prstGeom>
          <a:solidFill>
            <a:schemeClr val="bg1"/>
          </a:solidFill>
          <a:ln w="28575">
            <a:solidFill>
              <a:srgbClr val="30574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latin typeface="Montserrat" panose="00000500000000000000" pitchFamily="50" charset="0"/>
            </a:endParaRPr>
          </a:p>
        </p:txBody>
      </p:sp>
      <p:sp>
        <p:nvSpPr>
          <p:cNvPr id="34" name="Oval 33">
            <a:extLst>
              <a:ext uri="{FF2B5EF4-FFF2-40B4-BE49-F238E27FC236}">
                <a16:creationId xmlns:a16="http://schemas.microsoft.com/office/drawing/2014/main" id="{02DFE388-DCD5-49E6-8C83-6C4ACEB2194B}"/>
              </a:ext>
            </a:extLst>
          </p:cNvPr>
          <p:cNvSpPr/>
          <p:nvPr/>
        </p:nvSpPr>
        <p:spPr>
          <a:xfrm>
            <a:off x="7051668" y="3805598"/>
            <a:ext cx="914400" cy="914399"/>
          </a:xfrm>
          <a:prstGeom prst="ellipse">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latin typeface="Montserrat" panose="00000500000000000000" pitchFamily="50" charset="0"/>
            </a:endParaRPr>
          </a:p>
        </p:txBody>
      </p:sp>
      <p:sp>
        <p:nvSpPr>
          <p:cNvPr id="35" name="Oval 34">
            <a:extLst>
              <a:ext uri="{FF2B5EF4-FFF2-40B4-BE49-F238E27FC236}">
                <a16:creationId xmlns:a16="http://schemas.microsoft.com/office/drawing/2014/main" id="{943E267B-843B-4326-A82A-89DB7B41DD64}"/>
              </a:ext>
            </a:extLst>
          </p:cNvPr>
          <p:cNvSpPr/>
          <p:nvPr/>
        </p:nvSpPr>
        <p:spPr>
          <a:xfrm>
            <a:off x="7051668" y="3805598"/>
            <a:ext cx="914400" cy="914399"/>
          </a:xfrm>
          <a:prstGeom prst="ellipse">
            <a:avLst/>
          </a:prstGeom>
          <a:noFill/>
          <a:ln w="28575">
            <a:solidFill>
              <a:srgbClr val="30574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latin typeface="Montserrat" panose="00000500000000000000" pitchFamily="50" charset="0"/>
            </a:endParaRPr>
          </a:p>
        </p:txBody>
      </p:sp>
      <p:sp>
        <p:nvSpPr>
          <p:cNvPr id="36" name="Oval 35">
            <a:extLst>
              <a:ext uri="{FF2B5EF4-FFF2-40B4-BE49-F238E27FC236}">
                <a16:creationId xmlns:a16="http://schemas.microsoft.com/office/drawing/2014/main" id="{E500DDF5-7861-4357-A0B1-68B3FDC1C90A}"/>
              </a:ext>
            </a:extLst>
          </p:cNvPr>
          <p:cNvSpPr/>
          <p:nvPr/>
        </p:nvSpPr>
        <p:spPr>
          <a:xfrm>
            <a:off x="7370935" y="3789064"/>
            <a:ext cx="54187" cy="8974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latin typeface="Montserrat" panose="00000500000000000000" pitchFamily="50" charset="0"/>
            </a:endParaRPr>
          </a:p>
        </p:txBody>
      </p:sp>
      <p:sp>
        <p:nvSpPr>
          <p:cNvPr id="37" name="Oval 36">
            <a:extLst>
              <a:ext uri="{FF2B5EF4-FFF2-40B4-BE49-F238E27FC236}">
                <a16:creationId xmlns:a16="http://schemas.microsoft.com/office/drawing/2014/main" id="{EB377F71-AD41-4AC7-95E7-AFACCF59ABC3}"/>
              </a:ext>
            </a:extLst>
          </p:cNvPr>
          <p:cNvSpPr/>
          <p:nvPr/>
        </p:nvSpPr>
        <p:spPr>
          <a:xfrm>
            <a:off x="7596590" y="3789064"/>
            <a:ext cx="54187" cy="8974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latin typeface="Montserrat" panose="00000500000000000000" pitchFamily="50" charset="0"/>
            </a:endParaRPr>
          </a:p>
        </p:txBody>
      </p:sp>
      <p:sp>
        <p:nvSpPr>
          <p:cNvPr id="38" name="Oval 37">
            <a:extLst>
              <a:ext uri="{FF2B5EF4-FFF2-40B4-BE49-F238E27FC236}">
                <a16:creationId xmlns:a16="http://schemas.microsoft.com/office/drawing/2014/main" id="{CB460C88-07CB-4D2C-8006-3292A97F4277}"/>
              </a:ext>
            </a:extLst>
          </p:cNvPr>
          <p:cNvSpPr/>
          <p:nvPr/>
        </p:nvSpPr>
        <p:spPr>
          <a:xfrm>
            <a:off x="7398739" y="3775172"/>
            <a:ext cx="232833" cy="8974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latin typeface="Montserrat" panose="00000500000000000000" pitchFamily="50" charset="0"/>
            </a:endParaRPr>
          </a:p>
        </p:txBody>
      </p:sp>
      <p:sp>
        <p:nvSpPr>
          <p:cNvPr id="39" name="Oval 38">
            <a:extLst>
              <a:ext uri="{FF2B5EF4-FFF2-40B4-BE49-F238E27FC236}">
                <a16:creationId xmlns:a16="http://schemas.microsoft.com/office/drawing/2014/main" id="{EC68DB2E-C0F7-482B-98CC-5CAA82DCCC1F}"/>
              </a:ext>
            </a:extLst>
          </p:cNvPr>
          <p:cNvSpPr>
            <a:spLocks noChangeAspect="1"/>
          </p:cNvSpPr>
          <p:nvPr/>
        </p:nvSpPr>
        <p:spPr>
          <a:xfrm>
            <a:off x="7200361" y="3954292"/>
            <a:ext cx="617014" cy="617012"/>
          </a:xfrm>
          <a:prstGeom prst="ellipse">
            <a:avLst/>
          </a:prstGeom>
          <a:noFill/>
          <a:ln w="104775">
            <a:solidFill>
              <a:srgbClr val="30574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Montserrat" panose="00000500000000000000" pitchFamily="50" charset="0"/>
            </a:endParaRPr>
          </a:p>
        </p:txBody>
      </p:sp>
      <p:sp>
        <p:nvSpPr>
          <p:cNvPr id="40" name="Oval 39">
            <a:extLst>
              <a:ext uri="{FF2B5EF4-FFF2-40B4-BE49-F238E27FC236}">
                <a16:creationId xmlns:a16="http://schemas.microsoft.com/office/drawing/2014/main" id="{A1D8FC4F-618C-4DA8-8E8C-15D6F5779782}"/>
              </a:ext>
            </a:extLst>
          </p:cNvPr>
          <p:cNvSpPr/>
          <p:nvPr/>
        </p:nvSpPr>
        <p:spPr>
          <a:xfrm>
            <a:off x="7374384" y="3711812"/>
            <a:ext cx="274320" cy="274320"/>
          </a:xfrm>
          <a:prstGeom prst="ellipse">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rgbClr val="30574E"/>
                </a:solidFill>
                <a:latin typeface="+mj-lt"/>
              </a:rPr>
              <a:t>3</a:t>
            </a:r>
          </a:p>
        </p:txBody>
      </p:sp>
      <p:grpSp>
        <p:nvGrpSpPr>
          <p:cNvPr id="41" name="Group 40">
            <a:extLst>
              <a:ext uri="{FF2B5EF4-FFF2-40B4-BE49-F238E27FC236}">
                <a16:creationId xmlns:a16="http://schemas.microsoft.com/office/drawing/2014/main" id="{96A9C17F-7495-4CF0-BDF6-83B652D6DF46}"/>
              </a:ext>
            </a:extLst>
          </p:cNvPr>
          <p:cNvGrpSpPr/>
          <p:nvPr/>
        </p:nvGrpSpPr>
        <p:grpSpPr>
          <a:xfrm>
            <a:off x="5112516" y="2532330"/>
            <a:ext cx="1951763" cy="556145"/>
            <a:chOff x="4885765" y="1170297"/>
            <a:chExt cx="1951763" cy="624754"/>
          </a:xfrm>
        </p:grpSpPr>
        <p:sp>
          <p:nvSpPr>
            <p:cNvPr id="42" name="Rounded Rectangle 114">
              <a:extLst>
                <a:ext uri="{FF2B5EF4-FFF2-40B4-BE49-F238E27FC236}">
                  <a16:creationId xmlns:a16="http://schemas.microsoft.com/office/drawing/2014/main" id="{DAA2A6D7-5CC5-44FD-B142-0D9B9B158E70}"/>
                </a:ext>
              </a:extLst>
            </p:cNvPr>
            <p:cNvSpPr/>
            <p:nvPr/>
          </p:nvSpPr>
          <p:spPr>
            <a:xfrm>
              <a:off x="4885765" y="1170297"/>
              <a:ext cx="1951763" cy="624754"/>
            </a:xfrm>
            <a:prstGeom prst="roundRect">
              <a:avLst>
                <a:gd name="adj" fmla="val 50000"/>
              </a:avLst>
            </a:prstGeom>
            <a:noFill/>
            <a:ln w="285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ounded Rectangle 115">
              <a:extLst>
                <a:ext uri="{FF2B5EF4-FFF2-40B4-BE49-F238E27FC236}">
                  <a16:creationId xmlns:a16="http://schemas.microsoft.com/office/drawing/2014/main" id="{FBB5411A-316F-435E-A10B-FE73A6B5A2C4}"/>
                </a:ext>
              </a:extLst>
            </p:cNvPr>
            <p:cNvSpPr/>
            <p:nvPr/>
          </p:nvSpPr>
          <p:spPr>
            <a:xfrm>
              <a:off x="4939981" y="1230724"/>
              <a:ext cx="1843331" cy="503901"/>
            </a:xfrm>
            <a:prstGeom prst="roundRect">
              <a:avLst>
                <a:gd name="adj" fmla="val 50000"/>
              </a:avLst>
            </a:prstGeom>
            <a:solidFill>
              <a:schemeClr val="bg1">
                <a:lumMod val="85000"/>
              </a:schemeClr>
            </a:solidFill>
            <a:ln w="285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4" name="Oval 43">
            <a:extLst>
              <a:ext uri="{FF2B5EF4-FFF2-40B4-BE49-F238E27FC236}">
                <a16:creationId xmlns:a16="http://schemas.microsoft.com/office/drawing/2014/main" id="{51BA1926-B0BF-4717-BE41-FE3A634B7AB5}"/>
              </a:ext>
            </a:extLst>
          </p:cNvPr>
          <p:cNvSpPr/>
          <p:nvPr/>
        </p:nvSpPr>
        <p:spPr>
          <a:xfrm>
            <a:off x="5475805" y="3168465"/>
            <a:ext cx="137160" cy="137160"/>
          </a:xfrm>
          <a:prstGeom prst="ellipse">
            <a:avLst/>
          </a:prstGeom>
          <a:solidFill>
            <a:srgbClr val="30574E"/>
          </a:solidFill>
          <a:ln w="285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B49778B4-C3B6-4B0A-AA4C-F0D6DE08ECB6}"/>
              </a:ext>
            </a:extLst>
          </p:cNvPr>
          <p:cNvSpPr/>
          <p:nvPr/>
        </p:nvSpPr>
        <p:spPr>
          <a:xfrm>
            <a:off x="5838480" y="3168465"/>
            <a:ext cx="137160" cy="137160"/>
          </a:xfrm>
          <a:prstGeom prst="ellipse">
            <a:avLst/>
          </a:prstGeom>
          <a:solidFill>
            <a:srgbClr val="000000"/>
          </a:solidFill>
          <a:ln w="285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F2AC3CDA-7EE8-4714-9554-3D279651B53C}"/>
              </a:ext>
            </a:extLst>
          </p:cNvPr>
          <p:cNvSpPr/>
          <p:nvPr/>
        </p:nvSpPr>
        <p:spPr>
          <a:xfrm>
            <a:off x="6201155" y="3168465"/>
            <a:ext cx="137160" cy="137160"/>
          </a:xfrm>
          <a:prstGeom prst="ellipse">
            <a:avLst/>
          </a:prstGeom>
          <a:solidFill>
            <a:srgbClr val="30574E"/>
          </a:solidFill>
          <a:ln w="285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8DD524B3-3565-4860-8FDA-B260426C9F83}"/>
              </a:ext>
            </a:extLst>
          </p:cNvPr>
          <p:cNvSpPr/>
          <p:nvPr/>
        </p:nvSpPr>
        <p:spPr>
          <a:xfrm>
            <a:off x="6563830" y="3168465"/>
            <a:ext cx="137160" cy="137160"/>
          </a:xfrm>
          <a:prstGeom prst="ellipse">
            <a:avLst/>
          </a:prstGeom>
          <a:solidFill>
            <a:srgbClr val="000000"/>
          </a:solidFill>
          <a:ln w="285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a:extLst>
              <a:ext uri="{FF2B5EF4-FFF2-40B4-BE49-F238E27FC236}">
                <a16:creationId xmlns:a16="http://schemas.microsoft.com/office/drawing/2014/main" id="{43A459E4-695B-4E8F-B4EC-3FA40F61CDF2}"/>
              </a:ext>
            </a:extLst>
          </p:cNvPr>
          <p:cNvSpPr txBox="1"/>
          <p:nvPr/>
        </p:nvSpPr>
        <p:spPr>
          <a:xfrm>
            <a:off x="786688" y="4843249"/>
            <a:ext cx="1966292" cy="1507207"/>
          </a:xfrm>
          <a:prstGeom prst="rect">
            <a:avLst/>
          </a:prstGeom>
          <a:noFill/>
        </p:spPr>
        <p:txBody>
          <a:bodyPr wrap="square">
            <a:spAutoFit/>
          </a:bodyPr>
          <a:lstStyle/>
          <a:p>
            <a:pPr algn="ctr">
              <a:lnSpc>
                <a:spcPct val="130000"/>
              </a:lnSpc>
            </a:pPr>
            <a:r>
              <a:rPr lang="en-US" dirty="0"/>
              <a:t>Bespoke, non‑medical home‑support service</a:t>
            </a:r>
          </a:p>
        </p:txBody>
      </p:sp>
      <p:sp>
        <p:nvSpPr>
          <p:cNvPr id="49" name="TextBox 48">
            <a:extLst>
              <a:ext uri="{FF2B5EF4-FFF2-40B4-BE49-F238E27FC236}">
                <a16:creationId xmlns:a16="http://schemas.microsoft.com/office/drawing/2014/main" id="{8DBF7325-9862-4050-833B-2402F0BD2534}"/>
              </a:ext>
            </a:extLst>
          </p:cNvPr>
          <p:cNvSpPr txBox="1"/>
          <p:nvPr/>
        </p:nvSpPr>
        <p:spPr>
          <a:xfrm>
            <a:off x="3321789" y="4843249"/>
            <a:ext cx="2635124" cy="1507207"/>
          </a:xfrm>
          <a:prstGeom prst="rect">
            <a:avLst/>
          </a:prstGeom>
          <a:noFill/>
        </p:spPr>
        <p:txBody>
          <a:bodyPr wrap="square">
            <a:spAutoFit/>
          </a:bodyPr>
          <a:lstStyle/>
          <a:p>
            <a:pPr algn="ctr">
              <a:lnSpc>
                <a:spcPct val="130000"/>
              </a:lnSpc>
            </a:pPr>
            <a:r>
              <a:rPr lang="en-US" dirty="0" err="1"/>
              <a:t>Specialised</a:t>
            </a:r>
            <a:r>
              <a:rPr lang="en-US" dirty="0"/>
              <a:t> in M.E., Lupus, Fibromyalgia, PTSD &amp; related conditions</a:t>
            </a:r>
          </a:p>
        </p:txBody>
      </p:sp>
      <p:sp>
        <p:nvSpPr>
          <p:cNvPr id="50" name="TextBox 49">
            <a:extLst>
              <a:ext uri="{FF2B5EF4-FFF2-40B4-BE49-F238E27FC236}">
                <a16:creationId xmlns:a16="http://schemas.microsoft.com/office/drawing/2014/main" id="{D1773123-C739-41CB-9673-F8D6CE08F113}"/>
              </a:ext>
            </a:extLst>
          </p:cNvPr>
          <p:cNvSpPr txBox="1"/>
          <p:nvPr/>
        </p:nvSpPr>
        <p:spPr>
          <a:xfrm>
            <a:off x="6191306" y="4843249"/>
            <a:ext cx="2635124" cy="1507207"/>
          </a:xfrm>
          <a:prstGeom prst="rect">
            <a:avLst/>
          </a:prstGeom>
          <a:noFill/>
        </p:spPr>
        <p:txBody>
          <a:bodyPr wrap="square">
            <a:spAutoFit/>
          </a:bodyPr>
          <a:lstStyle/>
          <a:p>
            <a:pPr algn="ctr">
              <a:lnSpc>
                <a:spcPct val="130000"/>
              </a:lnSpc>
            </a:pPr>
            <a:r>
              <a:rPr lang="en-US"/>
              <a:t>Volunteer‑powered model reducing isolation &amp; building community</a:t>
            </a:r>
            <a:endParaRPr lang="en-US" dirty="0"/>
          </a:p>
        </p:txBody>
      </p:sp>
      <p:sp>
        <p:nvSpPr>
          <p:cNvPr id="51" name="TextBox 50">
            <a:extLst>
              <a:ext uri="{FF2B5EF4-FFF2-40B4-BE49-F238E27FC236}">
                <a16:creationId xmlns:a16="http://schemas.microsoft.com/office/drawing/2014/main" id="{4F75E949-8574-4408-A6AD-6FC40CB40E17}"/>
              </a:ext>
            </a:extLst>
          </p:cNvPr>
          <p:cNvSpPr txBox="1"/>
          <p:nvPr/>
        </p:nvSpPr>
        <p:spPr>
          <a:xfrm>
            <a:off x="9220700" y="4843249"/>
            <a:ext cx="2315370" cy="1507207"/>
          </a:xfrm>
          <a:prstGeom prst="rect">
            <a:avLst/>
          </a:prstGeom>
          <a:noFill/>
        </p:spPr>
        <p:txBody>
          <a:bodyPr wrap="square">
            <a:spAutoFit/>
          </a:bodyPr>
          <a:lstStyle/>
          <a:p>
            <a:pPr algn="ctr">
              <a:lnSpc>
                <a:spcPct val="130000"/>
              </a:lnSpc>
            </a:pPr>
            <a:r>
              <a:rPr lang="en-US" dirty="0"/>
              <a:t>Hybrid paid + free services under social‑enterprise mission</a:t>
            </a:r>
          </a:p>
        </p:txBody>
      </p:sp>
      <p:sp>
        <p:nvSpPr>
          <p:cNvPr id="2" name="Text Placeholder 1">
            <a:extLst>
              <a:ext uri="{FF2B5EF4-FFF2-40B4-BE49-F238E27FC236}">
                <a16:creationId xmlns:a16="http://schemas.microsoft.com/office/drawing/2014/main" id="{DFF3FB08-8588-4A70-9DD3-DB350469846A}"/>
              </a:ext>
            </a:extLst>
          </p:cNvPr>
          <p:cNvSpPr>
            <a:spLocks noGrp="1"/>
          </p:cNvSpPr>
          <p:nvPr>
            <p:ph type="body" sz="quarter" idx="10"/>
          </p:nvPr>
        </p:nvSpPr>
        <p:spPr/>
        <p:txBody>
          <a:bodyPr/>
          <a:lstStyle/>
          <a:p>
            <a:r>
              <a:rPr lang="en-US" dirty="0">
                <a:solidFill>
                  <a:schemeClr val="bg1"/>
                </a:solidFill>
              </a:rPr>
              <a:t>Our Visionary Solution</a:t>
            </a:r>
          </a:p>
        </p:txBody>
      </p:sp>
      <p:sp>
        <p:nvSpPr>
          <p:cNvPr id="108" name="Freeform: Shape 107">
            <a:extLst>
              <a:ext uri="{FF2B5EF4-FFF2-40B4-BE49-F238E27FC236}">
                <a16:creationId xmlns:a16="http://schemas.microsoft.com/office/drawing/2014/main" id="{03CC7EEE-C202-4EB1-912B-D01EADC77871}"/>
              </a:ext>
            </a:extLst>
          </p:cNvPr>
          <p:cNvSpPr/>
          <p:nvPr/>
        </p:nvSpPr>
        <p:spPr>
          <a:xfrm>
            <a:off x="383379" y="0"/>
            <a:ext cx="1240868" cy="82296"/>
          </a:xfrm>
          <a:custGeom>
            <a:avLst/>
            <a:gdLst>
              <a:gd name="connsiteX0" fmla="*/ 0 w 1240868"/>
              <a:gd name="connsiteY0" fmla="*/ 0 h 82296"/>
              <a:gd name="connsiteX1" fmla="*/ 1240868 w 1240868"/>
              <a:gd name="connsiteY1" fmla="*/ 0 h 82296"/>
              <a:gd name="connsiteX2" fmla="*/ 1184575 w 1240868"/>
              <a:gd name="connsiteY2" fmla="*/ 82296 h 82296"/>
              <a:gd name="connsiteX3" fmla="*/ 0 w 1240868"/>
              <a:gd name="connsiteY3" fmla="*/ 82296 h 82296"/>
            </a:gdLst>
            <a:ahLst/>
            <a:cxnLst>
              <a:cxn ang="0">
                <a:pos x="connsiteX0" y="connsiteY0"/>
              </a:cxn>
              <a:cxn ang="0">
                <a:pos x="connsiteX1" y="connsiteY1"/>
              </a:cxn>
              <a:cxn ang="0">
                <a:pos x="connsiteX2" y="connsiteY2"/>
              </a:cxn>
              <a:cxn ang="0">
                <a:pos x="connsiteX3" y="connsiteY3"/>
              </a:cxn>
            </a:cxnLst>
            <a:rect l="l" t="t" r="r" b="b"/>
            <a:pathLst>
              <a:path w="1240868" h="82296">
                <a:moveTo>
                  <a:pt x="0" y="0"/>
                </a:moveTo>
                <a:lnTo>
                  <a:pt x="1240868" y="0"/>
                </a:lnTo>
                <a:lnTo>
                  <a:pt x="1184575" y="82296"/>
                </a:lnTo>
                <a:lnTo>
                  <a:pt x="0" y="82296"/>
                </a:lnTo>
                <a:close/>
              </a:path>
            </a:pathLst>
          </a:custGeom>
          <a:solidFill>
            <a:srgbClr val="30574E"/>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110" name="Picture 109">
            <a:extLst>
              <a:ext uri="{FF2B5EF4-FFF2-40B4-BE49-F238E27FC236}">
                <a16:creationId xmlns:a16="http://schemas.microsoft.com/office/drawing/2014/main" id="{39AA7E65-A913-4C01-8851-3DA7D0BF7B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52239" y="4119762"/>
            <a:ext cx="235190" cy="235188"/>
          </a:xfrm>
          <a:prstGeom prst="rect">
            <a:avLst/>
          </a:prstGeom>
        </p:spPr>
      </p:pic>
      <p:pic>
        <p:nvPicPr>
          <p:cNvPr id="111" name="Picture 110">
            <a:extLst>
              <a:ext uri="{FF2B5EF4-FFF2-40B4-BE49-F238E27FC236}">
                <a16:creationId xmlns:a16="http://schemas.microsoft.com/office/drawing/2014/main" id="{4DE4030E-2651-423A-A4AA-9C82EF5A804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60790" y="4119762"/>
            <a:ext cx="235190" cy="235188"/>
          </a:xfrm>
          <a:prstGeom prst="rect">
            <a:avLst/>
          </a:prstGeom>
        </p:spPr>
      </p:pic>
      <p:pic>
        <p:nvPicPr>
          <p:cNvPr id="112" name="Picture 111">
            <a:extLst>
              <a:ext uri="{FF2B5EF4-FFF2-40B4-BE49-F238E27FC236}">
                <a16:creationId xmlns:a16="http://schemas.microsoft.com/office/drawing/2014/main" id="{D9029520-1FC1-4DA5-96F8-88CD11F618F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91273" y="4145204"/>
            <a:ext cx="235190" cy="235188"/>
          </a:xfrm>
          <a:prstGeom prst="rect">
            <a:avLst/>
          </a:prstGeom>
        </p:spPr>
      </p:pic>
      <p:pic>
        <p:nvPicPr>
          <p:cNvPr id="113" name="Picture 112">
            <a:extLst>
              <a:ext uri="{FF2B5EF4-FFF2-40B4-BE49-F238E27FC236}">
                <a16:creationId xmlns:a16="http://schemas.microsoft.com/office/drawing/2014/main" id="{22A440F8-9AFE-4090-A71F-E4DA07DA994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21756" y="4119762"/>
            <a:ext cx="235190" cy="235188"/>
          </a:xfrm>
          <a:prstGeom prst="rect">
            <a:avLst/>
          </a:prstGeom>
        </p:spPr>
      </p:pic>
      <p:pic>
        <p:nvPicPr>
          <p:cNvPr id="58" name="Picture 2" descr="https://static.wixstatic.com/media/0661da_7c4684a65cb344208c7dc8c893b65f1d~mv2.png/v1/crop/x_100,y_0,w_2801,h_1096/fill/w_232,h_84,al_c,q_85,usm_0.66_1.00_0.01,enc_avif,quality_auto/Black%20Logo%20(Transparent)_edited.png">
            <a:extLst>
              <a:ext uri="{FF2B5EF4-FFF2-40B4-BE49-F238E27FC236}">
                <a16:creationId xmlns:a16="http://schemas.microsoft.com/office/drawing/2014/main" id="{6BBB5DA3-C659-400E-AF38-DADF8E9C7DD9}"/>
              </a:ext>
            </a:extLst>
          </p:cNvPr>
          <p:cNvPicPr>
            <a:picLocks noChangeAspect="1" noChangeArrowheads="1"/>
          </p:cNvPicPr>
          <p:nvPr/>
        </p:nvPicPr>
        <p:blipFill>
          <a:blip r:embed="rId7">
            <a:lum bright="70000" contrast="-70000"/>
            <a:extLst>
              <a:ext uri="{BEBA8EAE-BF5A-486C-A8C5-ECC9F3942E4B}">
                <a14:imgProps xmlns:a14="http://schemas.microsoft.com/office/drawing/2010/main">
                  <a14:imgLayer r:embed="rId8">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10738167" y="255683"/>
            <a:ext cx="1090886" cy="3949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22725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AD4275C-7617-4BCB-ABBD-C27255092C1A}"/>
              </a:ext>
            </a:extLst>
          </p:cNvPr>
          <p:cNvSpPr/>
          <p:nvPr/>
        </p:nvSpPr>
        <p:spPr>
          <a:xfrm>
            <a:off x="2875935" y="837733"/>
            <a:ext cx="9316065" cy="1070517"/>
          </a:xfrm>
          <a:prstGeom prst="rect">
            <a:avLst/>
          </a:prstGeom>
          <a:solidFill>
            <a:srgbClr val="3057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8" name="Picture 77">
            <a:extLst>
              <a:ext uri="{FF2B5EF4-FFF2-40B4-BE49-F238E27FC236}">
                <a16:creationId xmlns:a16="http://schemas.microsoft.com/office/drawing/2014/main" id="{179C62CB-AA3E-495D-B4F1-344F6F616031}"/>
              </a:ext>
            </a:extLst>
          </p:cNvPr>
          <p:cNvPicPr>
            <a:picLocks noChangeAspect="1"/>
          </p:cNvPicPr>
          <p:nvPr/>
        </p:nvPicPr>
        <p:blipFill>
          <a:blip r:embed="rId2">
            <a:extLst>
              <a:ext uri="{28A0092B-C50C-407E-A947-70E740481C1C}">
                <a14:useLocalDpi xmlns:a14="http://schemas.microsoft.com/office/drawing/2010/main" val="0"/>
              </a:ext>
            </a:extLst>
          </a:blip>
          <a:srcRect l="25329" r="27374" b="391"/>
          <a:stretch>
            <a:fillRect/>
          </a:stretch>
        </p:blipFill>
        <p:spPr>
          <a:xfrm>
            <a:off x="1" y="1"/>
            <a:ext cx="4865539" cy="6831203"/>
          </a:xfrm>
          <a:custGeom>
            <a:avLst/>
            <a:gdLst>
              <a:gd name="connsiteX0" fmla="*/ 4072774 w 4865539"/>
              <a:gd name="connsiteY0" fmla="*/ 6465695 h 6831203"/>
              <a:gd name="connsiteX1" fmla="*/ 4072586 w 4865539"/>
              <a:gd name="connsiteY1" fmla="*/ 6473928 h 6831203"/>
              <a:gd name="connsiteX2" fmla="*/ 4072399 w 4865539"/>
              <a:gd name="connsiteY2" fmla="*/ 6477317 h 6831203"/>
              <a:gd name="connsiteX3" fmla="*/ 4072026 w 4865539"/>
              <a:gd name="connsiteY3" fmla="*/ 6480706 h 6831203"/>
              <a:gd name="connsiteX4" fmla="*/ 4071464 w 4865539"/>
              <a:gd name="connsiteY4" fmla="*/ 6483614 h 6831203"/>
              <a:gd name="connsiteX5" fmla="*/ 4070903 w 4865539"/>
              <a:gd name="connsiteY5" fmla="*/ 6485550 h 6831203"/>
              <a:gd name="connsiteX6" fmla="*/ 4070155 w 4865539"/>
              <a:gd name="connsiteY6" fmla="*/ 6487971 h 6831203"/>
              <a:gd name="connsiteX7" fmla="*/ 4069593 w 4865539"/>
              <a:gd name="connsiteY7" fmla="*/ 6489423 h 6831203"/>
              <a:gd name="connsiteX8" fmla="*/ 4068096 w 4865539"/>
              <a:gd name="connsiteY8" fmla="*/ 6492329 h 6831203"/>
              <a:gd name="connsiteX9" fmla="*/ 4066227 w 4865539"/>
              <a:gd name="connsiteY9" fmla="*/ 6494750 h 6831203"/>
              <a:gd name="connsiteX10" fmla="*/ 4064168 w 4865539"/>
              <a:gd name="connsiteY10" fmla="*/ 6495718 h 6831203"/>
              <a:gd name="connsiteX11" fmla="*/ 4062111 w 4865539"/>
              <a:gd name="connsiteY11" fmla="*/ 6496688 h 6831203"/>
              <a:gd name="connsiteX12" fmla="*/ 4057622 w 4865539"/>
              <a:gd name="connsiteY12" fmla="*/ 6499593 h 6831203"/>
              <a:gd name="connsiteX13" fmla="*/ 4055190 w 4865539"/>
              <a:gd name="connsiteY13" fmla="*/ 6501045 h 6831203"/>
              <a:gd name="connsiteX14" fmla="*/ 4052759 w 4865539"/>
              <a:gd name="connsiteY14" fmla="*/ 6503467 h 6831203"/>
              <a:gd name="connsiteX15" fmla="*/ 4050701 w 4865539"/>
              <a:gd name="connsiteY15" fmla="*/ 6506856 h 6831203"/>
              <a:gd name="connsiteX16" fmla="*/ 4048269 w 4865539"/>
              <a:gd name="connsiteY16" fmla="*/ 6511215 h 6831203"/>
              <a:gd name="connsiteX17" fmla="*/ 4047521 w 4865539"/>
              <a:gd name="connsiteY17" fmla="*/ 6514119 h 6831203"/>
              <a:gd name="connsiteX18" fmla="*/ 4046398 w 4865539"/>
              <a:gd name="connsiteY18" fmla="*/ 6517510 h 6831203"/>
              <a:gd name="connsiteX19" fmla="*/ 4045464 w 4865539"/>
              <a:gd name="connsiteY19" fmla="*/ 6520900 h 6831203"/>
              <a:gd name="connsiteX20" fmla="*/ 4044341 w 4865539"/>
              <a:gd name="connsiteY20" fmla="*/ 6525257 h 6831203"/>
              <a:gd name="connsiteX21" fmla="*/ 4044152 w 4865539"/>
              <a:gd name="connsiteY21" fmla="*/ 6519446 h 6831203"/>
              <a:gd name="connsiteX22" fmla="*/ 4044715 w 4865539"/>
              <a:gd name="connsiteY22" fmla="*/ 6514603 h 6831203"/>
              <a:gd name="connsiteX23" fmla="*/ 4045089 w 4865539"/>
              <a:gd name="connsiteY23" fmla="*/ 6508308 h 6831203"/>
              <a:gd name="connsiteX24" fmla="*/ 4046212 w 4865539"/>
              <a:gd name="connsiteY24" fmla="*/ 6502499 h 6831203"/>
              <a:gd name="connsiteX25" fmla="*/ 4047521 w 4865539"/>
              <a:gd name="connsiteY25" fmla="*/ 6496202 h 6831203"/>
              <a:gd name="connsiteX26" fmla="*/ 4049017 w 4865539"/>
              <a:gd name="connsiteY26" fmla="*/ 6489423 h 6831203"/>
              <a:gd name="connsiteX27" fmla="*/ 4050888 w 4865539"/>
              <a:gd name="connsiteY27" fmla="*/ 6482644 h 6831203"/>
              <a:gd name="connsiteX28" fmla="*/ 4052946 w 4865539"/>
              <a:gd name="connsiteY28" fmla="*/ 6475865 h 6831203"/>
              <a:gd name="connsiteX29" fmla="*/ 4053881 w 4865539"/>
              <a:gd name="connsiteY29" fmla="*/ 6476833 h 6831203"/>
              <a:gd name="connsiteX30" fmla="*/ 4054255 w 4865539"/>
              <a:gd name="connsiteY30" fmla="*/ 6478285 h 6831203"/>
              <a:gd name="connsiteX31" fmla="*/ 4054255 w 4865539"/>
              <a:gd name="connsiteY31" fmla="*/ 6479739 h 6831203"/>
              <a:gd name="connsiteX32" fmla="*/ 4054255 w 4865539"/>
              <a:gd name="connsiteY32" fmla="*/ 6481676 h 6831203"/>
              <a:gd name="connsiteX33" fmla="*/ 4053881 w 4865539"/>
              <a:gd name="connsiteY33" fmla="*/ 6483614 h 6831203"/>
              <a:gd name="connsiteX34" fmla="*/ 4053507 w 4865539"/>
              <a:gd name="connsiteY34" fmla="*/ 6485550 h 6831203"/>
              <a:gd name="connsiteX35" fmla="*/ 4052198 w 4865539"/>
              <a:gd name="connsiteY35" fmla="*/ 6490875 h 6831203"/>
              <a:gd name="connsiteX36" fmla="*/ 4053321 w 4865539"/>
              <a:gd name="connsiteY36" fmla="*/ 6491845 h 6831203"/>
              <a:gd name="connsiteX37" fmla="*/ 4054629 w 4865539"/>
              <a:gd name="connsiteY37" fmla="*/ 6491845 h 6831203"/>
              <a:gd name="connsiteX38" fmla="*/ 4055564 w 4865539"/>
              <a:gd name="connsiteY38" fmla="*/ 6491845 h 6831203"/>
              <a:gd name="connsiteX39" fmla="*/ 4056874 w 4865539"/>
              <a:gd name="connsiteY39" fmla="*/ 6490875 h 6831203"/>
              <a:gd name="connsiteX40" fmla="*/ 4058183 w 4865539"/>
              <a:gd name="connsiteY40" fmla="*/ 6489423 h 6831203"/>
              <a:gd name="connsiteX41" fmla="*/ 4059492 w 4865539"/>
              <a:gd name="connsiteY41" fmla="*/ 6487971 h 6831203"/>
              <a:gd name="connsiteX42" fmla="*/ 4062111 w 4865539"/>
              <a:gd name="connsiteY42" fmla="*/ 6484098 h 6831203"/>
              <a:gd name="connsiteX43" fmla="*/ 4067722 w 4865539"/>
              <a:gd name="connsiteY43" fmla="*/ 6473928 h 6831203"/>
              <a:gd name="connsiteX44" fmla="*/ 4070155 w 4865539"/>
              <a:gd name="connsiteY44" fmla="*/ 6469085 h 6831203"/>
              <a:gd name="connsiteX45" fmla="*/ 4107117 w 4865539"/>
              <a:gd name="connsiteY45" fmla="*/ 6346572 h 6831203"/>
              <a:gd name="connsiteX46" fmla="*/ 4107498 w 4865539"/>
              <a:gd name="connsiteY46" fmla="*/ 6347563 h 6831203"/>
              <a:gd name="connsiteX47" fmla="*/ 4107690 w 4865539"/>
              <a:gd name="connsiteY47" fmla="*/ 6349549 h 6831203"/>
              <a:gd name="connsiteX48" fmla="*/ 4107690 w 4865539"/>
              <a:gd name="connsiteY48" fmla="*/ 6351534 h 6831203"/>
              <a:gd name="connsiteX49" fmla="*/ 4107498 w 4865539"/>
              <a:gd name="connsiteY49" fmla="*/ 6353521 h 6831203"/>
              <a:gd name="connsiteX50" fmla="*/ 4106926 w 4865539"/>
              <a:gd name="connsiteY50" fmla="*/ 6357491 h 6831203"/>
              <a:gd name="connsiteX51" fmla="*/ 4105781 w 4865539"/>
              <a:gd name="connsiteY51" fmla="*/ 6362454 h 6831203"/>
              <a:gd name="connsiteX52" fmla="*/ 4102919 w 4865539"/>
              <a:gd name="connsiteY52" fmla="*/ 6372382 h 6831203"/>
              <a:gd name="connsiteX53" fmla="*/ 4099867 w 4865539"/>
              <a:gd name="connsiteY53" fmla="*/ 6382308 h 6831203"/>
              <a:gd name="connsiteX54" fmla="*/ 4100630 w 4865539"/>
              <a:gd name="connsiteY54" fmla="*/ 6384789 h 6831203"/>
              <a:gd name="connsiteX55" fmla="*/ 4101775 w 4865539"/>
              <a:gd name="connsiteY55" fmla="*/ 6385781 h 6831203"/>
              <a:gd name="connsiteX56" fmla="*/ 4102728 w 4865539"/>
              <a:gd name="connsiteY56" fmla="*/ 6387272 h 6831203"/>
              <a:gd name="connsiteX57" fmla="*/ 4103683 w 4865539"/>
              <a:gd name="connsiteY57" fmla="*/ 6387272 h 6831203"/>
              <a:gd name="connsiteX58" fmla="*/ 4104826 w 4865539"/>
              <a:gd name="connsiteY58" fmla="*/ 6386279 h 6831203"/>
              <a:gd name="connsiteX59" fmla="*/ 4105973 w 4865539"/>
              <a:gd name="connsiteY59" fmla="*/ 6385287 h 6831203"/>
              <a:gd name="connsiteX60" fmla="*/ 4107117 w 4865539"/>
              <a:gd name="connsiteY60" fmla="*/ 6383798 h 6831203"/>
              <a:gd name="connsiteX61" fmla="*/ 4108453 w 4865539"/>
              <a:gd name="connsiteY61" fmla="*/ 6381315 h 6831203"/>
              <a:gd name="connsiteX62" fmla="*/ 4108834 w 4865539"/>
              <a:gd name="connsiteY62" fmla="*/ 6384789 h 6831203"/>
              <a:gd name="connsiteX63" fmla="*/ 4109026 w 4865539"/>
              <a:gd name="connsiteY63" fmla="*/ 6387766 h 6831203"/>
              <a:gd name="connsiteX64" fmla="*/ 4109026 w 4865539"/>
              <a:gd name="connsiteY64" fmla="*/ 6390251 h 6831203"/>
              <a:gd name="connsiteX65" fmla="*/ 4109026 w 4865539"/>
              <a:gd name="connsiteY65" fmla="*/ 6393228 h 6831203"/>
              <a:gd name="connsiteX66" fmla="*/ 4108834 w 4865539"/>
              <a:gd name="connsiteY66" fmla="*/ 6395709 h 6831203"/>
              <a:gd name="connsiteX67" fmla="*/ 4108453 w 4865539"/>
              <a:gd name="connsiteY67" fmla="*/ 6397695 h 6831203"/>
              <a:gd name="connsiteX68" fmla="*/ 4107880 w 4865539"/>
              <a:gd name="connsiteY68" fmla="*/ 6399680 h 6831203"/>
              <a:gd name="connsiteX69" fmla="*/ 4107308 w 4865539"/>
              <a:gd name="connsiteY69" fmla="*/ 6401169 h 6831203"/>
              <a:gd name="connsiteX70" fmla="*/ 4105781 w 4865539"/>
              <a:gd name="connsiteY70" fmla="*/ 6404148 h 6831203"/>
              <a:gd name="connsiteX71" fmla="*/ 4104064 w 4865539"/>
              <a:gd name="connsiteY71" fmla="*/ 6406629 h 6831203"/>
              <a:gd name="connsiteX72" fmla="*/ 4101775 w 4865539"/>
              <a:gd name="connsiteY72" fmla="*/ 6408614 h 6831203"/>
              <a:gd name="connsiteX73" fmla="*/ 4099867 w 4865539"/>
              <a:gd name="connsiteY73" fmla="*/ 6410602 h 6831203"/>
              <a:gd name="connsiteX74" fmla="*/ 4095670 w 4865539"/>
              <a:gd name="connsiteY74" fmla="*/ 6414074 h 6831203"/>
              <a:gd name="connsiteX75" fmla="*/ 4093760 w 4865539"/>
              <a:gd name="connsiteY75" fmla="*/ 6415566 h 6831203"/>
              <a:gd name="connsiteX76" fmla="*/ 4092425 w 4865539"/>
              <a:gd name="connsiteY76" fmla="*/ 6418047 h 6831203"/>
              <a:gd name="connsiteX77" fmla="*/ 4091281 w 4865539"/>
              <a:gd name="connsiteY77" fmla="*/ 6420528 h 6831203"/>
              <a:gd name="connsiteX78" fmla="*/ 4090899 w 4865539"/>
              <a:gd name="connsiteY78" fmla="*/ 6422513 h 6831203"/>
              <a:gd name="connsiteX79" fmla="*/ 4090517 w 4865539"/>
              <a:gd name="connsiteY79" fmla="*/ 6424003 h 6831203"/>
              <a:gd name="connsiteX80" fmla="*/ 4090517 w 4865539"/>
              <a:gd name="connsiteY80" fmla="*/ 6425988 h 6831203"/>
              <a:gd name="connsiteX81" fmla="*/ 4090517 w 4865539"/>
              <a:gd name="connsiteY81" fmla="*/ 6427973 h 6831203"/>
              <a:gd name="connsiteX82" fmla="*/ 4091090 w 4865539"/>
              <a:gd name="connsiteY82" fmla="*/ 6430456 h 6831203"/>
              <a:gd name="connsiteX83" fmla="*/ 4091471 w 4865539"/>
              <a:gd name="connsiteY83" fmla="*/ 6433433 h 6831203"/>
              <a:gd name="connsiteX84" fmla="*/ 4088991 w 4865539"/>
              <a:gd name="connsiteY84" fmla="*/ 6432935 h 6831203"/>
              <a:gd name="connsiteX85" fmla="*/ 4088228 w 4865539"/>
              <a:gd name="connsiteY85" fmla="*/ 6431944 h 6831203"/>
              <a:gd name="connsiteX86" fmla="*/ 4087465 w 4865539"/>
              <a:gd name="connsiteY86" fmla="*/ 6431448 h 6831203"/>
              <a:gd name="connsiteX87" fmla="*/ 4086893 w 4865539"/>
              <a:gd name="connsiteY87" fmla="*/ 6430456 h 6831203"/>
              <a:gd name="connsiteX88" fmla="*/ 4086511 w 4865539"/>
              <a:gd name="connsiteY88" fmla="*/ 6429463 h 6831203"/>
              <a:gd name="connsiteX89" fmla="*/ 4086130 w 4865539"/>
              <a:gd name="connsiteY89" fmla="*/ 6427973 h 6831203"/>
              <a:gd name="connsiteX90" fmla="*/ 4086130 w 4865539"/>
              <a:gd name="connsiteY90" fmla="*/ 6426484 h 6831203"/>
              <a:gd name="connsiteX91" fmla="*/ 4086130 w 4865539"/>
              <a:gd name="connsiteY91" fmla="*/ 6422513 h 6831203"/>
              <a:gd name="connsiteX92" fmla="*/ 4086893 w 4865539"/>
              <a:gd name="connsiteY92" fmla="*/ 6418047 h 6831203"/>
              <a:gd name="connsiteX93" fmla="*/ 4088038 w 4865539"/>
              <a:gd name="connsiteY93" fmla="*/ 6412587 h 6831203"/>
              <a:gd name="connsiteX94" fmla="*/ 4089564 w 4865539"/>
              <a:gd name="connsiteY94" fmla="*/ 6407127 h 6831203"/>
              <a:gd name="connsiteX95" fmla="*/ 4093188 w 4865539"/>
              <a:gd name="connsiteY95" fmla="*/ 6393724 h 6831203"/>
              <a:gd name="connsiteX96" fmla="*/ 4097576 w 4865539"/>
              <a:gd name="connsiteY96" fmla="*/ 6379331 h 6831203"/>
              <a:gd name="connsiteX97" fmla="*/ 4102539 w 4865539"/>
              <a:gd name="connsiteY97" fmla="*/ 6362951 h 6831203"/>
              <a:gd name="connsiteX98" fmla="*/ 4462001 w 4865539"/>
              <a:gd name="connsiteY98" fmla="*/ 5832846 h 6831203"/>
              <a:gd name="connsiteX99" fmla="*/ 4456659 w 4865539"/>
              <a:gd name="connsiteY99" fmla="*/ 5862103 h 6831203"/>
              <a:gd name="connsiteX100" fmla="*/ 4450171 w 4865539"/>
              <a:gd name="connsiteY100" fmla="*/ 5898794 h 6831203"/>
              <a:gd name="connsiteX101" fmla="*/ 4434145 w 4865539"/>
              <a:gd name="connsiteY101" fmla="*/ 5986066 h 6831203"/>
              <a:gd name="connsiteX102" fmla="*/ 4425177 w 4865539"/>
              <a:gd name="connsiteY102" fmla="*/ 6033172 h 6831203"/>
              <a:gd name="connsiteX103" fmla="*/ 4416018 w 4865539"/>
              <a:gd name="connsiteY103" fmla="*/ 6081269 h 6831203"/>
              <a:gd name="connsiteX104" fmla="*/ 4406670 w 4865539"/>
              <a:gd name="connsiteY104" fmla="*/ 6127880 h 6831203"/>
              <a:gd name="connsiteX105" fmla="*/ 4397702 w 4865539"/>
              <a:gd name="connsiteY105" fmla="*/ 6172507 h 6831203"/>
              <a:gd name="connsiteX106" fmla="*/ 4396368 w 4865539"/>
              <a:gd name="connsiteY106" fmla="*/ 6173499 h 6831203"/>
              <a:gd name="connsiteX107" fmla="*/ 4395030 w 4865539"/>
              <a:gd name="connsiteY107" fmla="*/ 6174491 h 6831203"/>
              <a:gd name="connsiteX108" fmla="*/ 4393696 w 4865539"/>
              <a:gd name="connsiteY108" fmla="*/ 6176970 h 6831203"/>
              <a:gd name="connsiteX109" fmla="*/ 4392741 w 4865539"/>
              <a:gd name="connsiteY109" fmla="*/ 6178953 h 6831203"/>
              <a:gd name="connsiteX110" fmla="*/ 4390642 w 4865539"/>
              <a:gd name="connsiteY110" fmla="*/ 6183911 h 6831203"/>
              <a:gd name="connsiteX111" fmla="*/ 4388926 w 4865539"/>
              <a:gd name="connsiteY111" fmla="*/ 6187878 h 6831203"/>
              <a:gd name="connsiteX112" fmla="*/ 4388352 w 4865539"/>
              <a:gd name="connsiteY112" fmla="*/ 6189367 h 6831203"/>
              <a:gd name="connsiteX113" fmla="*/ 4387589 w 4865539"/>
              <a:gd name="connsiteY113" fmla="*/ 6189861 h 6831203"/>
              <a:gd name="connsiteX114" fmla="*/ 4387208 w 4865539"/>
              <a:gd name="connsiteY114" fmla="*/ 6190357 h 6831203"/>
              <a:gd name="connsiteX115" fmla="*/ 4386826 w 4865539"/>
              <a:gd name="connsiteY115" fmla="*/ 6189367 h 6831203"/>
              <a:gd name="connsiteX116" fmla="*/ 4386444 w 4865539"/>
              <a:gd name="connsiteY116" fmla="*/ 6187878 h 6831203"/>
              <a:gd name="connsiteX117" fmla="*/ 4386063 w 4865539"/>
              <a:gd name="connsiteY117" fmla="*/ 6184903 h 6831203"/>
              <a:gd name="connsiteX118" fmla="*/ 4385872 w 4865539"/>
              <a:gd name="connsiteY118" fmla="*/ 6174491 h 6831203"/>
              <a:gd name="connsiteX119" fmla="*/ 4381866 w 4865539"/>
              <a:gd name="connsiteY119" fmla="*/ 6188871 h 6831203"/>
              <a:gd name="connsiteX120" fmla="*/ 4378050 w 4865539"/>
              <a:gd name="connsiteY120" fmla="*/ 6203746 h 6831203"/>
              <a:gd name="connsiteX121" fmla="*/ 4374233 w 4865539"/>
              <a:gd name="connsiteY121" fmla="*/ 6219118 h 6831203"/>
              <a:gd name="connsiteX122" fmla="*/ 4370799 w 4865539"/>
              <a:gd name="connsiteY122" fmla="*/ 6234489 h 6831203"/>
              <a:gd name="connsiteX123" fmla="*/ 4364312 w 4865539"/>
              <a:gd name="connsiteY123" fmla="*/ 6265727 h 6831203"/>
              <a:gd name="connsiteX124" fmla="*/ 4358397 w 4865539"/>
              <a:gd name="connsiteY124" fmla="*/ 6292999 h 6831203"/>
              <a:gd name="connsiteX125" fmla="*/ 4355536 w 4865539"/>
              <a:gd name="connsiteY125" fmla="*/ 6304405 h 6831203"/>
              <a:gd name="connsiteX126" fmla="*/ 4353246 w 4865539"/>
              <a:gd name="connsiteY126" fmla="*/ 6313826 h 6831203"/>
              <a:gd name="connsiteX127" fmla="*/ 4350765 w 4865539"/>
              <a:gd name="connsiteY127" fmla="*/ 6320767 h 6831203"/>
              <a:gd name="connsiteX128" fmla="*/ 4349621 w 4865539"/>
              <a:gd name="connsiteY128" fmla="*/ 6323246 h 6831203"/>
              <a:gd name="connsiteX129" fmla="*/ 4348668 w 4865539"/>
              <a:gd name="connsiteY129" fmla="*/ 6325725 h 6831203"/>
              <a:gd name="connsiteX130" fmla="*/ 4347713 w 4865539"/>
              <a:gd name="connsiteY130" fmla="*/ 6326221 h 6831203"/>
              <a:gd name="connsiteX131" fmla="*/ 4346569 w 4865539"/>
              <a:gd name="connsiteY131" fmla="*/ 6326717 h 6831203"/>
              <a:gd name="connsiteX132" fmla="*/ 4345805 w 4865539"/>
              <a:gd name="connsiteY132" fmla="*/ 6326221 h 6831203"/>
              <a:gd name="connsiteX133" fmla="*/ 4344851 w 4865539"/>
              <a:gd name="connsiteY133" fmla="*/ 6324238 h 6831203"/>
              <a:gd name="connsiteX134" fmla="*/ 4344087 w 4865539"/>
              <a:gd name="connsiteY134" fmla="*/ 6321759 h 6831203"/>
              <a:gd name="connsiteX135" fmla="*/ 4343133 w 4865539"/>
              <a:gd name="connsiteY135" fmla="*/ 6318288 h 6831203"/>
              <a:gd name="connsiteX136" fmla="*/ 4342370 w 4865539"/>
              <a:gd name="connsiteY136" fmla="*/ 6313826 h 6831203"/>
              <a:gd name="connsiteX137" fmla="*/ 4341798 w 4865539"/>
              <a:gd name="connsiteY137" fmla="*/ 6307874 h 6831203"/>
              <a:gd name="connsiteX138" fmla="*/ 4344087 w 4865539"/>
              <a:gd name="connsiteY138" fmla="*/ 6306388 h 6831203"/>
              <a:gd name="connsiteX139" fmla="*/ 4346186 w 4865539"/>
              <a:gd name="connsiteY139" fmla="*/ 6303907 h 6831203"/>
              <a:gd name="connsiteX140" fmla="*/ 4348095 w 4865539"/>
              <a:gd name="connsiteY140" fmla="*/ 6300934 h 6831203"/>
              <a:gd name="connsiteX141" fmla="*/ 4350002 w 4865539"/>
              <a:gd name="connsiteY141" fmla="*/ 6297462 h 6831203"/>
              <a:gd name="connsiteX142" fmla="*/ 4351529 w 4865539"/>
              <a:gd name="connsiteY142" fmla="*/ 6293495 h 6831203"/>
              <a:gd name="connsiteX143" fmla="*/ 4352674 w 4865539"/>
              <a:gd name="connsiteY143" fmla="*/ 6289031 h 6831203"/>
              <a:gd name="connsiteX144" fmla="*/ 4354010 w 4865539"/>
              <a:gd name="connsiteY144" fmla="*/ 6284570 h 6831203"/>
              <a:gd name="connsiteX145" fmla="*/ 4354963 w 4865539"/>
              <a:gd name="connsiteY145" fmla="*/ 6279612 h 6831203"/>
              <a:gd name="connsiteX146" fmla="*/ 4355917 w 4865539"/>
              <a:gd name="connsiteY146" fmla="*/ 6273662 h 6831203"/>
              <a:gd name="connsiteX147" fmla="*/ 4356489 w 4865539"/>
              <a:gd name="connsiteY147" fmla="*/ 6268702 h 6831203"/>
              <a:gd name="connsiteX148" fmla="*/ 4356680 w 4865539"/>
              <a:gd name="connsiteY148" fmla="*/ 6263248 h 6831203"/>
              <a:gd name="connsiteX149" fmla="*/ 4356870 w 4865539"/>
              <a:gd name="connsiteY149" fmla="*/ 6257794 h 6831203"/>
              <a:gd name="connsiteX150" fmla="*/ 4356870 w 4865539"/>
              <a:gd name="connsiteY150" fmla="*/ 6252834 h 6831203"/>
              <a:gd name="connsiteX151" fmla="*/ 4356489 w 4865539"/>
              <a:gd name="connsiteY151" fmla="*/ 6247380 h 6831203"/>
              <a:gd name="connsiteX152" fmla="*/ 4356108 w 4865539"/>
              <a:gd name="connsiteY152" fmla="*/ 6242918 h 6831203"/>
              <a:gd name="connsiteX153" fmla="*/ 4355154 w 4865539"/>
              <a:gd name="connsiteY153" fmla="*/ 6238951 h 6831203"/>
              <a:gd name="connsiteX154" fmla="*/ 4358207 w 4865539"/>
              <a:gd name="connsiteY154" fmla="*/ 6231018 h 6831203"/>
              <a:gd name="connsiteX155" fmla="*/ 4361068 w 4865539"/>
              <a:gd name="connsiteY155" fmla="*/ 6223581 h 6831203"/>
              <a:gd name="connsiteX156" fmla="*/ 4366792 w 4865539"/>
              <a:gd name="connsiteY156" fmla="*/ 6211183 h 6831203"/>
              <a:gd name="connsiteX157" fmla="*/ 4371754 w 4865539"/>
              <a:gd name="connsiteY157" fmla="*/ 6199779 h 6831203"/>
              <a:gd name="connsiteX158" fmla="*/ 4374043 w 4865539"/>
              <a:gd name="connsiteY158" fmla="*/ 6193830 h 6831203"/>
              <a:gd name="connsiteX159" fmla="*/ 4375951 w 4865539"/>
              <a:gd name="connsiteY159" fmla="*/ 6188871 h 6831203"/>
              <a:gd name="connsiteX160" fmla="*/ 4377860 w 4865539"/>
              <a:gd name="connsiteY160" fmla="*/ 6182920 h 6831203"/>
              <a:gd name="connsiteX161" fmla="*/ 4379387 w 4865539"/>
              <a:gd name="connsiteY161" fmla="*/ 6177961 h 6831203"/>
              <a:gd name="connsiteX162" fmla="*/ 4380530 w 4865539"/>
              <a:gd name="connsiteY162" fmla="*/ 6171514 h 6831203"/>
              <a:gd name="connsiteX163" fmla="*/ 4381294 w 4865539"/>
              <a:gd name="connsiteY163" fmla="*/ 6165564 h 6831203"/>
              <a:gd name="connsiteX164" fmla="*/ 4381675 w 4865539"/>
              <a:gd name="connsiteY164" fmla="*/ 6158623 h 6831203"/>
              <a:gd name="connsiteX165" fmla="*/ 4381866 w 4865539"/>
              <a:gd name="connsiteY165" fmla="*/ 6151185 h 6831203"/>
              <a:gd name="connsiteX166" fmla="*/ 4381485 w 4865539"/>
              <a:gd name="connsiteY166" fmla="*/ 6143252 h 6831203"/>
              <a:gd name="connsiteX167" fmla="*/ 4380912 w 4865539"/>
              <a:gd name="connsiteY167" fmla="*/ 6134327 h 6831203"/>
              <a:gd name="connsiteX168" fmla="*/ 4382248 w 4865539"/>
              <a:gd name="connsiteY168" fmla="*/ 6130359 h 6831203"/>
              <a:gd name="connsiteX169" fmla="*/ 4383200 w 4865539"/>
              <a:gd name="connsiteY169" fmla="*/ 6127880 h 6831203"/>
              <a:gd name="connsiteX170" fmla="*/ 4383964 w 4865539"/>
              <a:gd name="connsiteY170" fmla="*/ 6127384 h 6831203"/>
              <a:gd name="connsiteX171" fmla="*/ 4384155 w 4865539"/>
              <a:gd name="connsiteY171" fmla="*/ 6127384 h 6831203"/>
              <a:gd name="connsiteX172" fmla="*/ 4384346 w 4865539"/>
              <a:gd name="connsiteY172" fmla="*/ 6127880 h 6831203"/>
              <a:gd name="connsiteX173" fmla="*/ 4384536 w 4865539"/>
              <a:gd name="connsiteY173" fmla="*/ 6129367 h 6831203"/>
              <a:gd name="connsiteX174" fmla="*/ 4384536 w 4865539"/>
              <a:gd name="connsiteY174" fmla="*/ 6131846 h 6831203"/>
              <a:gd name="connsiteX175" fmla="*/ 4384155 w 4865539"/>
              <a:gd name="connsiteY175" fmla="*/ 6134823 h 6831203"/>
              <a:gd name="connsiteX176" fmla="*/ 4383774 w 4865539"/>
              <a:gd name="connsiteY176" fmla="*/ 6137302 h 6831203"/>
              <a:gd name="connsiteX177" fmla="*/ 4386826 w 4865539"/>
              <a:gd name="connsiteY177" fmla="*/ 6136309 h 6831203"/>
              <a:gd name="connsiteX178" fmla="*/ 4389689 w 4865539"/>
              <a:gd name="connsiteY178" fmla="*/ 6133334 h 6831203"/>
              <a:gd name="connsiteX179" fmla="*/ 4392551 w 4865539"/>
              <a:gd name="connsiteY179" fmla="*/ 6129367 h 6831203"/>
              <a:gd name="connsiteX180" fmla="*/ 4395222 w 4865539"/>
              <a:gd name="connsiteY180" fmla="*/ 6124905 h 6831203"/>
              <a:gd name="connsiteX181" fmla="*/ 4397894 w 4865539"/>
              <a:gd name="connsiteY181" fmla="*/ 6119451 h 6831203"/>
              <a:gd name="connsiteX182" fmla="*/ 4400564 w 4865539"/>
              <a:gd name="connsiteY182" fmla="*/ 6113003 h 6831203"/>
              <a:gd name="connsiteX183" fmla="*/ 4403235 w 4865539"/>
              <a:gd name="connsiteY183" fmla="*/ 6105566 h 6831203"/>
              <a:gd name="connsiteX184" fmla="*/ 4405907 w 4865539"/>
              <a:gd name="connsiteY184" fmla="*/ 6097137 h 6831203"/>
              <a:gd name="connsiteX185" fmla="*/ 4408196 w 4865539"/>
              <a:gd name="connsiteY185" fmla="*/ 6088708 h 6831203"/>
              <a:gd name="connsiteX186" fmla="*/ 4410676 w 4865539"/>
              <a:gd name="connsiteY186" fmla="*/ 6079285 h 6831203"/>
              <a:gd name="connsiteX187" fmla="*/ 4413157 w 4865539"/>
              <a:gd name="connsiteY187" fmla="*/ 6069369 h 6831203"/>
              <a:gd name="connsiteX188" fmla="*/ 4415255 w 4865539"/>
              <a:gd name="connsiteY188" fmla="*/ 6058957 h 6831203"/>
              <a:gd name="connsiteX189" fmla="*/ 4419834 w 4865539"/>
              <a:gd name="connsiteY189" fmla="*/ 6036147 h 6831203"/>
              <a:gd name="connsiteX190" fmla="*/ 4424414 w 4865539"/>
              <a:gd name="connsiteY190" fmla="*/ 6012842 h 6831203"/>
              <a:gd name="connsiteX191" fmla="*/ 4433190 w 4865539"/>
              <a:gd name="connsiteY191" fmla="*/ 5963256 h 6831203"/>
              <a:gd name="connsiteX192" fmla="*/ 4437578 w 4865539"/>
              <a:gd name="connsiteY192" fmla="*/ 5938463 h 6831203"/>
              <a:gd name="connsiteX193" fmla="*/ 4442158 w 4865539"/>
              <a:gd name="connsiteY193" fmla="*/ 5914662 h 6831203"/>
              <a:gd name="connsiteX194" fmla="*/ 4446928 w 4865539"/>
              <a:gd name="connsiteY194" fmla="*/ 5891358 h 6831203"/>
              <a:gd name="connsiteX195" fmla="*/ 4451698 w 4865539"/>
              <a:gd name="connsiteY195" fmla="*/ 5869540 h 6831203"/>
              <a:gd name="connsiteX196" fmla="*/ 4453987 w 4865539"/>
              <a:gd name="connsiteY196" fmla="*/ 5859624 h 6831203"/>
              <a:gd name="connsiteX197" fmla="*/ 4456659 w 4865539"/>
              <a:gd name="connsiteY197" fmla="*/ 5850201 h 6831203"/>
              <a:gd name="connsiteX198" fmla="*/ 4459330 w 4865539"/>
              <a:gd name="connsiteY198" fmla="*/ 5841277 h 6831203"/>
              <a:gd name="connsiteX199" fmla="*/ 4312407 w 4865539"/>
              <a:gd name="connsiteY199" fmla="*/ 5775767 h 6831203"/>
              <a:gd name="connsiteX200" fmla="*/ 4312986 w 4865539"/>
              <a:gd name="connsiteY200" fmla="*/ 5777264 h 6831203"/>
              <a:gd name="connsiteX201" fmla="*/ 4313179 w 4865539"/>
              <a:gd name="connsiteY201" fmla="*/ 5779763 h 6831203"/>
              <a:gd name="connsiteX202" fmla="*/ 4313179 w 4865539"/>
              <a:gd name="connsiteY202" fmla="*/ 5781760 h 6831203"/>
              <a:gd name="connsiteX203" fmla="*/ 4313179 w 4865539"/>
              <a:gd name="connsiteY203" fmla="*/ 5784757 h 6831203"/>
              <a:gd name="connsiteX204" fmla="*/ 4312215 w 4865539"/>
              <a:gd name="connsiteY204" fmla="*/ 5791750 h 6831203"/>
              <a:gd name="connsiteX205" fmla="*/ 4311252 w 4865539"/>
              <a:gd name="connsiteY205" fmla="*/ 5798741 h 6831203"/>
              <a:gd name="connsiteX206" fmla="*/ 4307785 w 4865539"/>
              <a:gd name="connsiteY206" fmla="*/ 5814724 h 6831203"/>
              <a:gd name="connsiteX207" fmla="*/ 4306051 w 4865539"/>
              <a:gd name="connsiteY207" fmla="*/ 5822715 h 6831203"/>
              <a:gd name="connsiteX208" fmla="*/ 4304703 w 4865539"/>
              <a:gd name="connsiteY208" fmla="*/ 5830210 h 6831203"/>
              <a:gd name="connsiteX209" fmla="*/ 4310481 w 4865539"/>
              <a:gd name="connsiteY209" fmla="*/ 5837203 h 6831203"/>
              <a:gd name="connsiteX210" fmla="*/ 4308748 w 4865539"/>
              <a:gd name="connsiteY210" fmla="*/ 5843196 h 6831203"/>
              <a:gd name="connsiteX211" fmla="*/ 4307013 w 4865539"/>
              <a:gd name="connsiteY211" fmla="*/ 5847691 h 6831203"/>
              <a:gd name="connsiteX212" fmla="*/ 4305666 w 4865539"/>
              <a:gd name="connsiteY212" fmla="*/ 5851187 h 6831203"/>
              <a:gd name="connsiteX213" fmla="*/ 4304317 w 4865539"/>
              <a:gd name="connsiteY213" fmla="*/ 5853684 h 6831203"/>
              <a:gd name="connsiteX214" fmla="*/ 4302969 w 4865539"/>
              <a:gd name="connsiteY214" fmla="*/ 5855183 h 6831203"/>
              <a:gd name="connsiteX215" fmla="*/ 4302006 w 4865539"/>
              <a:gd name="connsiteY215" fmla="*/ 5855183 h 6831203"/>
              <a:gd name="connsiteX216" fmla="*/ 4301042 w 4865539"/>
              <a:gd name="connsiteY216" fmla="*/ 5854682 h 6831203"/>
              <a:gd name="connsiteX217" fmla="*/ 4300079 w 4865539"/>
              <a:gd name="connsiteY217" fmla="*/ 5853684 h 6831203"/>
              <a:gd name="connsiteX218" fmla="*/ 4299502 w 4865539"/>
              <a:gd name="connsiteY218" fmla="*/ 5851187 h 6831203"/>
              <a:gd name="connsiteX219" fmla="*/ 4298537 w 4865539"/>
              <a:gd name="connsiteY219" fmla="*/ 5849190 h 6831203"/>
              <a:gd name="connsiteX220" fmla="*/ 4296997 w 4865539"/>
              <a:gd name="connsiteY220" fmla="*/ 5843694 h 6831203"/>
              <a:gd name="connsiteX221" fmla="*/ 4295263 w 4865539"/>
              <a:gd name="connsiteY221" fmla="*/ 5838200 h 6831203"/>
              <a:gd name="connsiteX222" fmla="*/ 4294300 w 4865539"/>
              <a:gd name="connsiteY222" fmla="*/ 5835204 h 6831203"/>
              <a:gd name="connsiteX223" fmla="*/ 4293144 w 4865539"/>
              <a:gd name="connsiteY223" fmla="*/ 5833205 h 6831203"/>
              <a:gd name="connsiteX224" fmla="*/ 4294300 w 4865539"/>
              <a:gd name="connsiteY224" fmla="*/ 5827211 h 6831203"/>
              <a:gd name="connsiteX225" fmla="*/ 4295648 w 4865539"/>
              <a:gd name="connsiteY225" fmla="*/ 5822217 h 6831203"/>
              <a:gd name="connsiteX226" fmla="*/ 4297961 w 4865539"/>
              <a:gd name="connsiteY226" fmla="*/ 5813227 h 6831203"/>
              <a:gd name="connsiteX227" fmla="*/ 4300271 w 4865539"/>
              <a:gd name="connsiteY227" fmla="*/ 5806732 h 6831203"/>
              <a:gd name="connsiteX228" fmla="*/ 4302777 w 4865539"/>
              <a:gd name="connsiteY228" fmla="*/ 5800738 h 6831203"/>
              <a:gd name="connsiteX229" fmla="*/ 4307592 w 4865539"/>
              <a:gd name="connsiteY229" fmla="*/ 5789751 h 6831203"/>
              <a:gd name="connsiteX230" fmla="*/ 4310096 w 4865539"/>
              <a:gd name="connsiteY230" fmla="*/ 5783760 h 6831203"/>
              <a:gd name="connsiteX231" fmla="*/ 4541310 w 4865539"/>
              <a:gd name="connsiteY231" fmla="*/ 4902187 h 6831203"/>
              <a:gd name="connsiteX232" fmla="*/ 4542470 w 4865539"/>
              <a:gd name="connsiteY232" fmla="*/ 4904637 h 6831203"/>
              <a:gd name="connsiteX233" fmla="*/ 4543052 w 4865539"/>
              <a:gd name="connsiteY233" fmla="*/ 4906600 h 6831203"/>
              <a:gd name="connsiteX234" fmla="*/ 4544019 w 4865539"/>
              <a:gd name="connsiteY234" fmla="*/ 4909538 h 6831203"/>
              <a:gd name="connsiteX235" fmla="*/ 4544406 w 4865539"/>
              <a:gd name="connsiteY235" fmla="*/ 4912479 h 6831203"/>
              <a:gd name="connsiteX236" fmla="*/ 4545372 w 4865539"/>
              <a:gd name="connsiteY236" fmla="*/ 4918851 h 6831203"/>
              <a:gd name="connsiteX237" fmla="*/ 4545952 w 4865539"/>
              <a:gd name="connsiteY237" fmla="*/ 4926201 h 6831203"/>
              <a:gd name="connsiteX238" fmla="*/ 4545952 w 4865539"/>
              <a:gd name="connsiteY238" fmla="*/ 4933063 h 6831203"/>
              <a:gd name="connsiteX239" fmla="*/ 4545758 w 4865539"/>
              <a:gd name="connsiteY239" fmla="*/ 4941887 h 6831203"/>
              <a:gd name="connsiteX240" fmla="*/ 4545372 w 4865539"/>
              <a:gd name="connsiteY240" fmla="*/ 4950216 h 6831203"/>
              <a:gd name="connsiteX241" fmla="*/ 4544599 w 4865539"/>
              <a:gd name="connsiteY241" fmla="*/ 4958548 h 6831203"/>
              <a:gd name="connsiteX242" fmla="*/ 4543631 w 4865539"/>
              <a:gd name="connsiteY242" fmla="*/ 4966880 h 6831203"/>
              <a:gd name="connsiteX243" fmla="*/ 4542470 w 4865539"/>
              <a:gd name="connsiteY243" fmla="*/ 4976194 h 6831203"/>
              <a:gd name="connsiteX244" fmla="*/ 4541118 w 4865539"/>
              <a:gd name="connsiteY244" fmla="*/ 4984523 h 6831203"/>
              <a:gd name="connsiteX245" fmla="*/ 4539571 w 4865539"/>
              <a:gd name="connsiteY245" fmla="*/ 4992365 h 6831203"/>
              <a:gd name="connsiteX246" fmla="*/ 4538024 w 4865539"/>
              <a:gd name="connsiteY246" fmla="*/ 5000207 h 6831203"/>
              <a:gd name="connsiteX247" fmla="*/ 4536283 w 4865539"/>
              <a:gd name="connsiteY247" fmla="*/ 5007069 h 6831203"/>
              <a:gd name="connsiteX248" fmla="*/ 4534736 w 4865539"/>
              <a:gd name="connsiteY248" fmla="*/ 5013929 h 6831203"/>
              <a:gd name="connsiteX249" fmla="*/ 4532802 w 4865539"/>
              <a:gd name="connsiteY249" fmla="*/ 5018832 h 6831203"/>
              <a:gd name="connsiteX250" fmla="*/ 4532415 w 4865539"/>
              <a:gd name="connsiteY250" fmla="*/ 5017850 h 6831203"/>
              <a:gd name="connsiteX251" fmla="*/ 4532029 w 4865539"/>
              <a:gd name="connsiteY251" fmla="*/ 5015891 h 6831203"/>
              <a:gd name="connsiteX252" fmla="*/ 4531642 w 4865539"/>
              <a:gd name="connsiteY252" fmla="*/ 5011480 h 6831203"/>
              <a:gd name="connsiteX253" fmla="*/ 4531642 w 4865539"/>
              <a:gd name="connsiteY253" fmla="*/ 5006577 h 6831203"/>
              <a:gd name="connsiteX254" fmla="*/ 4531835 w 4865539"/>
              <a:gd name="connsiteY254" fmla="*/ 5000207 h 6831203"/>
              <a:gd name="connsiteX255" fmla="*/ 4532222 w 4865539"/>
              <a:gd name="connsiteY255" fmla="*/ 4992857 h 6831203"/>
              <a:gd name="connsiteX256" fmla="*/ 4532802 w 4865539"/>
              <a:gd name="connsiteY256" fmla="*/ 4985505 h 6831203"/>
              <a:gd name="connsiteX257" fmla="*/ 4534736 w 4865539"/>
              <a:gd name="connsiteY257" fmla="*/ 4968839 h 6831203"/>
              <a:gd name="connsiteX258" fmla="*/ 4536863 w 4865539"/>
              <a:gd name="connsiteY258" fmla="*/ 4951198 h 6831203"/>
              <a:gd name="connsiteX259" fmla="*/ 4538796 w 4865539"/>
              <a:gd name="connsiteY259" fmla="*/ 4934043 h 6831203"/>
              <a:gd name="connsiteX260" fmla="*/ 4540344 w 4865539"/>
              <a:gd name="connsiteY260" fmla="*/ 4916890 h 6831203"/>
              <a:gd name="connsiteX261" fmla="*/ 4541118 w 4865539"/>
              <a:gd name="connsiteY261" fmla="*/ 4909538 h 6831203"/>
              <a:gd name="connsiteX262" fmla="*/ 4864254 w 4865539"/>
              <a:gd name="connsiteY262" fmla="*/ 3179847 h 6831203"/>
              <a:gd name="connsiteX263" fmla="*/ 4862970 w 4865539"/>
              <a:gd name="connsiteY263" fmla="*/ 3192126 h 6831203"/>
              <a:gd name="connsiteX264" fmla="*/ 4862237 w 4865539"/>
              <a:gd name="connsiteY264" fmla="*/ 3202927 h 6831203"/>
              <a:gd name="connsiteX265" fmla="*/ 4861503 w 4865539"/>
              <a:gd name="connsiteY265" fmla="*/ 3212748 h 6831203"/>
              <a:gd name="connsiteX266" fmla="*/ 4861503 w 4865539"/>
              <a:gd name="connsiteY266" fmla="*/ 3222077 h 6831203"/>
              <a:gd name="connsiteX267" fmla="*/ 4861686 w 4865539"/>
              <a:gd name="connsiteY267" fmla="*/ 3232388 h 6831203"/>
              <a:gd name="connsiteX268" fmla="*/ 4862603 w 4865539"/>
              <a:gd name="connsiteY268" fmla="*/ 3243683 h 6831203"/>
              <a:gd name="connsiteX269" fmla="*/ 4863888 w 4865539"/>
              <a:gd name="connsiteY269" fmla="*/ 3256451 h 6831203"/>
              <a:gd name="connsiteX270" fmla="*/ 4865539 w 4865539"/>
              <a:gd name="connsiteY270" fmla="*/ 3271675 h 6831203"/>
              <a:gd name="connsiteX271" fmla="*/ 4863520 w 4865539"/>
              <a:gd name="connsiteY271" fmla="*/ 3266762 h 6831203"/>
              <a:gd name="connsiteX272" fmla="*/ 4862420 w 4865539"/>
              <a:gd name="connsiteY272" fmla="*/ 3264307 h 6831203"/>
              <a:gd name="connsiteX273" fmla="*/ 4861319 w 4865539"/>
              <a:gd name="connsiteY273" fmla="*/ 3262836 h 6831203"/>
              <a:gd name="connsiteX274" fmla="*/ 4860035 w 4865539"/>
              <a:gd name="connsiteY274" fmla="*/ 3261852 h 6831203"/>
              <a:gd name="connsiteX275" fmla="*/ 4858751 w 4865539"/>
              <a:gd name="connsiteY275" fmla="*/ 3261362 h 6831203"/>
              <a:gd name="connsiteX276" fmla="*/ 4857466 w 4865539"/>
              <a:gd name="connsiteY276" fmla="*/ 3261362 h 6831203"/>
              <a:gd name="connsiteX277" fmla="*/ 4855998 w 4865539"/>
              <a:gd name="connsiteY277" fmla="*/ 3261852 h 6831203"/>
              <a:gd name="connsiteX278" fmla="*/ 4856182 w 4865539"/>
              <a:gd name="connsiteY278" fmla="*/ 3234846 h 6831203"/>
              <a:gd name="connsiteX279" fmla="*/ 4856733 w 4865539"/>
              <a:gd name="connsiteY279" fmla="*/ 3222077 h 6831203"/>
              <a:gd name="connsiteX280" fmla="*/ 4857283 w 4865539"/>
              <a:gd name="connsiteY280" fmla="*/ 3210785 h 6831203"/>
              <a:gd name="connsiteX281" fmla="*/ 4857650 w 4865539"/>
              <a:gd name="connsiteY281" fmla="*/ 3205874 h 6831203"/>
              <a:gd name="connsiteX282" fmla="*/ 4858383 w 4865539"/>
              <a:gd name="connsiteY282" fmla="*/ 3200963 h 6831203"/>
              <a:gd name="connsiteX283" fmla="*/ 4858934 w 4865539"/>
              <a:gd name="connsiteY283" fmla="*/ 3196053 h 6831203"/>
              <a:gd name="connsiteX284" fmla="*/ 4859850 w 4865539"/>
              <a:gd name="connsiteY284" fmla="*/ 3191632 h 6831203"/>
              <a:gd name="connsiteX285" fmla="*/ 4860769 w 4865539"/>
              <a:gd name="connsiteY285" fmla="*/ 3188197 h 6831203"/>
              <a:gd name="connsiteX286" fmla="*/ 4861686 w 4865539"/>
              <a:gd name="connsiteY286" fmla="*/ 3184758 h 6831203"/>
              <a:gd name="connsiteX287" fmla="*/ 4862786 w 4865539"/>
              <a:gd name="connsiteY287" fmla="*/ 3182303 h 6831203"/>
              <a:gd name="connsiteX288" fmla="*/ 4847413 w 4865539"/>
              <a:gd name="connsiteY288" fmla="*/ 3112840 h 6831203"/>
              <a:gd name="connsiteX289" fmla="*/ 4852304 w 4865539"/>
              <a:gd name="connsiteY289" fmla="*/ 3113824 h 6831203"/>
              <a:gd name="connsiteX290" fmla="*/ 4854849 w 4865539"/>
              <a:gd name="connsiteY290" fmla="*/ 3114808 h 6831203"/>
              <a:gd name="connsiteX291" fmla="*/ 4855828 w 4865539"/>
              <a:gd name="connsiteY291" fmla="*/ 3115300 h 6831203"/>
              <a:gd name="connsiteX292" fmla="*/ 4857002 w 4865539"/>
              <a:gd name="connsiteY292" fmla="*/ 3116775 h 6831203"/>
              <a:gd name="connsiteX293" fmla="*/ 4857980 w 4865539"/>
              <a:gd name="connsiteY293" fmla="*/ 3118253 h 6831203"/>
              <a:gd name="connsiteX294" fmla="*/ 4859155 w 4865539"/>
              <a:gd name="connsiteY294" fmla="*/ 3120712 h 6831203"/>
              <a:gd name="connsiteX295" fmla="*/ 4859937 w 4865539"/>
              <a:gd name="connsiteY295" fmla="*/ 3123665 h 6831203"/>
              <a:gd name="connsiteX296" fmla="*/ 4860720 w 4865539"/>
              <a:gd name="connsiteY296" fmla="*/ 3126616 h 6831203"/>
              <a:gd name="connsiteX297" fmla="*/ 4861307 w 4865539"/>
              <a:gd name="connsiteY297" fmla="*/ 3131539 h 6831203"/>
              <a:gd name="connsiteX298" fmla="*/ 4861894 w 4865539"/>
              <a:gd name="connsiteY298" fmla="*/ 3136459 h 6831203"/>
              <a:gd name="connsiteX299" fmla="*/ 4862481 w 4865539"/>
              <a:gd name="connsiteY299" fmla="*/ 3141872 h 6831203"/>
              <a:gd name="connsiteX300" fmla="*/ 4862676 w 4865539"/>
              <a:gd name="connsiteY300" fmla="*/ 3149253 h 6831203"/>
              <a:gd name="connsiteX301" fmla="*/ 4861699 w 4865539"/>
              <a:gd name="connsiteY301" fmla="*/ 3151713 h 6831203"/>
              <a:gd name="connsiteX302" fmla="*/ 4860720 w 4865539"/>
              <a:gd name="connsiteY302" fmla="*/ 3152698 h 6831203"/>
              <a:gd name="connsiteX303" fmla="*/ 4859545 w 4865539"/>
              <a:gd name="connsiteY303" fmla="*/ 3152698 h 6831203"/>
              <a:gd name="connsiteX304" fmla="*/ 4858567 w 4865539"/>
              <a:gd name="connsiteY304" fmla="*/ 3151713 h 6831203"/>
              <a:gd name="connsiteX305" fmla="*/ 4857393 w 4865539"/>
              <a:gd name="connsiteY305" fmla="*/ 3149253 h 6831203"/>
              <a:gd name="connsiteX306" fmla="*/ 4856414 w 4865539"/>
              <a:gd name="connsiteY306" fmla="*/ 3147286 h 6831203"/>
              <a:gd name="connsiteX307" fmla="*/ 4854262 w 4865539"/>
              <a:gd name="connsiteY307" fmla="*/ 3142857 h 6831203"/>
              <a:gd name="connsiteX308" fmla="*/ 4853479 w 4865539"/>
              <a:gd name="connsiteY308" fmla="*/ 3140396 h 6831203"/>
              <a:gd name="connsiteX309" fmla="*/ 4852502 w 4865539"/>
              <a:gd name="connsiteY309" fmla="*/ 3139410 h 6831203"/>
              <a:gd name="connsiteX310" fmla="*/ 4851718 w 4865539"/>
              <a:gd name="connsiteY310" fmla="*/ 3137935 h 6831203"/>
              <a:gd name="connsiteX311" fmla="*/ 4851131 w 4865539"/>
              <a:gd name="connsiteY311" fmla="*/ 3138921 h 6831203"/>
              <a:gd name="connsiteX312" fmla="*/ 4850544 w 4865539"/>
              <a:gd name="connsiteY312" fmla="*/ 3140396 h 6831203"/>
              <a:gd name="connsiteX313" fmla="*/ 4850349 w 4865539"/>
              <a:gd name="connsiteY313" fmla="*/ 3143841 h 6831203"/>
              <a:gd name="connsiteX314" fmla="*/ 4850153 w 4865539"/>
              <a:gd name="connsiteY314" fmla="*/ 3149253 h 6831203"/>
              <a:gd name="connsiteX315" fmla="*/ 4850153 w 4865539"/>
              <a:gd name="connsiteY315" fmla="*/ 3156635 h 6831203"/>
              <a:gd name="connsiteX316" fmla="*/ 4848977 w 4865539"/>
              <a:gd name="connsiteY316" fmla="*/ 3167460 h 6831203"/>
              <a:gd name="connsiteX317" fmla="*/ 4848391 w 4865539"/>
              <a:gd name="connsiteY317" fmla="*/ 3169427 h 6831203"/>
              <a:gd name="connsiteX318" fmla="*/ 4848195 w 4865539"/>
              <a:gd name="connsiteY318" fmla="*/ 3169921 h 6831203"/>
              <a:gd name="connsiteX319" fmla="*/ 4848000 w 4865539"/>
              <a:gd name="connsiteY319" fmla="*/ 3169921 h 6831203"/>
              <a:gd name="connsiteX320" fmla="*/ 4847804 w 4865539"/>
              <a:gd name="connsiteY320" fmla="*/ 3168446 h 6831203"/>
              <a:gd name="connsiteX321" fmla="*/ 4847804 w 4865539"/>
              <a:gd name="connsiteY321" fmla="*/ 3165984 h 6831203"/>
              <a:gd name="connsiteX322" fmla="*/ 4847609 w 4865539"/>
              <a:gd name="connsiteY322" fmla="*/ 3157127 h 6831203"/>
              <a:gd name="connsiteX323" fmla="*/ 4847609 w 4865539"/>
              <a:gd name="connsiteY323" fmla="*/ 3133506 h 6831203"/>
              <a:gd name="connsiteX324" fmla="*/ 4847609 w 4865539"/>
              <a:gd name="connsiteY324" fmla="*/ 3121698 h 6831203"/>
              <a:gd name="connsiteX325" fmla="*/ 4757563 w 4865539"/>
              <a:gd name="connsiteY325" fmla="*/ 2738095 h 6831203"/>
              <a:gd name="connsiteX326" fmla="*/ 4759645 w 4865539"/>
              <a:gd name="connsiteY326" fmla="*/ 2738095 h 6831203"/>
              <a:gd name="connsiteX327" fmla="*/ 4757563 w 4865539"/>
              <a:gd name="connsiteY327" fmla="*/ 2750345 h 6831203"/>
              <a:gd name="connsiteX328" fmla="*/ 4754724 w 4865539"/>
              <a:gd name="connsiteY328" fmla="*/ 2766515 h 6831203"/>
              <a:gd name="connsiteX329" fmla="*/ 4751505 w 4865539"/>
              <a:gd name="connsiteY329" fmla="*/ 2784648 h 6831203"/>
              <a:gd name="connsiteX330" fmla="*/ 4749800 w 4865539"/>
              <a:gd name="connsiteY330" fmla="*/ 2792978 h 6831203"/>
              <a:gd name="connsiteX331" fmla="*/ 4747906 w 4865539"/>
              <a:gd name="connsiteY331" fmla="*/ 2800330 h 6831203"/>
              <a:gd name="connsiteX332" fmla="*/ 4746202 w 4865539"/>
              <a:gd name="connsiteY332" fmla="*/ 2807190 h 6831203"/>
              <a:gd name="connsiteX333" fmla="*/ 4744499 w 4865539"/>
              <a:gd name="connsiteY333" fmla="*/ 2811601 h 6831203"/>
              <a:gd name="connsiteX334" fmla="*/ 4743551 w 4865539"/>
              <a:gd name="connsiteY334" fmla="*/ 2813560 h 6831203"/>
              <a:gd name="connsiteX335" fmla="*/ 4742605 w 4865539"/>
              <a:gd name="connsiteY335" fmla="*/ 2814540 h 6831203"/>
              <a:gd name="connsiteX336" fmla="*/ 4741848 w 4865539"/>
              <a:gd name="connsiteY336" fmla="*/ 2815030 h 6831203"/>
              <a:gd name="connsiteX337" fmla="*/ 4740901 w 4865539"/>
              <a:gd name="connsiteY337" fmla="*/ 2815030 h 6831203"/>
              <a:gd name="connsiteX338" fmla="*/ 4740144 w 4865539"/>
              <a:gd name="connsiteY338" fmla="*/ 2814540 h 6831203"/>
              <a:gd name="connsiteX339" fmla="*/ 4739197 w 4865539"/>
              <a:gd name="connsiteY339" fmla="*/ 2813560 h 6831203"/>
              <a:gd name="connsiteX340" fmla="*/ 4738629 w 4865539"/>
              <a:gd name="connsiteY340" fmla="*/ 2811111 h 6831203"/>
              <a:gd name="connsiteX341" fmla="*/ 4737682 w 4865539"/>
              <a:gd name="connsiteY341" fmla="*/ 2807680 h 6831203"/>
              <a:gd name="connsiteX342" fmla="*/ 4736735 w 4865539"/>
              <a:gd name="connsiteY342" fmla="*/ 2803759 h 6831203"/>
              <a:gd name="connsiteX343" fmla="*/ 4736167 w 4865539"/>
              <a:gd name="connsiteY343" fmla="*/ 2799348 h 6831203"/>
              <a:gd name="connsiteX344" fmla="*/ 4735410 w 4865539"/>
              <a:gd name="connsiteY344" fmla="*/ 2793957 h 6831203"/>
              <a:gd name="connsiteX345" fmla="*/ 4734842 w 4865539"/>
              <a:gd name="connsiteY345" fmla="*/ 2787097 h 6831203"/>
              <a:gd name="connsiteX346" fmla="*/ 4738061 w 4865539"/>
              <a:gd name="connsiteY346" fmla="*/ 2788079 h 6831203"/>
              <a:gd name="connsiteX347" fmla="*/ 4739386 w 4865539"/>
              <a:gd name="connsiteY347" fmla="*/ 2788079 h 6831203"/>
              <a:gd name="connsiteX348" fmla="*/ 4740522 w 4865539"/>
              <a:gd name="connsiteY348" fmla="*/ 2788079 h 6831203"/>
              <a:gd name="connsiteX349" fmla="*/ 4741280 w 4865539"/>
              <a:gd name="connsiteY349" fmla="*/ 2787587 h 6831203"/>
              <a:gd name="connsiteX350" fmla="*/ 4742227 w 4865539"/>
              <a:gd name="connsiteY350" fmla="*/ 2786607 h 6831203"/>
              <a:gd name="connsiteX351" fmla="*/ 4742982 w 4865539"/>
              <a:gd name="connsiteY351" fmla="*/ 2785138 h 6831203"/>
              <a:gd name="connsiteX352" fmla="*/ 4743362 w 4865539"/>
              <a:gd name="connsiteY352" fmla="*/ 2784158 h 6831203"/>
              <a:gd name="connsiteX353" fmla="*/ 4744119 w 4865539"/>
              <a:gd name="connsiteY353" fmla="*/ 2780237 h 6831203"/>
              <a:gd name="connsiteX354" fmla="*/ 4744687 w 4865539"/>
              <a:gd name="connsiteY354" fmla="*/ 2776318 h 6831203"/>
              <a:gd name="connsiteX355" fmla="*/ 4745067 w 4865539"/>
              <a:gd name="connsiteY355" fmla="*/ 2766515 h 6831203"/>
              <a:gd name="connsiteX356" fmla="*/ 4745255 w 4865539"/>
              <a:gd name="connsiteY356" fmla="*/ 2761616 h 6831203"/>
              <a:gd name="connsiteX357" fmla="*/ 4745635 w 4865539"/>
              <a:gd name="connsiteY357" fmla="*/ 2756716 h 6831203"/>
              <a:gd name="connsiteX358" fmla="*/ 4746581 w 4865539"/>
              <a:gd name="connsiteY358" fmla="*/ 2751325 h 6831203"/>
              <a:gd name="connsiteX359" fmla="*/ 4746960 w 4865539"/>
              <a:gd name="connsiteY359" fmla="*/ 2749365 h 6831203"/>
              <a:gd name="connsiteX360" fmla="*/ 4747717 w 4865539"/>
              <a:gd name="connsiteY360" fmla="*/ 2746914 h 6831203"/>
              <a:gd name="connsiteX361" fmla="*/ 4748474 w 4865539"/>
              <a:gd name="connsiteY361" fmla="*/ 2745445 h 6831203"/>
              <a:gd name="connsiteX362" fmla="*/ 4749611 w 4865539"/>
              <a:gd name="connsiteY362" fmla="*/ 2743485 h 6831203"/>
              <a:gd name="connsiteX363" fmla="*/ 4750747 w 4865539"/>
              <a:gd name="connsiteY363" fmla="*/ 2742015 h 6831203"/>
              <a:gd name="connsiteX364" fmla="*/ 4752072 w 4865539"/>
              <a:gd name="connsiteY364" fmla="*/ 2740056 h 6831203"/>
              <a:gd name="connsiteX365" fmla="*/ 4753587 w 4865539"/>
              <a:gd name="connsiteY365" fmla="*/ 2739076 h 6831203"/>
              <a:gd name="connsiteX366" fmla="*/ 4755290 w 4865539"/>
              <a:gd name="connsiteY366" fmla="*/ 2738584 h 6831203"/>
              <a:gd name="connsiteX367" fmla="*/ 4759645 w 4865539"/>
              <a:gd name="connsiteY367" fmla="*/ 2561890 h 6831203"/>
              <a:gd name="connsiteX368" fmla="*/ 4760409 w 4865539"/>
              <a:gd name="connsiteY368" fmla="*/ 2574258 h 6831203"/>
              <a:gd name="connsiteX369" fmla="*/ 4761555 w 4865539"/>
              <a:gd name="connsiteY369" fmla="*/ 2584644 h 6831203"/>
              <a:gd name="connsiteX370" fmla="*/ 4762699 w 4865539"/>
              <a:gd name="connsiteY370" fmla="*/ 2592558 h 6831203"/>
              <a:gd name="connsiteX371" fmla="*/ 4764225 w 4865539"/>
              <a:gd name="connsiteY371" fmla="*/ 2598496 h 6831203"/>
              <a:gd name="connsiteX372" fmla="*/ 4765751 w 4865539"/>
              <a:gd name="connsiteY372" fmla="*/ 2602946 h 6831203"/>
              <a:gd name="connsiteX373" fmla="*/ 4767277 w 4865539"/>
              <a:gd name="connsiteY373" fmla="*/ 2605915 h 6831203"/>
              <a:gd name="connsiteX374" fmla="*/ 4768803 w 4865539"/>
              <a:gd name="connsiteY374" fmla="*/ 2607894 h 6831203"/>
              <a:gd name="connsiteX375" fmla="*/ 4770331 w 4865539"/>
              <a:gd name="connsiteY375" fmla="*/ 2607894 h 6831203"/>
              <a:gd name="connsiteX376" fmla="*/ 4771857 w 4865539"/>
              <a:gd name="connsiteY376" fmla="*/ 2606905 h 6831203"/>
              <a:gd name="connsiteX377" fmla="*/ 4773383 w 4865539"/>
              <a:gd name="connsiteY377" fmla="*/ 2605421 h 6831203"/>
              <a:gd name="connsiteX378" fmla="*/ 4774719 w 4865539"/>
              <a:gd name="connsiteY378" fmla="*/ 2602946 h 6831203"/>
              <a:gd name="connsiteX379" fmla="*/ 4776054 w 4865539"/>
              <a:gd name="connsiteY379" fmla="*/ 2600473 h 6831203"/>
              <a:gd name="connsiteX380" fmla="*/ 4777200 w 4865539"/>
              <a:gd name="connsiteY380" fmla="*/ 2597506 h 6831203"/>
              <a:gd name="connsiteX381" fmla="*/ 4777772 w 4865539"/>
              <a:gd name="connsiteY381" fmla="*/ 2594537 h 6831203"/>
              <a:gd name="connsiteX382" fmla="*/ 4778535 w 4865539"/>
              <a:gd name="connsiteY382" fmla="*/ 2591570 h 6831203"/>
              <a:gd name="connsiteX383" fmla="*/ 4778725 w 4865539"/>
              <a:gd name="connsiteY383" fmla="*/ 2589095 h 6831203"/>
              <a:gd name="connsiteX384" fmla="*/ 4779489 w 4865539"/>
              <a:gd name="connsiteY384" fmla="*/ 2591570 h 6831203"/>
              <a:gd name="connsiteX385" fmla="*/ 4780443 w 4865539"/>
              <a:gd name="connsiteY385" fmla="*/ 2594537 h 6831203"/>
              <a:gd name="connsiteX386" fmla="*/ 4781015 w 4865539"/>
              <a:gd name="connsiteY386" fmla="*/ 2598000 h 6831203"/>
              <a:gd name="connsiteX387" fmla="*/ 4781778 w 4865539"/>
              <a:gd name="connsiteY387" fmla="*/ 2601958 h 6831203"/>
              <a:gd name="connsiteX388" fmla="*/ 4782733 w 4865539"/>
              <a:gd name="connsiteY388" fmla="*/ 2610367 h 6831203"/>
              <a:gd name="connsiteX389" fmla="*/ 4783305 w 4865539"/>
              <a:gd name="connsiteY389" fmla="*/ 2620260 h 6831203"/>
              <a:gd name="connsiteX390" fmla="*/ 4783686 w 4865539"/>
              <a:gd name="connsiteY390" fmla="*/ 2631144 h 6831203"/>
              <a:gd name="connsiteX391" fmla="*/ 4784259 w 4865539"/>
              <a:gd name="connsiteY391" fmla="*/ 2642522 h 6831203"/>
              <a:gd name="connsiteX392" fmla="*/ 4784830 w 4865539"/>
              <a:gd name="connsiteY392" fmla="*/ 2665770 h 6831203"/>
              <a:gd name="connsiteX393" fmla="*/ 4785213 w 4865539"/>
              <a:gd name="connsiteY393" fmla="*/ 2676653 h 6831203"/>
              <a:gd name="connsiteX394" fmla="*/ 4785976 w 4865539"/>
              <a:gd name="connsiteY394" fmla="*/ 2687537 h 6831203"/>
              <a:gd name="connsiteX395" fmla="*/ 4786739 w 4865539"/>
              <a:gd name="connsiteY395" fmla="*/ 2696936 h 6831203"/>
              <a:gd name="connsiteX396" fmla="*/ 4787312 w 4865539"/>
              <a:gd name="connsiteY396" fmla="*/ 2701388 h 6831203"/>
              <a:gd name="connsiteX397" fmla="*/ 4787884 w 4865539"/>
              <a:gd name="connsiteY397" fmla="*/ 2705345 h 6831203"/>
              <a:gd name="connsiteX398" fmla="*/ 4788647 w 4865539"/>
              <a:gd name="connsiteY398" fmla="*/ 2709301 h 6831203"/>
              <a:gd name="connsiteX399" fmla="*/ 4789410 w 4865539"/>
              <a:gd name="connsiteY399" fmla="*/ 2712764 h 6831203"/>
              <a:gd name="connsiteX400" fmla="*/ 4790554 w 4865539"/>
              <a:gd name="connsiteY400" fmla="*/ 2715733 h 6831203"/>
              <a:gd name="connsiteX401" fmla="*/ 4791700 w 4865539"/>
              <a:gd name="connsiteY401" fmla="*/ 2718206 h 6831203"/>
              <a:gd name="connsiteX402" fmla="*/ 4792654 w 4865539"/>
              <a:gd name="connsiteY402" fmla="*/ 2719690 h 6831203"/>
              <a:gd name="connsiteX403" fmla="*/ 4794180 w 4865539"/>
              <a:gd name="connsiteY403" fmla="*/ 2721175 h 6831203"/>
              <a:gd name="connsiteX404" fmla="*/ 4795897 w 4865539"/>
              <a:gd name="connsiteY404" fmla="*/ 2722165 h 6831203"/>
              <a:gd name="connsiteX405" fmla="*/ 4797423 w 4865539"/>
              <a:gd name="connsiteY405" fmla="*/ 2722165 h 6831203"/>
              <a:gd name="connsiteX406" fmla="*/ 4797995 w 4865539"/>
              <a:gd name="connsiteY406" fmla="*/ 2716723 h 6831203"/>
              <a:gd name="connsiteX407" fmla="*/ 4798378 w 4865539"/>
              <a:gd name="connsiteY407" fmla="*/ 2711281 h 6831203"/>
              <a:gd name="connsiteX408" fmla="*/ 4798950 w 4865539"/>
              <a:gd name="connsiteY408" fmla="*/ 2705345 h 6831203"/>
              <a:gd name="connsiteX409" fmla="*/ 4799141 w 4865539"/>
              <a:gd name="connsiteY409" fmla="*/ 2699409 h 6831203"/>
              <a:gd name="connsiteX410" fmla="*/ 4799141 w 4865539"/>
              <a:gd name="connsiteY410" fmla="*/ 2685558 h 6831203"/>
              <a:gd name="connsiteX411" fmla="*/ 4798569 w 4865539"/>
              <a:gd name="connsiteY411" fmla="*/ 2671213 h 6831203"/>
              <a:gd name="connsiteX412" fmla="*/ 4797995 w 4865539"/>
              <a:gd name="connsiteY412" fmla="*/ 2655878 h 6831203"/>
              <a:gd name="connsiteX413" fmla="*/ 4796661 w 4865539"/>
              <a:gd name="connsiteY413" fmla="*/ 2640047 h 6831203"/>
              <a:gd name="connsiteX414" fmla="*/ 4795134 w 4865539"/>
              <a:gd name="connsiteY414" fmla="*/ 2623723 h 6831203"/>
              <a:gd name="connsiteX415" fmla="*/ 4793418 w 4865539"/>
              <a:gd name="connsiteY415" fmla="*/ 2605915 h 6831203"/>
              <a:gd name="connsiteX416" fmla="*/ 4796851 w 4865539"/>
              <a:gd name="connsiteY416" fmla="*/ 2620260 h 6831203"/>
              <a:gd name="connsiteX417" fmla="*/ 4800477 w 4865539"/>
              <a:gd name="connsiteY417" fmla="*/ 2632628 h 6831203"/>
              <a:gd name="connsiteX418" fmla="*/ 4803721 w 4865539"/>
              <a:gd name="connsiteY418" fmla="*/ 2643016 h 6831203"/>
              <a:gd name="connsiteX419" fmla="*/ 4806963 w 4865539"/>
              <a:gd name="connsiteY419" fmla="*/ 2652415 h 6831203"/>
              <a:gd name="connsiteX420" fmla="*/ 4812879 w 4865539"/>
              <a:gd name="connsiteY420" fmla="*/ 2669729 h 6831203"/>
              <a:gd name="connsiteX421" fmla="*/ 4815740 w 4865539"/>
              <a:gd name="connsiteY421" fmla="*/ 2678138 h 6831203"/>
              <a:gd name="connsiteX422" fmla="*/ 4818603 w 4865539"/>
              <a:gd name="connsiteY422" fmla="*/ 2686547 h 6831203"/>
              <a:gd name="connsiteX423" fmla="*/ 4821082 w 4865539"/>
              <a:gd name="connsiteY423" fmla="*/ 2696936 h 6831203"/>
              <a:gd name="connsiteX424" fmla="*/ 4823372 w 4865539"/>
              <a:gd name="connsiteY424" fmla="*/ 2708314 h 6831203"/>
              <a:gd name="connsiteX425" fmla="*/ 4825853 w 4865539"/>
              <a:gd name="connsiteY425" fmla="*/ 2720679 h 6831203"/>
              <a:gd name="connsiteX426" fmla="*/ 4827761 w 4865539"/>
              <a:gd name="connsiteY426" fmla="*/ 2736014 h 6831203"/>
              <a:gd name="connsiteX427" fmla="*/ 4830051 w 4865539"/>
              <a:gd name="connsiteY427" fmla="*/ 2754318 h 6831203"/>
              <a:gd name="connsiteX428" fmla="*/ 4831768 w 4865539"/>
              <a:gd name="connsiteY428" fmla="*/ 2775588 h 6831203"/>
              <a:gd name="connsiteX429" fmla="*/ 4833485 w 4865539"/>
              <a:gd name="connsiteY429" fmla="*/ 2800322 h 6831203"/>
              <a:gd name="connsiteX430" fmla="*/ 4835010 w 4865539"/>
              <a:gd name="connsiteY430" fmla="*/ 2829014 h 6831203"/>
              <a:gd name="connsiteX431" fmla="*/ 4834629 w 4865539"/>
              <a:gd name="connsiteY431" fmla="*/ 2810216 h 6831203"/>
              <a:gd name="connsiteX432" fmla="*/ 4834629 w 4865539"/>
              <a:gd name="connsiteY432" fmla="*/ 2796365 h 6831203"/>
              <a:gd name="connsiteX433" fmla="*/ 4835010 w 4865539"/>
              <a:gd name="connsiteY433" fmla="*/ 2787956 h 6831203"/>
              <a:gd name="connsiteX434" fmla="*/ 4835201 w 4865539"/>
              <a:gd name="connsiteY434" fmla="*/ 2784989 h 6831203"/>
              <a:gd name="connsiteX435" fmla="*/ 4835584 w 4865539"/>
              <a:gd name="connsiteY435" fmla="*/ 2783997 h 6831203"/>
              <a:gd name="connsiteX436" fmla="*/ 4835965 w 4865539"/>
              <a:gd name="connsiteY436" fmla="*/ 2783504 h 6831203"/>
              <a:gd name="connsiteX437" fmla="*/ 4836537 w 4865539"/>
              <a:gd name="connsiteY437" fmla="*/ 2783504 h 6831203"/>
              <a:gd name="connsiteX438" fmla="*/ 4837110 w 4865539"/>
              <a:gd name="connsiteY438" fmla="*/ 2784491 h 6831203"/>
              <a:gd name="connsiteX439" fmla="*/ 4837682 w 4865539"/>
              <a:gd name="connsiteY439" fmla="*/ 2785977 h 6831203"/>
              <a:gd name="connsiteX440" fmla="*/ 4839017 w 4865539"/>
              <a:gd name="connsiteY440" fmla="*/ 2791913 h 6831203"/>
              <a:gd name="connsiteX441" fmla="*/ 4840735 w 4865539"/>
              <a:gd name="connsiteY441" fmla="*/ 2799828 h 6831203"/>
              <a:gd name="connsiteX442" fmla="*/ 4844552 w 4865539"/>
              <a:gd name="connsiteY442" fmla="*/ 2819615 h 6831203"/>
              <a:gd name="connsiteX443" fmla="*/ 4848940 w 4865539"/>
              <a:gd name="connsiteY443" fmla="*/ 2841382 h 6831203"/>
              <a:gd name="connsiteX444" fmla="*/ 4851038 w 4865539"/>
              <a:gd name="connsiteY444" fmla="*/ 2851770 h 6831203"/>
              <a:gd name="connsiteX445" fmla="*/ 4853328 w 4865539"/>
              <a:gd name="connsiteY445" fmla="*/ 2860673 h 6831203"/>
              <a:gd name="connsiteX446" fmla="*/ 4855618 w 4865539"/>
              <a:gd name="connsiteY446" fmla="*/ 2868094 h 6831203"/>
              <a:gd name="connsiteX447" fmla="*/ 4856762 w 4865539"/>
              <a:gd name="connsiteY447" fmla="*/ 2871061 h 6831203"/>
              <a:gd name="connsiteX448" fmla="*/ 4857908 w 4865539"/>
              <a:gd name="connsiteY448" fmla="*/ 2872547 h 6831203"/>
              <a:gd name="connsiteX449" fmla="*/ 4856762 w 4865539"/>
              <a:gd name="connsiteY449" fmla="*/ 2883429 h 6831203"/>
              <a:gd name="connsiteX450" fmla="*/ 4856381 w 4865539"/>
              <a:gd name="connsiteY450" fmla="*/ 2887386 h 6831203"/>
              <a:gd name="connsiteX451" fmla="*/ 4855618 w 4865539"/>
              <a:gd name="connsiteY451" fmla="*/ 2890848 h 6831203"/>
              <a:gd name="connsiteX452" fmla="*/ 4855236 w 4865539"/>
              <a:gd name="connsiteY452" fmla="*/ 2892334 h 6831203"/>
              <a:gd name="connsiteX453" fmla="*/ 4854664 w 4865539"/>
              <a:gd name="connsiteY453" fmla="*/ 2894311 h 6831203"/>
              <a:gd name="connsiteX454" fmla="*/ 4853899 w 4865539"/>
              <a:gd name="connsiteY454" fmla="*/ 2894807 h 6831203"/>
              <a:gd name="connsiteX455" fmla="*/ 4853520 w 4865539"/>
              <a:gd name="connsiteY455" fmla="*/ 2894807 h 6831203"/>
              <a:gd name="connsiteX456" fmla="*/ 4852754 w 4865539"/>
              <a:gd name="connsiteY456" fmla="*/ 2894311 h 6831203"/>
              <a:gd name="connsiteX457" fmla="*/ 4852182 w 4865539"/>
              <a:gd name="connsiteY457" fmla="*/ 2893817 h 6831203"/>
              <a:gd name="connsiteX458" fmla="*/ 4850848 w 4865539"/>
              <a:gd name="connsiteY458" fmla="*/ 2889861 h 6831203"/>
              <a:gd name="connsiteX459" fmla="*/ 4849512 w 4865539"/>
              <a:gd name="connsiteY459" fmla="*/ 2884419 h 6831203"/>
              <a:gd name="connsiteX460" fmla="*/ 4848177 w 4865539"/>
              <a:gd name="connsiteY460" fmla="*/ 2878977 h 6831203"/>
              <a:gd name="connsiteX461" fmla="*/ 4845315 w 4865539"/>
              <a:gd name="connsiteY461" fmla="*/ 2864631 h 6831203"/>
              <a:gd name="connsiteX462" fmla="*/ 4843788 w 4865539"/>
              <a:gd name="connsiteY462" fmla="*/ 2857706 h 6831203"/>
              <a:gd name="connsiteX463" fmla="*/ 4842262 w 4865539"/>
              <a:gd name="connsiteY463" fmla="*/ 2852264 h 6831203"/>
              <a:gd name="connsiteX464" fmla="*/ 4840735 w 4865539"/>
              <a:gd name="connsiteY464" fmla="*/ 2846822 h 6831203"/>
              <a:gd name="connsiteX465" fmla="*/ 4840162 w 4865539"/>
              <a:gd name="connsiteY465" fmla="*/ 2845338 h 6831203"/>
              <a:gd name="connsiteX466" fmla="*/ 4839209 w 4865539"/>
              <a:gd name="connsiteY466" fmla="*/ 2843359 h 6831203"/>
              <a:gd name="connsiteX467" fmla="*/ 4838636 w 4865539"/>
              <a:gd name="connsiteY467" fmla="*/ 2842371 h 6831203"/>
              <a:gd name="connsiteX468" fmla="*/ 4837873 w 4865539"/>
              <a:gd name="connsiteY468" fmla="*/ 2842371 h 6831203"/>
              <a:gd name="connsiteX469" fmla="*/ 4837110 w 4865539"/>
              <a:gd name="connsiteY469" fmla="*/ 2842371 h 6831203"/>
              <a:gd name="connsiteX470" fmla="*/ 4836347 w 4865539"/>
              <a:gd name="connsiteY470" fmla="*/ 2842865 h 6831203"/>
              <a:gd name="connsiteX471" fmla="*/ 4836347 w 4865539"/>
              <a:gd name="connsiteY471" fmla="*/ 2861169 h 6831203"/>
              <a:gd name="connsiteX472" fmla="*/ 4836537 w 4865539"/>
              <a:gd name="connsiteY472" fmla="*/ 2876501 h 6831203"/>
              <a:gd name="connsiteX473" fmla="*/ 4836347 w 4865539"/>
              <a:gd name="connsiteY473" fmla="*/ 2889861 h 6831203"/>
              <a:gd name="connsiteX474" fmla="*/ 4836156 w 4865539"/>
              <a:gd name="connsiteY474" fmla="*/ 2901237 h 6831203"/>
              <a:gd name="connsiteX475" fmla="*/ 4835965 w 4865539"/>
              <a:gd name="connsiteY475" fmla="*/ 2911131 h 6831203"/>
              <a:gd name="connsiteX476" fmla="*/ 4835584 w 4865539"/>
              <a:gd name="connsiteY476" fmla="*/ 2919540 h 6831203"/>
              <a:gd name="connsiteX477" fmla="*/ 4834820 w 4865539"/>
              <a:gd name="connsiteY477" fmla="*/ 2927950 h 6831203"/>
              <a:gd name="connsiteX478" fmla="*/ 4834439 w 4865539"/>
              <a:gd name="connsiteY478" fmla="*/ 2934379 h 6831203"/>
              <a:gd name="connsiteX479" fmla="*/ 4833103 w 4865539"/>
              <a:gd name="connsiteY479" fmla="*/ 2947737 h 6831203"/>
              <a:gd name="connsiteX480" fmla="*/ 4831577 w 4865539"/>
              <a:gd name="connsiteY480" fmla="*/ 2961588 h 6831203"/>
              <a:gd name="connsiteX481" fmla="*/ 4829859 w 4865539"/>
              <a:gd name="connsiteY481" fmla="*/ 2978406 h 6831203"/>
              <a:gd name="connsiteX482" fmla="*/ 4829096 w 4865539"/>
              <a:gd name="connsiteY482" fmla="*/ 2989290 h 6831203"/>
              <a:gd name="connsiteX483" fmla="*/ 4828333 w 4865539"/>
              <a:gd name="connsiteY483" fmla="*/ 3001162 h 6831203"/>
              <a:gd name="connsiteX484" fmla="*/ 4825470 w 4865539"/>
              <a:gd name="connsiteY484" fmla="*/ 2989290 h 6831203"/>
              <a:gd name="connsiteX485" fmla="*/ 4822991 w 4865539"/>
              <a:gd name="connsiteY485" fmla="*/ 2977912 h 6831203"/>
              <a:gd name="connsiteX486" fmla="*/ 4820891 w 4865539"/>
              <a:gd name="connsiteY486" fmla="*/ 2966038 h 6831203"/>
              <a:gd name="connsiteX487" fmla="*/ 4818793 w 4865539"/>
              <a:gd name="connsiteY487" fmla="*/ 2955156 h 6831203"/>
              <a:gd name="connsiteX488" fmla="*/ 4815167 w 4865539"/>
              <a:gd name="connsiteY488" fmla="*/ 2932402 h 6831203"/>
              <a:gd name="connsiteX489" fmla="*/ 4812115 w 4865539"/>
              <a:gd name="connsiteY489" fmla="*/ 2910636 h 6831203"/>
              <a:gd name="connsiteX490" fmla="*/ 4808681 w 4865539"/>
              <a:gd name="connsiteY490" fmla="*/ 2889861 h 6831203"/>
              <a:gd name="connsiteX491" fmla="*/ 4805247 w 4865539"/>
              <a:gd name="connsiteY491" fmla="*/ 2868588 h 6831203"/>
              <a:gd name="connsiteX492" fmla="*/ 4803529 w 4865539"/>
              <a:gd name="connsiteY492" fmla="*/ 2858200 h 6831203"/>
              <a:gd name="connsiteX493" fmla="*/ 4801239 w 4865539"/>
              <a:gd name="connsiteY493" fmla="*/ 2848307 h 6831203"/>
              <a:gd name="connsiteX494" fmla="*/ 4798950 w 4865539"/>
              <a:gd name="connsiteY494" fmla="*/ 2837919 h 6831203"/>
              <a:gd name="connsiteX495" fmla="*/ 4796279 w 4865539"/>
              <a:gd name="connsiteY495" fmla="*/ 2828024 h 6831203"/>
              <a:gd name="connsiteX496" fmla="*/ 4797042 w 4865539"/>
              <a:gd name="connsiteY496" fmla="*/ 2833466 h 6831203"/>
              <a:gd name="connsiteX497" fmla="*/ 4797423 w 4865539"/>
              <a:gd name="connsiteY497" fmla="*/ 2838413 h 6831203"/>
              <a:gd name="connsiteX498" fmla="*/ 4797042 w 4865539"/>
              <a:gd name="connsiteY498" fmla="*/ 2843359 h 6831203"/>
              <a:gd name="connsiteX499" fmla="*/ 4796661 w 4865539"/>
              <a:gd name="connsiteY499" fmla="*/ 2847811 h 6831203"/>
              <a:gd name="connsiteX500" fmla="*/ 4796089 w 4865539"/>
              <a:gd name="connsiteY500" fmla="*/ 2851770 h 6831203"/>
              <a:gd name="connsiteX501" fmla="*/ 4795134 w 4865539"/>
              <a:gd name="connsiteY501" fmla="*/ 2854243 h 6831203"/>
              <a:gd name="connsiteX502" fmla="*/ 4794180 w 4865539"/>
              <a:gd name="connsiteY502" fmla="*/ 2856220 h 6831203"/>
              <a:gd name="connsiteX503" fmla="*/ 4793226 w 4865539"/>
              <a:gd name="connsiteY503" fmla="*/ 2857210 h 6831203"/>
              <a:gd name="connsiteX504" fmla="*/ 4792081 w 4865539"/>
              <a:gd name="connsiteY504" fmla="*/ 2857706 h 6831203"/>
              <a:gd name="connsiteX505" fmla="*/ 4790936 w 4865539"/>
              <a:gd name="connsiteY505" fmla="*/ 2856716 h 6831203"/>
              <a:gd name="connsiteX506" fmla="*/ 4790173 w 4865539"/>
              <a:gd name="connsiteY506" fmla="*/ 2853747 h 6831203"/>
              <a:gd name="connsiteX507" fmla="*/ 4789219 w 4865539"/>
              <a:gd name="connsiteY507" fmla="*/ 2850284 h 6831203"/>
              <a:gd name="connsiteX508" fmla="*/ 4788838 w 4865539"/>
              <a:gd name="connsiteY508" fmla="*/ 2844844 h 6831203"/>
              <a:gd name="connsiteX509" fmla="*/ 4788647 w 4865539"/>
              <a:gd name="connsiteY509" fmla="*/ 2837919 h 6831203"/>
              <a:gd name="connsiteX510" fmla="*/ 4788647 w 4865539"/>
              <a:gd name="connsiteY510" fmla="*/ 2829508 h 6831203"/>
              <a:gd name="connsiteX511" fmla="*/ 4789219 w 4865539"/>
              <a:gd name="connsiteY511" fmla="*/ 2818625 h 6831203"/>
              <a:gd name="connsiteX512" fmla="*/ 4786166 w 4865539"/>
              <a:gd name="connsiteY512" fmla="*/ 2823078 h 6831203"/>
              <a:gd name="connsiteX513" fmla="*/ 4783878 w 4865539"/>
              <a:gd name="connsiteY513" fmla="*/ 2827035 h 6831203"/>
              <a:gd name="connsiteX514" fmla="*/ 4781969 w 4865539"/>
              <a:gd name="connsiteY514" fmla="*/ 2831487 h 6831203"/>
              <a:gd name="connsiteX515" fmla="*/ 4780252 w 4865539"/>
              <a:gd name="connsiteY515" fmla="*/ 2834456 h 6831203"/>
              <a:gd name="connsiteX516" fmla="*/ 4778917 w 4865539"/>
              <a:gd name="connsiteY516" fmla="*/ 2836929 h 6831203"/>
              <a:gd name="connsiteX517" fmla="*/ 4777963 w 4865539"/>
              <a:gd name="connsiteY517" fmla="*/ 2836929 h 6831203"/>
              <a:gd name="connsiteX518" fmla="*/ 4777390 w 4865539"/>
              <a:gd name="connsiteY518" fmla="*/ 2836929 h 6831203"/>
              <a:gd name="connsiteX519" fmla="*/ 4776437 w 4865539"/>
              <a:gd name="connsiteY519" fmla="*/ 2836433 h 6831203"/>
              <a:gd name="connsiteX520" fmla="*/ 4775864 w 4865539"/>
              <a:gd name="connsiteY520" fmla="*/ 2834950 h 6831203"/>
              <a:gd name="connsiteX521" fmla="*/ 4774719 w 4865539"/>
              <a:gd name="connsiteY521" fmla="*/ 2832970 h 6831203"/>
              <a:gd name="connsiteX522" fmla="*/ 4773956 w 4865539"/>
              <a:gd name="connsiteY522" fmla="*/ 2830497 h 6831203"/>
              <a:gd name="connsiteX523" fmla="*/ 4772620 w 4865539"/>
              <a:gd name="connsiteY523" fmla="*/ 2814669 h 6831203"/>
              <a:gd name="connsiteX524" fmla="*/ 4772429 w 4865539"/>
              <a:gd name="connsiteY524" fmla="*/ 2810216 h 6831203"/>
              <a:gd name="connsiteX525" fmla="*/ 4772429 w 4865539"/>
              <a:gd name="connsiteY525" fmla="*/ 2806754 h 6831203"/>
              <a:gd name="connsiteX526" fmla="*/ 4772429 w 4865539"/>
              <a:gd name="connsiteY526" fmla="*/ 2804774 h 6831203"/>
              <a:gd name="connsiteX527" fmla="*/ 4772810 w 4865539"/>
              <a:gd name="connsiteY527" fmla="*/ 2804280 h 6831203"/>
              <a:gd name="connsiteX528" fmla="*/ 4773192 w 4865539"/>
              <a:gd name="connsiteY528" fmla="*/ 2804280 h 6831203"/>
              <a:gd name="connsiteX529" fmla="*/ 4773956 w 4865539"/>
              <a:gd name="connsiteY529" fmla="*/ 2805764 h 6831203"/>
              <a:gd name="connsiteX530" fmla="*/ 4775482 w 4865539"/>
              <a:gd name="connsiteY530" fmla="*/ 2808237 h 6831203"/>
              <a:gd name="connsiteX531" fmla="*/ 4776437 w 4865539"/>
              <a:gd name="connsiteY531" fmla="*/ 2810216 h 6831203"/>
              <a:gd name="connsiteX532" fmla="*/ 4777390 w 4865539"/>
              <a:gd name="connsiteY532" fmla="*/ 2811206 h 6831203"/>
              <a:gd name="connsiteX533" fmla="*/ 4778535 w 4865539"/>
              <a:gd name="connsiteY533" fmla="*/ 2811700 h 6831203"/>
              <a:gd name="connsiteX534" fmla="*/ 4779489 w 4865539"/>
              <a:gd name="connsiteY534" fmla="*/ 2812194 h 6831203"/>
              <a:gd name="connsiteX535" fmla="*/ 4780825 w 4865539"/>
              <a:gd name="connsiteY535" fmla="*/ 2811206 h 6831203"/>
              <a:gd name="connsiteX536" fmla="*/ 4781969 w 4865539"/>
              <a:gd name="connsiteY536" fmla="*/ 2809721 h 6831203"/>
              <a:gd name="connsiteX537" fmla="*/ 4780252 w 4865539"/>
              <a:gd name="connsiteY537" fmla="*/ 2804280 h 6831203"/>
              <a:gd name="connsiteX538" fmla="*/ 4778535 w 4865539"/>
              <a:gd name="connsiteY538" fmla="*/ 2799332 h 6831203"/>
              <a:gd name="connsiteX539" fmla="*/ 4777200 w 4865539"/>
              <a:gd name="connsiteY539" fmla="*/ 2794386 h 6831203"/>
              <a:gd name="connsiteX540" fmla="*/ 4775864 w 4865539"/>
              <a:gd name="connsiteY540" fmla="*/ 2788450 h 6831203"/>
              <a:gd name="connsiteX541" fmla="*/ 4774910 w 4865539"/>
              <a:gd name="connsiteY541" fmla="*/ 2783504 h 6831203"/>
              <a:gd name="connsiteX542" fmla="*/ 4773956 w 4865539"/>
              <a:gd name="connsiteY542" fmla="*/ 2777568 h 6831203"/>
              <a:gd name="connsiteX543" fmla="*/ 4772429 w 4865539"/>
              <a:gd name="connsiteY543" fmla="*/ 2766685 h 6831203"/>
              <a:gd name="connsiteX544" fmla="*/ 4771283 w 4865539"/>
              <a:gd name="connsiteY544" fmla="*/ 2756297 h 6831203"/>
              <a:gd name="connsiteX545" fmla="*/ 4770331 w 4865539"/>
              <a:gd name="connsiteY545" fmla="*/ 2744919 h 6831203"/>
              <a:gd name="connsiteX546" fmla="*/ 4769185 w 4865539"/>
              <a:gd name="connsiteY546" fmla="*/ 2723153 h 6831203"/>
              <a:gd name="connsiteX547" fmla="*/ 4768613 w 4865539"/>
              <a:gd name="connsiteY547" fmla="*/ 2712764 h 6831203"/>
              <a:gd name="connsiteX548" fmla="*/ 4768041 w 4865539"/>
              <a:gd name="connsiteY548" fmla="*/ 2702872 h 6831203"/>
              <a:gd name="connsiteX549" fmla="*/ 4767087 w 4865539"/>
              <a:gd name="connsiteY549" fmla="*/ 2692977 h 6831203"/>
              <a:gd name="connsiteX550" fmla="*/ 4765942 w 4865539"/>
              <a:gd name="connsiteY550" fmla="*/ 2684074 h 6831203"/>
              <a:gd name="connsiteX551" fmla="*/ 4765179 w 4865539"/>
              <a:gd name="connsiteY551" fmla="*/ 2679126 h 6831203"/>
              <a:gd name="connsiteX552" fmla="*/ 4764225 w 4865539"/>
              <a:gd name="connsiteY552" fmla="*/ 2674673 h 6831203"/>
              <a:gd name="connsiteX553" fmla="*/ 4763081 w 4865539"/>
              <a:gd name="connsiteY553" fmla="*/ 2670719 h 6831203"/>
              <a:gd name="connsiteX554" fmla="*/ 4762126 w 4865539"/>
              <a:gd name="connsiteY554" fmla="*/ 2666762 h 6831203"/>
              <a:gd name="connsiteX555" fmla="*/ 4760790 w 4865539"/>
              <a:gd name="connsiteY555" fmla="*/ 2663297 h 6831203"/>
              <a:gd name="connsiteX556" fmla="*/ 4759263 w 4865539"/>
              <a:gd name="connsiteY556" fmla="*/ 2659341 h 6831203"/>
              <a:gd name="connsiteX557" fmla="*/ 4757356 w 4865539"/>
              <a:gd name="connsiteY557" fmla="*/ 2656374 h 6831203"/>
              <a:gd name="connsiteX558" fmla="*/ 4755448 w 4865539"/>
              <a:gd name="connsiteY558" fmla="*/ 2653403 h 6831203"/>
              <a:gd name="connsiteX559" fmla="*/ 4754302 w 4865539"/>
              <a:gd name="connsiteY559" fmla="*/ 2657857 h 6831203"/>
              <a:gd name="connsiteX560" fmla="*/ 4753349 w 4865539"/>
              <a:gd name="connsiteY560" fmla="*/ 2662310 h 6831203"/>
              <a:gd name="connsiteX561" fmla="*/ 4752395 w 4865539"/>
              <a:gd name="connsiteY561" fmla="*/ 2667750 h 6831203"/>
              <a:gd name="connsiteX562" fmla="*/ 4751441 w 4865539"/>
              <a:gd name="connsiteY562" fmla="*/ 2673686 h 6831203"/>
              <a:gd name="connsiteX563" fmla="*/ 4751059 w 4865539"/>
              <a:gd name="connsiteY563" fmla="*/ 2680117 h 6831203"/>
              <a:gd name="connsiteX564" fmla="*/ 4750678 w 4865539"/>
              <a:gd name="connsiteY564" fmla="*/ 2686053 h 6831203"/>
              <a:gd name="connsiteX565" fmla="*/ 4750488 w 4865539"/>
              <a:gd name="connsiteY565" fmla="*/ 2693473 h 6831203"/>
              <a:gd name="connsiteX566" fmla="*/ 4750488 w 4865539"/>
              <a:gd name="connsiteY566" fmla="*/ 2701388 h 6831203"/>
              <a:gd name="connsiteX567" fmla="*/ 4748388 w 4865539"/>
              <a:gd name="connsiteY567" fmla="*/ 2692977 h 6831203"/>
              <a:gd name="connsiteX568" fmla="*/ 4746863 w 4865539"/>
              <a:gd name="connsiteY568" fmla="*/ 2685558 h 6831203"/>
              <a:gd name="connsiteX569" fmla="*/ 4745526 w 4865539"/>
              <a:gd name="connsiteY569" fmla="*/ 2678138 h 6831203"/>
              <a:gd name="connsiteX570" fmla="*/ 4744573 w 4865539"/>
              <a:gd name="connsiteY570" fmla="*/ 2671708 h 6831203"/>
              <a:gd name="connsiteX571" fmla="*/ 4743809 w 4865539"/>
              <a:gd name="connsiteY571" fmla="*/ 2665770 h 6831203"/>
              <a:gd name="connsiteX572" fmla="*/ 4743236 w 4865539"/>
              <a:gd name="connsiteY572" fmla="*/ 2659834 h 6831203"/>
              <a:gd name="connsiteX573" fmla="*/ 4742664 w 4865539"/>
              <a:gd name="connsiteY573" fmla="*/ 2654394 h 6831203"/>
              <a:gd name="connsiteX574" fmla="*/ 4742474 w 4865539"/>
              <a:gd name="connsiteY574" fmla="*/ 2649448 h 6831203"/>
              <a:gd name="connsiteX575" fmla="*/ 4742474 w 4865539"/>
              <a:gd name="connsiteY575" fmla="*/ 2644500 h 6831203"/>
              <a:gd name="connsiteX576" fmla="*/ 4742474 w 4865539"/>
              <a:gd name="connsiteY576" fmla="*/ 2640047 h 6831203"/>
              <a:gd name="connsiteX577" fmla="*/ 4743047 w 4865539"/>
              <a:gd name="connsiteY577" fmla="*/ 2636091 h 6831203"/>
              <a:gd name="connsiteX578" fmla="*/ 4743427 w 4865539"/>
              <a:gd name="connsiteY578" fmla="*/ 2632134 h 6831203"/>
              <a:gd name="connsiteX579" fmla="*/ 4743809 w 4865539"/>
              <a:gd name="connsiteY579" fmla="*/ 2628671 h 6831203"/>
              <a:gd name="connsiteX580" fmla="*/ 4744573 w 4865539"/>
              <a:gd name="connsiteY580" fmla="*/ 2625208 h 6831203"/>
              <a:gd name="connsiteX581" fmla="*/ 4746100 w 4865539"/>
              <a:gd name="connsiteY581" fmla="*/ 2618283 h 6831203"/>
              <a:gd name="connsiteX582" fmla="*/ 4747817 w 4865539"/>
              <a:gd name="connsiteY582" fmla="*/ 2612841 h 6831203"/>
              <a:gd name="connsiteX583" fmla="*/ 4749914 w 4865539"/>
              <a:gd name="connsiteY583" fmla="*/ 2606409 h 6831203"/>
              <a:gd name="connsiteX584" fmla="*/ 4752014 w 4865539"/>
              <a:gd name="connsiteY584" fmla="*/ 2600969 h 6831203"/>
              <a:gd name="connsiteX585" fmla="*/ 4753922 w 4865539"/>
              <a:gd name="connsiteY585" fmla="*/ 2594537 h 6831203"/>
              <a:gd name="connsiteX586" fmla="*/ 4755829 w 4865539"/>
              <a:gd name="connsiteY586" fmla="*/ 2587611 h 6831203"/>
              <a:gd name="connsiteX587" fmla="*/ 4757356 w 4865539"/>
              <a:gd name="connsiteY587" fmla="*/ 2580192 h 6831203"/>
              <a:gd name="connsiteX588" fmla="*/ 4758119 w 4865539"/>
              <a:gd name="connsiteY588" fmla="*/ 2575739 h 6831203"/>
              <a:gd name="connsiteX589" fmla="*/ 4758692 w 4865539"/>
              <a:gd name="connsiteY589" fmla="*/ 2571287 h 6831203"/>
              <a:gd name="connsiteX590" fmla="*/ 4759263 w 4865539"/>
              <a:gd name="connsiteY590" fmla="*/ 2566835 h 6831203"/>
              <a:gd name="connsiteX591" fmla="*/ 4721104 w 4865539"/>
              <a:gd name="connsiteY591" fmla="*/ 2537072 h 6831203"/>
              <a:gd name="connsiteX592" fmla="*/ 4721295 w 4865539"/>
              <a:gd name="connsiteY592" fmla="*/ 2544433 h 6831203"/>
              <a:gd name="connsiteX593" fmla="*/ 4721868 w 4865539"/>
              <a:gd name="connsiteY593" fmla="*/ 2551302 h 6831203"/>
              <a:gd name="connsiteX594" fmla="*/ 4722441 w 4865539"/>
              <a:gd name="connsiteY594" fmla="*/ 2557682 h 6831203"/>
              <a:gd name="connsiteX595" fmla="*/ 4723013 w 4865539"/>
              <a:gd name="connsiteY595" fmla="*/ 2562590 h 6831203"/>
              <a:gd name="connsiteX596" fmla="*/ 4724539 w 4865539"/>
              <a:gd name="connsiteY596" fmla="*/ 2571424 h 6831203"/>
              <a:gd name="connsiteX597" fmla="*/ 4726066 w 4865539"/>
              <a:gd name="connsiteY597" fmla="*/ 2579276 h 6831203"/>
              <a:gd name="connsiteX598" fmla="*/ 4727592 w 4865539"/>
              <a:gd name="connsiteY598" fmla="*/ 2586636 h 6831203"/>
              <a:gd name="connsiteX599" fmla="*/ 4729309 w 4865539"/>
              <a:gd name="connsiteY599" fmla="*/ 2594979 h 6831203"/>
              <a:gd name="connsiteX600" fmla="*/ 4730644 w 4865539"/>
              <a:gd name="connsiteY600" fmla="*/ 2603323 h 6831203"/>
              <a:gd name="connsiteX601" fmla="*/ 4731980 w 4865539"/>
              <a:gd name="connsiteY601" fmla="*/ 2614120 h 6831203"/>
              <a:gd name="connsiteX602" fmla="*/ 4729309 w 4865539"/>
              <a:gd name="connsiteY602" fmla="*/ 2609211 h 6831203"/>
              <a:gd name="connsiteX603" fmla="*/ 4728546 w 4865539"/>
              <a:gd name="connsiteY603" fmla="*/ 2608231 h 6831203"/>
              <a:gd name="connsiteX604" fmla="*/ 4727782 w 4865539"/>
              <a:gd name="connsiteY604" fmla="*/ 2607740 h 6831203"/>
              <a:gd name="connsiteX605" fmla="*/ 4727210 w 4865539"/>
              <a:gd name="connsiteY605" fmla="*/ 2607740 h 6831203"/>
              <a:gd name="connsiteX606" fmla="*/ 4726829 w 4865539"/>
              <a:gd name="connsiteY606" fmla="*/ 2608231 h 6831203"/>
              <a:gd name="connsiteX607" fmla="*/ 4726066 w 4865539"/>
              <a:gd name="connsiteY607" fmla="*/ 2610683 h 6831203"/>
              <a:gd name="connsiteX608" fmla="*/ 4725302 w 4865539"/>
              <a:gd name="connsiteY608" fmla="*/ 2614120 h 6831203"/>
              <a:gd name="connsiteX609" fmla="*/ 4724157 w 4865539"/>
              <a:gd name="connsiteY609" fmla="*/ 2618045 h 6831203"/>
              <a:gd name="connsiteX610" fmla="*/ 4723394 w 4865539"/>
              <a:gd name="connsiteY610" fmla="*/ 2619518 h 6831203"/>
              <a:gd name="connsiteX611" fmla="*/ 4722631 w 4865539"/>
              <a:gd name="connsiteY611" fmla="*/ 2621480 h 6831203"/>
              <a:gd name="connsiteX612" fmla="*/ 4721295 w 4865539"/>
              <a:gd name="connsiteY612" fmla="*/ 2622951 h 6831203"/>
              <a:gd name="connsiteX613" fmla="*/ 4719960 w 4865539"/>
              <a:gd name="connsiteY613" fmla="*/ 2623935 h 6831203"/>
              <a:gd name="connsiteX614" fmla="*/ 4718625 w 4865539"/>
              <a:gd name="connsiteY614" fmla="*/ 2610683 h 6831203"/>
              <a:gd name="connsiteX615" fmla="*/ 4718052 w 4865539"/>
              <a:gd name="connsiteY615" fmla="*/ 2603813 h 6831203"/>
              <a:gd name="connsiteX616" fmla="*/ 4717288 w 4865539"/>
              <a:gd name="connsiteY616" fmla="*/ 2597922 h 6831203"/>
              <a:gd name="connsiteX617" fmla="*/ 4716525 w 4865539"/>
              <a:gd name="connsiteY617" fmla="*/ 2593508 h 6831203"/>
              <a:gd name="connsiteX618" fmla="*/ 4715381 w 4865539"/>
              <a:gd name="connsiteY618" fmla="*/ 2590073 h 6831203"/>
              <a:gd name="connsiteX619" fmla="*/ 4715000 w 4865539"/>
              <a:gd name="connsiteY619" fmla="*/ 2589091 h 6831203"/>
              <a:gd name="connsiteX620" fmla="*/ 4714237 w 4865539"/>
              <a:gd name="connsiteY620" fmla="*/ 2588109 h 6831203"/>
              <a:gd name="connsiteX621" fmla="*/ 4713663 w 4865539"/>
              <a:gd name="connsiteY621" fmla="*/ 2587619 h 6831203"/>
              <a:gd name="connsiteX622" fmla="*/ 4712900 w 4865539"/>
              <a:gd name="connsiteY622" fmla="*/ 2587619 h 6831203"/>
              <a:gd name="connsiteX623" fmla="*/ 4713663 w 4865539"/>
              <a:gd name="connsiteY623" fmla="*/ 2584674 h 6831203"/>
              <a:gd name="connsiteX624" fmla="*/ 4714045 w 4865539"/>
              <a:gd name="connsiteY624" fmla="*/ 2581239 h 6831203"/>
              <a:gd name="connsiteX625" fmla="*/ 4714617 w 4865539"/>
              <a:gd name="connsiteY625" fmla="*/ 2574367 h 6831203"/>
              <a:gd name="connsiteX626" fmla="*/ 4715572 w 4865539"/>
              <a:gd name="connsiteY626" fmla="*/ 2558663 h 6831203"/>
              <a:gd name="connsiteX627" fmla="*/ 4715953 w 4865539"/>
              <a:gd name="connsiteY627" fmla="*/ 2551302 h 6831203"/>
              <a:gd name="connsiteX628" fmla="*/ 4716525 w 4865539"/>
              <a:gd name="connsiteY628" fmla="*/ 2547867 h 6831203"/>
              <a:gd name="connsiteX629" fmla="*/ 4716907 w 4865539"/>
              <a:gd name="connsiteY629" fmla="*/ 2544923 h 6831203"/>
              <a:gd name="connsiteX630" fmla="*/ 4717669 w 4865539"/>
              <a:gd name="connsiteY630" fmla="*/ 2542470 h 6831203"/>
              <a:gd name="connsiteX631" fmla="*/ 4718625 w 4865539"/>
              <a:gd name="connsiteY631" fmla="*/ 2540015 h 6831203"/>
              <a:gd name="connsiteX632" fmla="*/ 4719769 w 4865539"/>
              <a:gd name="connsiteY632" fmla="*/ 2538543 h 6831203"/>
              <a:gd name="connsiteX633" fmla="*/ 4595559 w 4865539"/>
              <a:gd name="connsiteY633" fmla="*/ 2224372 h 6831203"/>
              <a:gd name="connsiteX634" fmla="*/ 4596195 w 4865539"/>
              <a:gd name="connsiteY634" fmla="*/ 2224372 h 6831203"/>
              <a:gd name="connsiteX635" fmla="*/ 4597150 w 4865539"/>
              <a:gd name="connsiteY635" fmla="*/ 2225725 h 6831203"/>
              <a:gd name="connsiteX636" fmla="*/ 4597945 w 4865539"/>
              <a:gd name="connsiteY636" fmla="*/ 2227080 h 6831203"/>
              <a:gd name="connsiteX637" fmla="*/ 4598422 w 4865539"/>
              <a:gd name="connsiteY637" fmla="*/ 2229335 h 6831203"/>
              <a:gd name="connsiteX638" fmla="*/ 4597150 w 4865539"/>
              <a:gd name="connsiteY638" fmla="*/ 2226627 h 6831203"/>
              <a:gd name="connsiteX639" fmla="*/ 4596513 w 4865539"/>
              <a:gd name="connsiteY639" fmla="*/ 2225725 h 6831203"/>
              <a:gd name="connsiteX640" fmla="*/ 4434094 w 4865539"/>
              <a:gd name="connsiteY640" fmla="*/ 1735465 h 6831203"/>
              <a:gd name="connsiteX641" fmla="*/ 4435760 w 4865539"/>
              <a:gd name="connsiteY641" fmla="*/ 1735945 h 6831203"/>
              <a:gd name="connsiteX642" fmla="*/ 4437240 w 4865539"/>
              <a:gd name="connsiteY642" fmla="*/ 1736907 h 6831203"/>
              <a:gd name="connsiteX643" fmla="*/ 4438906 w 4865539"/>
              <a:gd name="connsiteY643" fmla="*/ 1738351 h 6831203"/>
              <a:gd name="connsiteX644" fmla="*/ 4440388 w 4865539"/>
              <a:gd name="connsiteY644" fmla="*/ 1740755 h 6831203"/>
              <a:gd name="connsiteX645" fmla="*/ 4442238 w 4865539"/>
              <a:gd name="connsiteY645" fmla="*/ 1743158 h 6831203"/>
              <a:gd name="connsiteX646" fmla="*/ 4445200 w 4865539"/>
              <a:gd name="connsiteY646" fmla="*/ 1748930 h 6831203"/>
              <a:gd name="connsiteX647" fmla="*/ 4448346 w 4865539"/>
              <a:gd name="connsiteY647" fmla="*/ 1756145 h 6831203"/>
              <a:gd name="connsiteX648" fmla="*/ 4451308 w 4865539"/>
              <a:gd name="connsiteY648" fmla="*/ 1763842 h 6831203"/>
              <a:gd name="connsiteX649" fmla="*/ 4454271 w 4865539"/>
              <a:gd name="connsiteY649" fmla="*/ 1771535 h 6831203"/>
              <a:gd name="connsiteX650" fmla="*/ 4457231 w 4865539"/>
              <a:gd name="connsiteY650" fmla="*/ 1778750 h 6831203"/>
              <a:gd name="connsiteX651" fmla="*/ 4443719 w 4865539"/>
              <a:gd name="connsiteY651" fmla="*/ 1797510 h 6831203"/>
              <a:gd name="connsiteX652" fmla="*/ 4432428 w 4865539"/>
              <a:gd name="connsiteY652" fmla="*/ 1735945 h 6831203"/>
              <a:gd name="connsiteX653" fmla="*/ 4402896 w 4865539"/>
              <a:gd name="connsiteY653" fmla="*/ 1601449 h 6831203"/>
              <a:gd name="connsiteX654" fmla="*/ 4406669 w 4865539"/>
              <a:gd name="connsiteY654" fmla="*/ 1623456 h 6831203"/>
              <a:gd name="connsiteX655" fmla="*/ 4409877 w 4865539"/>
              <a:gd name="connsiteY655" fmla="*/ 1641960 h 6831203"/>
              <a:gd name="connsiteX656" fmla="*/ 4415726 w 4865539"/>
              <a:gd name="connsiteY656" fmla="*/ 1673968 h 6831203"/>
              <a:gd name="connsiteX657" fmla="*/ 4417991 w 4865539"/>
              <a:gd name="connsiteY657" fmla="*/ 1687470 h 6831203"/>
              <a:gd name="connsiteX658" fmla="*/ 4420445 w 4865539"/>
              <a:gd name="connsiteY658" fmla="*/ 1701976 h 6831203"/>
              <a:gd name="connsiteX659" fmla="*/ 4422332 w 4865539"/>
              <a:gd name="connsiteY659" fmla="*/ 1716977 h 6831203"/>
              <a:gd name="connsiteX660" fmla="*/ 4423841 w 4865539"/>
              <a:gd name="connsiteY660" fmla="*/ 1732984 h 6831203"/>
              <a:gd name="connsiteX661" fmla="*/ 4422332 w 4865539"/>
              <a:gd name="connsiteY661" fmla="*/ 1731483 h 6831203"/>
              <a:gd name="connsiteX662" fmla="*/ 4420821 w 4865539"/>
              <a:gd name="connsiteY662" fmla="*/ 1728982 h 6831203"/>
              <a:gd name="connsiteX663" fmla="*/ 4419501 w 4865539"/>
              <a:gd name="connsiteY663" fmla="*/ 1725981 h 6831203"/>
              <a:gd name="connsiteX664" fmla="*/ 4418369 w 4865539"/>
              <a:gd name="connsiteY664" fmla="*/ 1722979 h 6831203"/>
              <a:gd name="connsiteX665" fmla="*/ 4415915 w 4865539"/>
              <a:gd name="connsiteY665" fmla="*/ 1716479 h 6831203"/>
              <a:gd name="connsiteX666" fmla="*/ 4414029 w 4865539"/>
              <a:gd name="connsiteY666" fmla="*/ 1708977 h 6831203"/>
              <a:gd name="connsiteX667" fmla="*/ 4411952 w 4865539"/>
              <a:gd name="connsiteY667" fmla="*/ 1699974 h 6831203"/>
              <a:gd name="connsiteX668" fmla="*/ 4410444 w 4865539"/>
              <a:gd name="connsiteY668" fmla="*/ 1691472 h 6831203"/>
              <a:gd name="connsiteX669" fmla="*/ 4407235 w 4865539"/>
              <a:gd name="connsiteY669" fmla="*/ 1672968 h 6831203"/>
              <a:gd name="connsiteX670" fmla="*/ 4405726 w 4865539"/>
              <a:gd name="connsiteY670" fmla="*/ 1663964 h 6831203"/>
              <a:gd name="connsiteX671" fmla="*/ 4404028 w 4865539"/>
              <a:gd name="connsiteY671" fmla="*/ 1655464 h 6831203"/>
              <a:gd name="connsiteX672" fmla="*/ 4402329 w 4865539"/>
              <a:gd name="connsiteY672" fmla="*/ 1647461 h 6831203"/>
              <a:gd name="connsiteX673" fmla="*/ 4400253 w 4865539"/>
              <a:gd name="connsiteY673" fmla="*/ 1639959 h 6831203"/>
              <a:gd name="connsiteX674" fmla="*/ 4398177 w 4865539"/>
              <a:gd name="connsiteY674" fmla="*/ 1633457 h 6831203"/>
              <a:gd name="connsiteX675" fmla="*/ 4396857 w 4865539"/>
              <a:gd name="connsiteY675" fmla="*/ 1630457 h 6831203"/>
              <a:gd name="connsiteX676" fmla="*/ 4395535 w 4865539"/>
              <a:gd name="connsiteY676" fmla="*/ 1628456 h 6831203"/>
              <a:gd name="connsiteX677" fmla="*/ 4394215 w 4865539"/>
              <a:gd name="connsiteY677" fmla="*/ 1625957 h 6831203"/>
              <a:gd name="connsiteX678" fmla="*/ 4392705 w 4865539"/>
              <a:gd name="connsiteY678" fmla="*/ 1624455 h 6831203"/>
              <a:gd name="connsiteX679" fmla="*/ 4391195 w 4865539"/>
              <a:gd name="connsiteY679" fmla="*/ 1623456 h 6831203"/>
              <a:gd name="connsiteX680" fmla="*/ 4389497 w 4865539"/>
              <a:gd name="connsiteY680" fmla="*/ 1621954 h 6831203"/>
              <a:gd name="connsiteX681" fmla="*/ 4405101 w 4865539"/>
              <a:gd name="connsiteY681" fmla="*/ 1504660 h 6831203"/>
              <a:gd name="connsiteX682" fmla="*/ 4406392 w 4865539"/>
              <a:gd name="connsiteY682" fmla="*/ 1505645 h 6831203"/>
              <a:gd name="connsiteX683" fmla="*/ 4407500 w 4865539"/>
              <a:gd name="connsiteY683" fmla="*/ 1506629 h 6831203"/>
              <a:gd name="connsiteX684" fmla="*/ 4408608 w 4865539"/>
              <a:gd name="connsiteY684" fmla="*/ 1508106 h 6831203"/>
              <a:gd name="connsiteX685" fmla="*/ 4409347 w 4865539"/>
              <a:gd name="connsiteY685" fmla="*/ 1510572 h 6831203"/>
              <a:gd name="connsiteX686" fmla="*/ 4410086 w 4865539"/>
              <a:gd name="connsiteY686" fmla="*/ 1512541 h 6831203"/>
              <a:gd name="connsiteX687" fmla="*/ 4410823 w 4865539"/>
              <a:gd name="connsiteY687" fmla="*/ 1515496 h 6831203"/>
              <a:gd name="connsiteX688" fmla="*/ 4411932 w 4865539"/>
              <a:gd name="connsiteY688" fmla="*/ 1522392 h 6831203"/>
              <a:gd name="connsiteX689" fmla="*/ 4412854 w 4865539"/>
              <a:gd name="connsiteY689" fmla="*/ 1530274 h 6831203"/>
              <a:gd name="connsiteX690" fmla="*/ 4413593 w 4865539"/>
              <a:gd name="connsiteY690" fmla="*/ 1538647 h 6831203"/>
              <a:gd name="connsiteX691" fmla="*/ 4414701 w 4865539"/>
              <a:gd name="connsiteY691" fmla="*/ 1556871 h 6831203"/>
              <a:gd name="connsiteX692" fmla="*/ 4415256 w 4865539"/>
              <a:gd name="connsiteY692" fmla="*/ 1565245 h 6831203"/>
              <a:gd name="connsiteX693" fmla="*/ 4415991 w 4865539"/>
              <a:gd name="connsiteY693" fmla="*/ 1574112 h 6831203"/>
              <a:gd name="connsiteX694" fmla="*/ 4416733 w 4865539"/>
              <a:gd name="connsiteY694" fmla="*/ 1581008 h 6831203"/>
              <a:gd name="connsiteX695" fmla="*/ 4417839 w 4865539"/>
              <a:gd name="connsiteY695" fmla="*/ 1587410 h 6831203"/>
              <a:gd name="connsiteX696" fmla="*/ 4418578 w 4865539"/>
              <a:gd name="connsiteY696" fmla="*/ 1589873 h 6831203"/>
              <a:gd name="connsiteX697" fmla="*/ 4419316 w 4865539"/>
              <a:gd name="connsiteY697" fmla="*/ 1591842 h 6831203"/>
              <a:gd name="connsiteX698" fmla="*/ 4420240 w 4865539"/>
              <a:gd name="connsiteY698" fmla="*/ 1593814 h 6831203"/>
              <a:gd name="connsiteX699" fmla="*/ 4420979 w 4865539"/>
              <a:gd name="connsiteY699" fmla="*/ 1594799 h 6831203"/>
              <a:gd name="connsiteX700" fmla="*/ 4422085 w 4865539"/>
              <a:gd name="connsiteY700" fmla="*/ 1595291 h 6831203"/>
              <a:gd name="connsiteX701" fmla="*/ 4423380 w 4865539"/>
              <a:gd name="connsiteY701" fmla="*/ 1595291 h 6831203"/>
              <a:gd name="connsiteX702" fmla="*/ 4424671 w 4865539"/>
              <a:gd name="connsiteY702" fmla="*/ 1594799 h 6831203"/>
              <a:gd name="connsiteX703" fmla="*/ 4426148 w 4865539"/>
              <a:gd name="connsiteY703" fmla="*/ 1593814 h 6831203"/>
              <a:gd name="connsiteX704" fmla="*/ 4426519 w 4865539"/>
              <a:gd name="connsiteY704" fmla="*/ 1599230 h 6831203"/>
              <a:gd name="connsiteX705" fmla="*/ 4426519 w 4865539"/>
              <a:gd name="connsiteY705" fmla="*/ 1603665 h 6831203"/>
              <a:gd name="connsiteX706" fmla="*/ 4426519 w 4865539"/>
              <a:gd name="connsiteY706" fmla="*/ 1609083 h 6831203"/>
              <a:gd name="connsiteX707" fmla="*/ 4426148 w 4865539"/>
              <a:gd name="connsiteY707" fmla="*/ 1613518 h 6831203"/>
              <a:gd name="connsiteX708" fmla="*/ 4425965 w 4865539"/>
              <a:gd name="connsiteY708" fmla="*/ 1617948 h 6831203"/>
              <a:gd name="connsiteX709" fmla="*/ 4425965 w 4865539"/>
              <a:gd name="connsiteY709" fmla="*/ 1622383 h 6831203"/>
              <a:gd name="connsiteX710" fmla="*/ 4426148 w 4865539"/>
              <a:gd name="connsiteY710" fmla="*/ 1627801 h 6831203"/>
              <a:gd name="connsiteX711" fmla="*/ 4426703 w 4865539"/>
              <a:gd name="connsiteY711" fmla="*/ 1633219 h 6831203"/>
              <a:gd name="connsiteX712" fmla="*/ 4425965 w 4865539"/>
              <a:gd name="connsiteY712" fmla="*/ 1633711 h 6831203"/>
              <a:gd name="connsiteX713" fmla="*/ 4425224 w 4865539"/>
              <a:gd name="connsiteY713" fmla="*/ 1633219 h 6831203"/>
              <a:gd name="connsiteX714" fmla="*/ 4424671 w 4865539"/>
              <a:gd name="connsiteY714" fmla="*/ 1632726 h 6831203"/>
              <a:gd name="connsiteX715" fmla="*/ 4423934 w 4865539"/>
              <a:gd name="connsiteY715" fmla="*/ 1631740 h 6831203"/>
              <a:gd name="connsiteX716" fmla="*/ 4422823 w 4865539"/>
              <a:gd name="connsiteY716" fmla="*/ 1628785 h 6831203"/>
              <a:gd name="connsiteX717" fmla="*/ 4421717 w 4865539"/>
              <a:gd name="connsiteY717" fmla="*/ 1624352 h 6831203"/>
              <a:gd name="connsiteX718" fmla="*/ 4420424 w 4865539"/>
              <a:gd name="connsiteY718" fmla="*/ 1618934 h 6831203"/>
              <a:gd name="connsiteX719" fmla="*/ 4419316 w 4865539"/>
              <a:gd name="connsiteY719" fmla="*/ 1613518 h 6831203"/>
              <a:gd name="connsiteX720" fmla="*/ 4417101 w 4865539"/>
              <a:gd name="connsiteY720" fmla="*/ 1601693 h 6831203"/>
              <a:gd name="connsiteX721" fmla="*/ 4415991 w 4865539"/>
              <a:gd name="connsiteY721" fmla="*/ 1596769 h 6831203"/>
              <a:gd name="connsiteX722" fmla="*/ 4414884 w 4865539"/>
              <a:gd name="connsiteY722" fmla="*/ 1591842 h 6831203"/>
              <a:gd name="connsiteX723" fmla="*/ 4413593 w 4865539"/>
              <a:gd name="connsiteY723" fmla="*/ 1588395 h 6831203"/>
              <a:gd name="connsiteX724" fmla="*/ 4413038 w 4865539"/>
              <a:gd name="connsiteY724" fmla="*/ 1586916 h 6831203"/>
              <a:gd name="connsiteX725" fmla="*/ 4412300 w 4865539"/>
              <a:gd name="connsiteY725" fmla="*/ 1586424 h 6831203"/>
              <a:gd name="connsiteX726" fmla="*/ 4411561 w 4865539"/>
              <a:gd name="connsiteY726" fmla="*/ 1585932 h 6831203"/>
              <a:gd name="connsiteX727" fmla="*/ 4410823 w 4865539"/>
              <a:gd name="connsiteY727" fmla="*/ 1585932 h 6831203"/>
              <a:gd name="connsiteX728" fmla="*/ 4410269 w 4865539"/>
              <a:gd name="connsiteY728" fmla="*/ 1586424 h 6831203"/>
              <a:gd name="connsiteX729" fmla="*/ 4409347 w 4865539"/>
              <a:gd name="connsiteY729" fmla="*/ 1587410 h 6831203"/>
              <a:gd name="connsiteX730" fmla="*/ 4408792 w 4865539"/>
              <a:gd name="connsiteY730" fmla="*/ 1588395 h 6831203"/>
              <a:gd name="connsiteX731" fmla="*/ 4407869 w 4865539"/>
              <a:gd name="connsiteY731" fmla="*/ 1590859 h 6831203"/>
              <a:gd name="connsiteX732" fmla="*/ 4406207 w 4865539"/>
              <a:gd name="connsiteY732" fmla="*/ 1597754 h 6831203"/>
              <a:gd name="connsiteX733" fmla="*/ 4405101 w 4865539"/>
              <a:gd name="connsiteY733" fmla="*/ 1590365 h 6831203"/>
              <a:gd name="connsiteX734" fmla="*/ 4404545 w 4865539"/>
              <a:gd name="connsiteY734" fmla="*/ 1583963 h 6831203"/>
              <a:gd name="connsiteX735" fmla="*/ 4403992 w 4865539"/>
              <a:gd name="connsiteY735" fmla="*/ 1578051 h 6831203"/>
              <a:gd name="connsiteX736" fmla="*/ 4403806 w 4865539"/>
              <a:gd name="connsiteY736" fmla="*/ 1571649 h 6831203"/>
              <a:gd name="connsiteX737" fmla="*/ 4403992 w 4865539"/>
              <a:gd name="connsiteY737" fmla="*/ 1565736 h 6831203"/>
              <a:gd name="connsiteX738" fmla="*/ 4404360 w 4865539"/>
              <a:gd name="connsiteY738" fmla="*/ 1560810 h 6831203"/>
              <a:gd name="connsiteX739" fmla="*/ 4404915 w 4865539"/>
              <a:gd name="connsiteY739" fmla="*/ 1550467 h 6831203"/>
              <a:gd name="connsiteX740" fmla="*/ 4405838 w 4865539"/>
              <a:gd name="connsiteY740" fmla="*/ 1540124 h 6831203"/>
              <a:gd name="connsiteX741" fmla="*/ 4406207 w 4865539"/>
              <a:gd name="connsiteY741" fmla="*/ 1534704 h 6831203"/>
              <a:gd name="connsiteX742" fmla="*/ 4406392 w 4865539"/>
              <a:gd name="connsiteY742" fmla="*/ 1529288 h 6831203"/>
              <a:gd name="connsiteX743" fmla="*/ 4406392 w 4865539"/>
              <a:gd name="connsiteY743" fmla="*/ 1523378 h 6831203"/>
              <a:gd name="connsiteX744" fmla="*/ 4406207 w 4865539"/>
              <a:gd name="connsiteY744" fmla="*/ 1517959 h 6831203"/>
              <a:gd name="connsiteX745" fmla="*/ 4405838 w 4865539"/>
              <a:gd name="connsiteY745" fmla="*/ 1511555 h 6831203"/>
              <a:gd name="connsiteX746" fmla="*/ 4403338 w 4865539"/>
              <a:gd name="connsiteY746" fmla="*/ 1325972 h 6831203"/>
              <a:gd name="connsiteX747" fmla="*/ 4405666 w 4865539"/>
              <a:gd name="connsiteY747" fmla="*/ 1337832 h 6831203"/>
              <a:gd name="connsiteX748" fmla="*/ 4407994 w 4865539"/>
              <a:gd name="connsiteY748" fmla="*/ 1350184 h 6831203"/>
              <a:gd name="connsiteX749" fmla="*/ 4412262 w 4865539"/>
              <a:gd name="connsiteY749" fmla="*/ 1375877 h 6831203"/>
              <a:gd name="connsiteX750" fmla="*/ 4416143 w 4865539"/>
              <a:gd name="connsiteY750" fmla="*/ 1402558 h 6831203"/>
              <a:gd name="connsiteX751" fmla="*/ 4419831 w 4865539"/>
              <a:gd name="connsiteY751" fmla="*/ 1430229 h 6831203"/>
              <a:gd name="connsiteX752" fmla="*/ 4422935 w 4865539"/>
              <a:gd name="connsiteY752" fmla="*/ 1458394 h 6831203"/>
              <a:gd name="connsiteX753" fmla="*/ 4426234 w 4865539"/>
              <a:gd name="connsiteY753" fmla="*/ 1487050 h 6831203"/>
              <a:gd name="connsiteX754" fmla="*/ 4428756 w 4865539"/>
              <a:gd name="connsiteY754" fmla="*/ 1515710 h 6831203"/>
              <a:gd name="connsiteX755" fmla="*/ 4431474 w 4865539"/>
              <a:gd name="connsiteY755" fmla="*/ 1544369 h 6831203"/>
              <a:gd name="connsiteX756" fmla="*/ 4429921 w 4865539"/>
              <a:gd name="connsiteY756" fmla="*/ 1542885 h 6831203"/>
              <a:gd name="connsiteX757" fmla="*/ 4428561 w 4865539"/>
              <a:gd name="connsiteY757" fmla="*/ 1540908 h 6831203"/>
              <a:gd name="connsiteX758" fmla="*/ 4427202 w 4865539"/>
              <a:gd name="connsiteY758" fmla="*/ 1539426 h 6831203"/>
              <a:gd name="connsiteX759" fmla="*/ 4426234 w 4865539"/>
              <a:gd name="connsiteY759" fmla="*/ 1536461 h 6831203"/>
              <a:gd name="connsiteX760" fmla="*/ 4425070 w 4865539"/>
              <a:gd name="connsiteY760" fmla="*/ 1533496 h 6831203"/>
              <a:gd name="connsiteX761" fmla="*/ 4424099 w 4865539"/>
              <a:gd name="connsiteY761" fmla="*/ 1531027 h 6831203"/>
              <a:gd name="connsiteX762" fmla="*/ 4422352 w 4865539"/>
              <a:gd name="connsiteY762" fmla="*/ 1523614 h 6831203"/>
              <a:gd name="connsiteX763" fmla="*/ 4420800 w 4865539"/>
              <a:gd name="connsiteY763" fmla="*/ 1515710 h 6831203"/>
              <a:gd name="connsiteX764" fmla="*/ 4419443 w 4865539"/>
              <a:gd name="connsiteY764" fmla="*/ 1506321 h 6831203"/>
              <a:gd name="connsiteX765" fmla="*/ 4418279 w 4865539"/>
              <a:gd name="connsiteY765" fmla="*/ 1496935 h 6831203"/>
              <a:gd name="connsiteX766" fmla="*/ 4417502 w 4865539"/>
              <a:gd name="connsiteY766" fmla="*/ 1486556 h 6831203"/>
              <a:gd name="connsiteX767" fmla="*/ 4415755 w 4865539"/>
              <a:gd name="connsiteY767" fmla="*/ 1464817 h 6831203"/>
              <a:gd name="connsiteX768" fmla="*/ 4413815 w 4865539"/>
              <a:gd name="connsiteY768" fmla="*/ 1443077 h 6831203"/>
              <a:gd name="connsiteX769" fmla="*/ 4412845 w 4865539"/>
              <a:gd name="connsiteY769" fmla="*/ 1431711 h 6831203"/>
              <a:gd name="connsiteX770" fmla="*/ 4411680 w 4865539"/>
              <a:gd name="connsiteY770" fmla="*/ 1420842 h 6831203"/>
              <a:gd name="connsiteX771" fmla="*/ 4410323 w 4865539"/>
              <a:gd name="connsiteY771" fmla="*/ 1410466 h 6831203"/>
              <a:gd name="connsiteX772" fmla="*/ 4408576 w 4865539"/>
              <a:gd name="connsiteY772" fmla="*/ 1401077 h 6831203"/>
              <a:gd name="connsiteX773" fmla="*/ 4407411 w 4865539"/>
              <a:gd name="connsiteY773" fmla="*/ 1395643 h 6831203"/>
              <a:gd name="connsiteX774" fmla="*/ 4406053 w 4865539"/>
              <a:gd name="connsiteY774" fmla="*/ 1391194 h 6831203"/>
              <a:gd name="connsiteX775" fmla="*/ 4404695 w 4865539"/>
              <a:gd name="connsiteY775" fmla="*/ 1387242 h 6831203"/>
              <a:gd name="connsiteX776" fmla="*/ 4403338 w 4865539"/>
              <a:gd name="connsiteY776" fmla="*/ 1383783 h 6831203"/>
              <a:gd name="connsiteX777" fmla="*/ 4401978 w 4865539"/>
              <a:gd name="connsiteY777" fmla="*/ 1380818 h 6831203"/>
              <a:gd name="connsiteX778" fmla="*/ 4400814 w 4865539"/>
              <a:gd name="connsiteY778" fmla="*/ 1378347 h 6831203"/>
              <a:gd name="connsiteX779" fmla="*/ 4397904 w 4865539"/>
              <a:gd name="connsiteY779" fmla="*/ 1374890 h 6831203"/>
              <a:gd name="connsiteX780" fmla="*/ 4395189 w 4865539"/>
              <a:gd name="connsiteY780" fmla="*/ 1371925 h 6831203"/>
              <a:gd name="connsiteX781" fmla="*/ 4392277 w 4865539"/>
              <a:gd name="connsiteY781" fmla="*/ 1369947 h 6831203"/>
              <a:gd name="connsiteX782" fmla="*/ 4389368 w 4865539"/>
              <a:gd name="connsiteY782" fmla="*/ 1368466 h 6831203"/>
              <a:gd name="connsiteX783" fmla="*/ 4386651 w 4865539"/>
              <a:gd name="connsiteY783" fmla="*/ 1366984 h 6831203"/>
              <a:gd name="connsiteX784" fmla="*/ 4386068 w 4865539"/>
              <a:gd name="connsiteY784" fmla="*/ 1362042 h 6831203"/>
              <a:gd name="connsiteX785" fmla="*/ 4385681 w 4865539"/>
              <a:gd name="connsiteY785" fmla="*/ 1358089 h 6831203"/>
              <a:gd name="connsiteX786" fmla="*/ 4385681 w 4865539"/>
              <a:gd name="connsiteY786" fmla="*/ 1355620 h 6831203"/>
              <a:gd name="connsiteX787" fmla="*/ 4386264 w 4865539"/>
              <a:gd name="connsiteY787" fmla="*/ 1353149 h 6831203"/>
              <a:gd name="connsiteX788" fmla="*/ 4387039 w 4865539"/>
              <a:gd name="connsiteY788" fmla="*/ 1351666 h 6831203"/>
              <a:gd name="connsiteX789" fmla="*/ 4388008 w 4865539"/>
              <a:gd name="connsiteY789" fmla="*/ 1350678 h 6831203"/>
              <a:gd name="connsiteX790" fmla="*/ 4389173 w 4865539"/>
              <a:gd name="connsiteY790" fmla="*/ 1350184 h 6831203"/>
              <a:gd name="connsiteX791" fmla="*/ 4390531 w 4865539"/>
              <a:gd name="connsiteY791" fmla="*/ 1350678 h 6831203"/>
              <a:gd name="connsiteX792" fmla="*/ 4391890 w 4865539"/>
              <a:gd name="connsiteY792" fmla="*/ 1352159 h 6831203"/>
              <a:gd name="connsiteX793" fmla="*/ 4393053 w 4865539"/>
              <a:gd name="connsiteY793" fmla="*/ 1353643 h 6831203"/>
              <a:gd name="connsiteX794" fmla="*/ 4394412 w 4865539"/>
              <a:gd name="connsiteY794" fmla="*/ 1356114 h 6831203"/>
              <a:gd name="connsiteX795" fmla="*/ 4395771 w 4865539"/>
              <a:gd name="connsiteY795" fmla="*/ 1358089 h 6831203"/>
              <a:gd name="connsiteX796" fmla="*/ 4396934 w 4865539"/>
              <a:gd name="connsiteY796" fmla="*/ 1361548 h 6831203"/>
              <a:gd name="connsiteX797" fmla="*/ 4397904 w 4865539"/>
              <a:gd name="connsiteY797" fmla="*/ 1365501 h 6831203"/>
              <a:gd name="connsiteX798" fmla="*/ 4398681 w 4865539"/>
              <a:gd name="connsiteY798" fmla="*/ 1369454 h 6831203"/>
              <a:gd name="connsiteX799" fmla="*/ 4399068 w 4865539"/>
              <a:gd name="connsiteY799" fmla="*/ 1374394 h 6831203"/>
              <a:gd name="connsiteX800" fmla="*/ 4399845 w 4865539"/>
              <a:gd name="connsiteY800" fmla="*/ 1371431 h 6831203"/>
              <a:gd name="connsiteX801" fmla="*/ 4400039 w 4865539"/>
              <a:gd name="connsiteY801" fmla="*/ 1368466 h 6831203"/>
              <a:gd name="connsiteX802" fmla="*/ 4400039 w 4865539"/>
              <a:gd name="connsiteY802" fmla="*/ 1365007 h 6831203"/>
              <a:gd name="connsiteX803" fmla="*/ 4399845 w 4865539"/>
              <a:gd name="connsiteY803" fmla="*/ 1361054 h 6831203"/>
              <a:gd name="connsiteX804" fmla="*/ 4398681 w 4865539"/>
              <a:gd name="connsiteY804" fmla="*/ 1353643 h 6831203"/>
              <a:gd name="connsiteX805" fmla="*/ 4397516 w 4865539"/>
              <a:gd name="connsiteY805" fmla="*/ 1345736 h 6831203"/>
              <a:gd name="connsiteX806" fmla="*/ 4397129 w 4865539"/>
              <a:gd name="connsiteY806" fmla="*/ 1341785 h 6831203"/>
              <a:gd name="connsiteX807" fmla="*/ 4396934 w 4865539"/>
              <a:gd name="connsiteY807" fmla="*/ 1338326 h 6831203"/>
              <a:gd name="connsiteX808" fmla="*/ 4396934 w 4865539"/>
              <a:gd name="connsiteY808" fmla="*/ 1334867 h 6831203"/>
              <a:gd name="connsiteX809" fmla="*/ 4397321 w 4865539"/>
              <a:gd name="connsiteY809" fmla="*/ 1331902 h 6831203"/>
              <a:gd name="connsiteX810" fmla="*/ 4398099 w 4865539"/>
              <a:gd name="connsiteY810" fmla="*/ 1329925 h 6831203"/>
              <a:gd name="connsiteX811" fmla="*/ 4399068 w 4865539"/>
              <a:gd name="connsiteY811" fmla="*/ 1327456 h 6831203"/>
              <a:gd name="connsiteX812" fmla="*/ 4401011 w 4865539"/>
              <a:gd name="connsiteY812" fmla="*/ 1326466 h 6831203"/>
              <a:gd name="connsiteX813" fmla="*/ 4369363 w 4865539"/>
              <a:gd name="connsiteY813" fmla="*/ 1263928 h 6831203"/>
              <a:gd name="connsiteX814" fmla="*/ 4371249 w 4865539"/>
              <a:gd name="connsiteY814" fmla="*/ 1263928 h 6831203"/>
              <a:gd name="connsiteX815" fmla="*/ 4373321 w 4865539"/>
              <a:gd name="connsiteY815" fmla="*/ 1264451 h 6831203"/>
              <a:gd name="connsiteX816" fmla="*/ 4375016 w 4865539"/>
              <a:gd name="connsiteY816" fmla="*/ 1265494 h 6831203"/>
              <a:gd name="connsiteX817" fmla="*/ 4376899 w 4865539"/>
              <a:gd name="connsiteY817" fmla="*/ 1267585 h 6831203"/>
              <a:gd name="connsiteX818" fmla="*/ 4380480 w 4865539"/>
              <a:gd name="connsiteY818" fmla="*/ 1271765 h 6831203"/>
              <a:gd name="connsiteX819" fmla="*/ 4384057 w 4865539"/>
              <a:gd name="connsiteY819" fmla="*/ 1277513 h 6831203"/>
              <a:gd name="connsiteX820" fmla="*/ 4391405 w 4865539"/>
              <a:gd name="connsiteY820" fmla="*/ 1289530 h 6831203"/>
              <a:gd name="connsiteX821" fmla="*/ 4388767 w 4865539"/>
              <a:gd name="connsiteY821" fmla="*/ 1289530 h 6831203"/>
              <a:gd name="connsiteX822" fmla="*/ 4386506 w 4865539"/>
              <a:gd name="connsiteY822" fmla="*/ 1290051 h 6831203"/>
              <a:gd name="connsiteX823" fmla="*/ 4382551 w 4865539"/>
              <a:gd name="connsiteY823" fmla="*/ 1291620 h 6831203"/>
              <a:gd name="connsiteX824" fmla="*/ 4379538 w 4865539"/>
              <a:gd name="connsiteY824" fmla="*/ 1293187 h 6831203"/>
              <a:gd name="connsiteX825" fmla="*/ 4376523 w 4865539"/>
              <a:gd name="connsiteY825" fmla="*/ 1293710 h 6831203"/>
              <a:gd name="connsiteX826" fmla="*/ 4375205 w 4865539"/>
              <a:gd name="connsiteY826" fmla="*/ 1293710 h 6831203"/>
              <a:gd name="connsiteX827" fmla="*/ 4373698 w 4865539"/>
              <a:gd name="connsiteY827" fmla="*/ 1293187 h 6831203"/>
              <a:gd name="connsiteX828" fmla="*/ 4372191 w 4865539"/>
              <a:gd name="connsiteY828" fmla="*/ 1292142 h 6831203"/>
              <a:gd name="connsiteX829" fmla="*/ 4370496 w 4865539"/>
              <a:gd name="connsiteY829" fmla="*/ 1289530 h 6831203"/>
              <a:gd name="connsiteX830" fmla="*/ 4368801 w 4865539"/>
              <a:gd name="connsiteY830" fmla="*/ 1286918 h 6831203"/>
              <a:gd name="connsiteX831" fmla="*/ 4366540 w 4865539"/>
              <a:gd name="connsiteY831" fmla="*/ 1282737 h 6831203"/>
              <a:gd name="connsiteX832" fmla="*/ 4364467 w 4865539"/>
              <a:gd name="connsiteY832" fmla="*/ 1276989 h 6831203"/>
              <a:gd name="connsiteX833" fmla="*/ 4361830 w 4865539"/>
              <a:gd name="connsiteY833" fmla="*/ 1270720 h 6831203"/>
              <a:gd name="connsiteX834" fmla="*/ 4363714 w 4865539"/>
              <a:gd name="connsiteY834" fmla="*/ 1267585 h 6831203"/>
              <a:gd name="connsiteX835" fmla="*/ 4365599 w 4865539"/>
              <a:gd name="connsiteY835" fmla="*/ 1265494 h 6831203"/>
              <a:gd name="connsiteX836" fmla="*/ 4367670 w 4865539"/>
              <a:gd name="connsiteY836" fmla="*/ 1264451 h 6831203"/>
              <a:gd name="connsiteX837" fmla="*/ 4094160 w 4865539"/>
              <a:gd name="connsiteY837" fmla="*/ 1119985 h 6831203"/>
              <a:gd name="connsiteX838" fmla="*/ 4095707 w 4865539"/>
              <a:gd name="connsiteY838" fmla="*/ 1119985 h 6831203"/>
              <a:gd name="connsiteX839" fmla="*/ 4097062 w 4865539"/>
              <a:gd name="connsiteY839" fmla="*/ 1119985 h 6831203"/>
              <a:gd name="connsiteX840" fmla="*/ 4098415 w 4865539"/>
              <a:gd name="connsiteY840" fmla="*/ 1120485 h 6831203"/>
              <a:gd name="connsiteX841" fmla="*/ 4101316 w 4865539"/>
              <a:gd name="connsiteY841" fmla="*/ 1122980 h 6831203"/>
              <a:gd name="connsiteX842" fmla="*/ 4103830 w 4865539"/>
              <a:gd name="connsiteY842" fmla="*/ 1125973 h 6831203"/>
              <a:gd name="connsiteX843" fmla="*/ 4106537 w 4865539"/>
              <a:gd name="connsiteY843" fmla="*/ 1127970 h 6831203"/>
              <a:gd name="connsiteX844" fmla="*/ 4109438 w 4865539"/>
              <a:gd name="connsiteY844" fmla="*/ 1130467 h 6831203"/>
              <a:gd name="connsiteX845" fmla="*/ 4110791 w 4865539"/>
              <a:gd name="connsiteY845" fmla="*/ 1130967 h 6831203"/>
              <a:gd name="connsiteX846" fmla="*/ 4112143 w 4865539"/>
              <a:gd name="connsiteY846" fmla="*/ 1130967 h 6831203"/>
              <a:gd name="connsiteX847" fmla="*/ 4113692 w 4865539"/>
              <a:gd name="connsiteY847" fmla="*/ 1130967 h 6831203"/>
              <a:gd name="connsiteX848" fmla="*/ 4115045 w 4865539"/>
              <a:gd name="connsiteY848" fmla="*/ 1130467 h 6831203"/>
              <a:gd name="connsiteX849" fmla="*/ 4113305 w 4865539"/>
              <a:gd name="connsiteY849" fmla="*/ 1135955 h 6831203"/>
              <a:gd name="connsiteX850" fmla="*/ 4111176 w 4865539"/>
              <a:gd name="connsiteY850" fmla="*/ 1143442 h 6831203"/>
              <a:gd name="connsiteX851" fmla="*/ 4109243 w 4865539"/>
              <a:gd name="connsiteY851" fmla="*/ 1152924 h 6831203"/>
              <a:gd name="connsiteX852" fmla="*/ 4108277 w 4865539"/>
              <a:gd name="connsiteY852" fmla="*/ 1157416 h 6831203"/>
              <a:gd name="connsiteX853" fmla="*/ 4107891 w 4865539"/>
              <a:gd name="connsiteY853" fmla="*/ 1161408 h 6831203"/>
              <a:gd name="connsiteX854" fmla="*/ 4107503 w 4865539"/>
              <a:gd name="connsiteY854" fmla="*/ 1165900 h 6831203"/>
              <a:gd name="connsiteX855" fmla="*/ 4107503 w 4865539"/>
              <a:gd name="connsiteY855" fmla="*/ 1169892 h 6831203"/>
              <a:gd name="connsiteX856" fmla="*/ 4107696 w 4865539"/>
              <a:gd name="connsiteY856" fmla="*/ 1173385 h 6831203"/>
              <a:gd name="connsiteX857" fmla="*/ 4108665 w 4865539"/>
              <a:gd name="connsiteY857" fmla="*/ 1176380 h 6831203"/>
              <a:gd name="connsiteX858" fmla="*/ 4109049 w 4865539"/>
              <a:gd name="connsiteY858" fmla="*/ 1177377 h 6831203"/>
              <a:gd name="connsiteX859" fmla="*/ 4109630 w 4865539"/>
              <a:gd name="connsiteY859" fmla="*/ 1177875 h 6831203"/>
              <a:gd name="connsiteX860" fmla="*/ 4111371 w 4865539"/>
              <a:gd name="connsiteY860" fmla="*/ 1179872 h 6831203"/>
              <a:gd name="connsiteX861" fmla="*/ 4113886 w 4865539"/>
              <a:gd name="connsiteY861" fmla="*/ 1180370 h 6831203"/>
              <a:gd name="connsiteX862" fmla="*/ 4116980 w 4865539"/>
              <a:gd name="connsiteY862" fmla="*/ 1179872 h 6831203"/>
              <a:gd name="connsiteX863" fmla="*/ 4117558 w 4865539"/>
              <a:gd name="connsiteY863" fmla="*/ 1186859 h 6831203"/>
              <a:gd name="connsiteX864" fmla="*/ 4118141 w 4865539"/>
              <a:gd name="connsiteY864" fmla="*/ 1193846 h 6831203"/>
              <a:gd name="connsiteX865" fmla="*/ 4118719 w 4865539"/>
              <a:gd name="connsiteY865" fmla="*/ 1197837 h 6831203"/>
              <a:gd name="connsiteX866" fmla="*/ 4119492 w 4865539"/>
              <a:gd name="connsiteY866" fmla="*/ 1201831 h 6831203"/>
              <a:gd name="connsiteX867" fmla="*/ 4120267 w 4865539"/>
              <a:gd name="connsiteY867" fmla="*/ 1205823 h 6831203"/>
              <a:gd name="connsiteX868" fmla="*/ 4121427 w 4865539"/>
              <a:gd name="connsiteY868" fmla="*/ 1209816 h 6831203"/>
              <a:gd name="connsiteX869" fmla="*/ 4119881 w 4865539"/>
              <a:gd name="connsiteY869" fmla="*/ 1211313 h 6831203"/>
              <a:gd name="connsiteX870" fmla="*/ 4118526 w 4865539"/>
              <a:gd name="connsiteY870" fmla="*/ 1211813 h 6831203"/>
              <a:gd name="connsiteX871" fmla="*/ 4117172 w 4865539"/>
              <a:gd name="connsiteY871" fmla="*/ 1211813 h 6831203"/>
              <a:gd name="connsiteX872" fmla="*/ 4115818 w 4865539"/>
              <a:gd name="connsiteY872" fmla="*/ 1211313 h 6831203"/>
              <a:gd name="connsiteX873" fmla="*/ 4114658 w 4865539"/>
              <a:gd name="connsiteY873" fmla="*/ 1209816 h 6831203"/>
              <a:gd name="connsiteX874" fmla="*/ 4113497 w 4865539"/>
              <a:gd name="connsiteY874" fmla="*/ 1208818 h 6831203"/>
              <a:gd name="connsiteX875" fmla="*/ 4112338 w 4865539"/>
              <a:gd name="connsiteY875" fmla="*/ 1207321 h 6831203"/>
              <a:gd name="connsiteX876" fmla="*/ 4111176 w 4865539"/>
              <a:gd name="connsiteY876" fmla="*/ 1204826 h 6831203"/>
              <a:gd name="connsiteX877" fmla="*/ 4109243 w 4865539"/>
              <a:gd name="connsiteY877" fmla="*/ 1199834 h 6831203"/>
              <a:gd name="connsiteX878" fmla="*/ 4107310 w 4865539"/>
              <a:gd name="connsiteY878" fmla="*/ 1193347 h 6831203"/>
              <a:gd name="connsiteX879" fmla="*/ 4105764 w 4865539"/>
              <a:gd name="connsiteY879" fmla="*/ 1186360 h 6831203"/>
              <a:gd name="connsiteX880" fmla="*/ 4103830 w 4865539"/>
              <a:gd name="connsiteY880" fmla="*/ 1178375 h 6831203"/>
              <a:gd name="connsiteX881" fmla="*/ 4100928 w 4865539"/>
              <a:gd name="connsiteY881" fmla="*/ 1161906 h 6831203"/>
              <a:gd name="connsiteX882" fmla="*/ 4098415 w 4865539"/>
              <a:gd name="connsiteY882" fmla="*/ 1145936 h 6831203"/>
              <a:gd name="connsiteX883" fmla="*/ 4097062 w 4865539"/>
              <a:gd name="connsiteY883" fmla="*/ 1138450 h 6831203"/>
              <a:gd name="connsiteX884" fmla="*/ 4095707 w 4865539"/>
              <a:gd name="connsiteY884" fmla="*/ 1131465 h 6831203"/>
              <a:gd name="connsiteX885" fmla="*/ 4094354 w 4865539"/>
              <a:gd name="connsiteY885" fmla="*/ 1125973 h 6831203"/>
              <a:gd name="connsiteX886" fmla="*/ 4092808 w 4865539"/>
              <a:gd name="connsiteY886" fmla="*/ 1120985 h 6831203"/>
              <a:gd name="connsiteX887" fmla="*/ 4139933 w 4865539"/>
              <a:gd name="connsiteY887" fmla="*/ 1080278 h 6831203"/>
              <a:gd name="connsiteX888" fmla="*/ 4140315 w 4865539"/>
              <a:gd name="connsiteY888" fmla="*/ 1081272 h 6831203"/>
              <a:gd name="connsiteX889" fmla="*/ 4141269 w 4865539"/>
              <a:gd name="connsiteY889" fmla="*/ 1082263 h 6831203"/>
              <a:gd name="connsiteX890" fmla="*/ 4143369 w 4865539"/>
              <a:gd name="connsiteY890" fmla="*/ 1086730 h 6831203"/>
              <a:gd name="connsiteX891" fmla="*/ 4146039 w 4865539"/>
              <a:gd name="connsiteY891" fmla="*/ 1093183 h 6831203"/>
              <a:gd name="connsiteX892" fmla="*/ 4147375 w 4865539"/>
              <a:gd name="connsiteY892" fmla="*/ 1096658 h 6831203"/>
              <a:gd name="connsiteX893" fmla="*/ 4148519 w 4865539"/>
              <a:gd name="connsiteY893" fmla="*/ 1100629 h 6831203"/>
              <a:gd name="connsiteX894" fmla="*/ 4149665 w 4865539"/>
              <a:gd name="connsiteY894" fmla="*/ 1105097 h 6831203"/>
              <a:gd name="connsiteX895" fmla="*/ 4150237 w 4865539"/>
              <a:gd name="connsiteY895" fmla="*/ 1109067 h 6831203"/>
              <a:gd name="connsiteX896" fmla="*/ 4150619 w 4865539"/>
              <a:gd name="connsiteY896" fmla="*/ 1113534 h 6831203"/>
              <a:gd name="connsiteX897" fmla="*/ 4151000 w 4865539"/>
              <a:gd name="connsiteY897" fmla="*/ 1118000 h 6831203"/>
              <a:gd name="connsiteX898" fmla="*/ 4150619 w 4865539"/>
              <a:gd name="connsiteY898" fmla="*/ 1122466 h 6831203"/>
              <a:gd name="connsiteX899" fmla="*/ 4149855 w 4865539"/>
              <a:gd name="connsiteY899" fmla="*/ 1126935 h 6831203"/>
              <a:gd name="connsiteX900" fmla="*/ 4148519 w 4865539"/>
              <a:gd name="connsiteY900" fmla="*/ 1130905 h 6831203"/>
              <a:gd name="connsiteX901" fmla="*/ 4146803 w 4865539"/>
              <a:gd name="connsiteY901" fmla="*/ 1134876 h 6831203"/>
              <a:gd name="connsiteX902" fmla="*/ 4144895 w 4865539"/>
              <a:gd name="connsiteY902" fmla="*/ 1129914 h 6831203"/>
              <a:gd name="connsiteX903" fmla="*/ 4143750 w 4865539"/>
              <a:gd name="connsiteY903" fmla="*/ 1125943 h 6831203"/>
              <a:gd name="connsiteX904" fmla="*/ 4142605 w 4865539"/>
              <a:gd name="connsiteY904" fmla="*/ 1121973 h 6831203"/>
              <a:gd name="connsiteX905" fmla="*/ 4141460 w 4865539"/>
              <a:gd name="connsiteY905" fmla="*/ 1118000 h 6831203"/>
              <a:gd name="connsiteX906" fmla="*/ 4140888 w 4865539"/>
              <a:gd name="connsiteY906" fmla="*/ 1114525 h 6831203"/>
              <a:gd name="connsiteX907" fmla="*/ 4140315 w 4865539"/>
              <a:gd name="connsiteY907" fmla="*/ 1111548 h 6831203"/>
              <a:gd name="connsiteX908" fmla="*/ 4139743 w 4865539"/>
              <a:gd name="connsiteY908" fmla="*/ 1105097 h 6831203"/>
              <a:gd name="connsiteX909" fmla="*/ 4139553 w 4865539"/>
              <a:gd name="connsiteY909" fmla="*/ 1098643 h 6831203"/>
              <a:gd name="connsiteX910" fmla="*/ 4139553 w 4865539"/>
              <a:gd name="connsiteY910" fmla="*/ 1092686 h 6831203"/>
              <a:gd name="connsiteX911" fmla="*/ 4139743 w 4865539"/>
              <a:gd name="connsiteY911" fmla="*/ 1086730 h 6831203"/>
              <a:gd name="connsiteX912" fmla="*/ 4253268 w 4865539"/>
              <a:gd name="connsiteY912" fmla="*/ 951226 h 6831203"/>
              <a:gd name="connsiteX913" fmla="*/ 4253458 w 4865539"/>
              <a:gd name="connsiteY913" fmla="*/ 958281 h 6831203"/>
              <a:gd name="connsiteX914" fmla="*/ 4254029 w 4865539"/>
              <a:gd name="connsiteY914" fmla="*/ 963822 h 6831203"/>
              <a:gd name="connsiteX915" fmla="*/ 4254984 w 4865539"/>
              <a:gd name="connsiteY915" fmla="*/ 968860 h 6831203"/>
              <a:gd name="connsiteX916" fmla="*/ 4255746 w 4865539"/>
              <a:gd name="connsiteY916" fmla="*/ 971882 h 6831203"/>
              <a:gd name="connsiteX917" fmla="*/ 4256510 w 4865539"/>
              <a:gd name="connsiteY917" fmla="*/ 973395 h 6831203"/>
              <a:gd name="connsiteX918" fmla="*/ 4257465 w 4865539"/>
              <a:gd name="connsiteY918" fmla="*/ 974403 h 6831203"/>
              <a:gd name="connsiteX919" fmla="*/ 4258037 w 4865539"/>
              <a:gd name="connsiteY919" fmla="*/ 975410 h 6831203"/>
              <a:gd name="connsiteX920" fmla="*/ 4258991 w 4865539"/>
              <a:gd name="connsiteY920" fmla="*/ 975410 h 6831203"/>
              <a:gd name="connsiteX921" fmla="*/ 4260900 w 4865539"/>
              <a:gd name="connsiteY921" fmla="*/ 975410 h 6831203"/>
              <a:gd name="connsiteX922" fmla="*/ 4262998 w 4865539"/>
              <a:gd name="connsiteY922" fmla="*/ 974403 h 6831203"/>
              <a:gd name="connsiteX923" fmla="*/ 4263380 w 4865539"/>
              <a:gd name="connsiteY923" fmla="*/ 977927 h 6831203"/>
              <a:gd name="connsiteX924" fmla="*/ 4263571 w 4865539"/>
              <a:gd name="connsiteY924" fmla="*/ 980952 h 6831203"/>
              <a:gd name="connsiteX925" fmla="*/ 4263380 w 4865539"/>
              <a:gd name="connsiteY925" fmla="*/ 984478 h 6831203"/>
              <a:gd name="connsiteX926" fmla="*/ 4262998 w 4865539"/>
              <a:gd name="connsiteY926" fmla="*/ 986999 h 6831203"/>
              <a:gd name="connsiteX927" fmla="*/ 4262236 w 4865539"/>
              <a:gd name="connsiteY927" fmla="*/ 993044 h 6831203"/>
              <a:gd name="connsiteX928" fmla="*/ 4261089 w 4865539"/>
              <a:gd name="connsiteY928" fmla="*/ 998081 h 6831203"/>
              <a:gd name="connsiteX929" fmla="*/ 4259755 w 4865539"/>
              <a:gd name="connsiteY929" fmla="*/ 1003119 h 6831203"/>
              <a:gd name="connsiteX930" fmla="*/ 4258228 w 4865539"/>
              <a:gd name="connsiteY930" fmla="*/ 1008662 h 6831203"/>
              <a:gd name="connsiteX931" fmla="*/ 4256701 w 4865539"/>
              <a:gd name="connsiteY931" fmla="*/ 1013198 h 6831203"/>
              <a:gd name="connsiteX932" fmla="*/ 4255366 w 4865539"/>
              <a:gd name="connsiteY932" fmla="*/ 1018235 h 6831203"/>
              <a:gd name="connsiteX933" fmla="*/ 4252503 w 4865539"/>
              <a:gd name="connsiteY933" fmla="*/ 1000096 h 6831203"/>
              <a:gd name="connsiteX934" fmla="*/ 4251170 w 4865539"/>
              <a:gd name="connsiteY934" fmla="*/ 990523 h 6831203"/>
              <a:gd name="connsiteX935" fmla="*/ 4250596 w 4865539"/>
              <a:gd name="connsiteY935" fmla="*/ 981961 h 6831203"/>
              <a:gd name="connsiteX936" fmla="*/ 4250216 w 4865539"/>
              <a:gd name="connsiteY936" fmla="*/ 973395 h 6831203"/>
              <a:gd name="connsiteX937" fmla="*/ 4250216 w 4865539"/>
              <a:gd name="connsiteY937" fmla="*/ 969365 h 6831203"/>
              <a:gd name="connsiteX938" fmla="*/ 4250405 w 4865539"/>
              <a:gd name="connsiteY938" fmla="*/ 965335 h 6831203"/>
              <a:gd name="connsiteX939" fmla="*/ 4250786 w 4865539"/>
              <a:gd name="connsiteY939" fmla="*/ 961807 h 6831203"/>
              <a:gd name="connsiteX940" fmla="*/ 4251358 w 4865539"/>
              <a:gd name="connsiteY940" fmla="*/ 958281 h 6831203"/>
              <a:gd name="connsiteX941" fmla="*/ 4252122 w 4865539"/>
              <a:gd name="connsiteY941" fmla="*/ 954755 h 6831203"/>
              <a:gd name="connsiteX942" fmla="*/ 4125221 w 4865539"/>
              <a:gd name="connsiteY942" fmla="*/ 861884 h 6831203"/>
              <a:gd name="connsiteX943" fmla="*/ 4126379 w 4865539"/>
              <a:gd name="connsiteY943" fmla="*/ 866447 h 6831203"/>
              <a:gd name="connsiteX944" fmla="*/ 4126958 w 4865539"/>
              <a:gd name="connsiteY944" fmla="*/ 871517 h 6831203"/>
              <a:gd name="connsiteX945" fmla="*/ 4127151 w 4865539"/>
              <a:gd name="connsiteY945" fmla="*/ 876080 h 6831203"/>
              <a:gd name="connsiteX946" fmla="*/ 4126958 w 4865539"/>
              <a:gd name="connsiteY946" fmla="*/ 880136 h 6831203"/>
              <a:gd name="connsiteX947" fmla="*/ 4126572 w 4865539"/>
              <a:gd name="connsiteY947" fmla="*/ 884699 h 6831203"/>
              <a:gd name="connsiteX948" fmla="*/ 4125607 w 4865539"/>
              <a:gd name="connsiteY948" fmla="*/ 889263 h 6831203"/>
              <a:gd name="connsiteX949" fmla="*/ 4124449 w 4865539"/>
              <a:gd name="connsiteY949" fmla="*/ 892305 h 6831203"/>
              <a:gd name="connsiteX950" fmla="*/ 4123293 w 4865539"/>
              <a:gd name="connsiteY950" fmla="*/ 896361 h 6831203"/>
              <a:gd name="connsiteX951" fmla="*/ 4121749 w 4865539"/>
              <a:gd name="connsiteY951" fmla="*/ 899403 h 6831203"/>
              <a:gd name="connsiteX952" fmla="*/ 4120011 w 4865539"/>
              <a:gd name="connsiteY952" fmla="*/ 902446 h 6831203"/>
              <a:gd name="connsiteX953" fmla="*/ 4118470 w 4865539"/>
              <a:gd name="connsiteY953" fmla="*/ 904980 h 6831203"/>
              <a:gd name="connsiteX954" fmla="*/ 4116731 w 4865539"/>
              <a:gd name="connsiteY954" fmla="*/ 906502 h 6831203"/>
              <a:gd name="connsiteX955" fmla="*/ 4114996 w 4865539"/>
              <a:gd name="connsiteY955" fmla="*/ 907517 h 6831203"/>
              <a:gd name="connsiteX956" fmla="*/ 4113450 w 4865539"/>
              <a:gd name="connsiteY956" fmla="*/ 908023 h 6831203"/>
              <a:gd name="connsiteX957" fmla="*/ 4111908 w 4865539"/>
              <a:gd name="connsiteY957" fmla="*/ 909038 h 6831203"/>
              <a:gd name="connsiteX958" fmla="*/ 4110557 w 4865539"/>
              <a:gd name="connsiteY958" fmla="*/ 908023 h 6831203"/>
              <a:gd name="connsiteX959" fmla="*/ 4110171 w 4865539"/>
              <a:gd name="connsiteY959" fmla="*/ 901938 h 6831203"/>
              <a:gd name="connsiteX960" fmla="*/ 4109980 w 4865539"/>
              <a:gd name="connsiteY960" fmla="*/ 896361 h 6831203"/>
              <a:gd name="connsiteX961" fmla="*/ 4109980 w 4865539"/>
              <a:gd name="connsiteY961" fmla="*/ 892305 h 6831203"/>
              <a:gd name="connsiteX962" fmla="*/ 4110171 w 4865539"/>
              <a:gd name="connsiteY962" fmla="*/ 889263 h 6831203"/>
              <a:gd name="connsiteX963" fmla="*/ 4110750 w 4865539"/>
              <a:gd name="connsiteY963" fmla="*/ 886221 h 6831203"/>
              <a:gd name="connsiteX964" fmla="*/ 4111521 w 4865539"/>
              <a:gd name="connsiteY964" fmla="*/ 883686 h 6831203"/>
              <a:gd name="connsiteX965" fmla="*/ 4112295 w 4865539"/>
              <a:gd name="connsiteY965" fmla="*/ 882165 h 6831203"/>
              <a:gd name="connsiteX966" fmla="*/ 4113450 w 4865539"/>
              <a:gd name="connsiteY966" fmla="*/ 880644 h 6831203"/>
              <a:gd name="connsiteX967" fmla="*/ 4115960 w 4865539"/>
              <a:gd name="connsiteY967" fmla="*/ 878107 h 6831203"/>
              <a:gd name="connsiteX968" fmla="*/ 4118854 w 4865539"/>
              <a:gd name="connsiteY968" fmla="*/ 874559 h 6831203"/>
              <a:gd name="connsiteX969" fmla="*/ 4120398 w 4865539"/>
              <a:gd name="connsiteY969" fmla="*/ 872022 h 6831203"/>
              <a:gd name="connsiteX970" fmla="*/ 4121940 w 4865539"/>
              <a:gd name="connsiteY970" fmla="*/ 869995 h 6831203"/>
              <a:gd name="connsiteX971" fmla="*/ 4123678 w 4865539"/>
              <a:gd name="connsiteY971" fmla="*/ 866447 h 6831203"/>
              <a:gd name="connsiteX972" fmla="*/ 4049176 w 4865539"/>
              <a:gd name="connsiteY972" fmla="*/ 633561 h 6831203"/>
              <a:gd name="connsiteX973" fmla="*/ 4050353 w 4865539"/>
              <a:gd name="connsiteY973" fmla="*/ 633561 h 6831203"/>
              <a:gd name="connsiteX974" fmla="*/ 4051532 w 4865539"/>
              <a:gd name="connsiteY974" fmla="*/ 634057 h 6831203"/>
              <a:gd name="connsiteX975" fmla="*/ 4052515 w 4865539"/>
              <a:gd name="connsiteY975" fmla="*/ 635051 h 6831203"/>
              <a:gd name="connsiteX976" fmla="*/ 4053694 w 4865539"/>
              <a:gd name="connsiteY976" fmla="*/ 637532 h 6831203"/>
              <a:gd name="connsiteX977" fmla="*/ 4056050 w 4865539"/>
              <a:gd name="connsiteY977" fmla="*/ 641502 h 6831203"/>
              <a:gd name="connsiteX978" fmla="*/ 4058210 w 4865539"/>
              <a:gd name="connsiteY978" fmla="*/ 645475 h 6831203"/>
              <a:gd name="connsiteX979" fmla="*/ 4059585 w 4865539"/>
              <a:gd name="connsiteY979" fmla="*/ 646962 h 6831203"/>
              <a:gd name="connsiteX980" fmla="*/ 4060765 w 4865539"/>
              <a:gd name="connsiteY980" fmla="*/ 647954 h 6831203"/>
              <a:gd name="connsiteX981" fmla="*/ 4061550 w 4865539"/>
              <a:gd name="connsiteY981" fmla="*/ 646962 h 6831203"/>
              <a:gd name="connsiteX982" fmla="*/ 4062727 w 4865539"/>
              <a:gd name="connsiteY982" fmla="*/ 645969 h 6831203"/>
              <a:gd name="connsiteX983" fmla="*/ 4063906 w 4865539"/>
              <a:gd name="connsiteY983" fmla="*/ 643983 h 6831203"/>
              <a:gd name="connsiteX984" fmla="*/ 4064691 w 4865539"/>
              <a:gd name="connsiteY984" fmla="*/ 640015 h 6831203"/>
              <a:gd name="connsiteX985" fmla="*/ 4065674 w 4865539"/>
              <a:gd name="connsiteY985" fmla="*/ 643983 h 6831203"/>
              <a:gd name="connsiteX986" fmla="*/ 4066264 w 4865539"/>
              <a:gd name="connsiteY986" fmla="*/ 647954 h 6831203"/>
              <a:gd name="connsiteX987" fmla="*/ 4066852 w 4865539"/>
              <a:gd name="connsiteY987" fmla="*/ 651430 h 6831203"/>
              <a:gd name="connsiteX988" fmla="*/ 4067049 w 4865539"/>
              <a:gd name="connsiteY988" fmla="*/ 654407 h 6831203"/>
              <a:gd name="connsiteX989" fmla="*/ 4067049 w 4865539"/>
              <a:gd name="connsiteY989" fmla="*/ 656890 h 6831203"/>
              <a:gd name="connsiteX990" fmla="*/ 4067049 w 4865539"/>
              <a:gd name="connsiteY990" fmla="*/ 659867 h 6831203"/>
              <a:gd name="connsiteX991" fmla="*/ 4066852 w 4865539"/>
              <a:gd name="connsiteY991" fmla="*/ 661357 h 6831203"/>
              <a:gd name="connsiteX992" fmla="*/ 4066264 w 4865539"/>
              <a:gd name="connsiteY992" fmla="*/ 663838 h 6831203"/>
              <a:gd name="connsiteX993" fmla="*/ 4065871 w 4865539"/>
              <a:gd name="connsiteY993" fmla="*/ 664831 h 6831203"/>
              <a:gd name="connsiteX994" fmla="*/ 4065281 w 4865539"/>
              <a:gd name="connsiteY994" fmla="*/ 665823 h 6831203"/>
              <a:gd name="connsiteX995" fmla="*/ 4064300 w 4865539"/>
              <a:gd name="connsiteY995" fmla="*/ 667315 h 6831203"/>
              <a:gd name="connsiteX996" fmla="*/ 4063710 w 4865539"/>
              <a:gd name="connsiteY996" fmla="*/ 667808 h 6831203"/>
              <a:gd name="connsiteX997" fmla="*/ 4061550 w 4865539"/>
              <a:gd name="connsiteY997" fmla="*/ 668306 h 6831203"/>
              <a:gd name="connsiteX998" fmla="*/ 4059390 w 4865539"/>
              <a:gd name="connsiteY998" fmla="*/ 667808 h 6831203"/>
              <a:gd name="connsiteX999" fmla="*/ 4057033 w 4865539"/>
              <a:gd name="connsiteY999" fmla="*/ 665823 h 6831203"/>
              <a:gd name="connsiteX1000" fmla="*/ 4054872 w 4865539"/>
              <a:gd name="connsiteY1000" fmla="*/ 663838 h 6831203"/>
              <a:gd name="connsiteX1001" fmla="*/ 4052711 w 4865539"/>
              <a:gd name="connsiteY1001" fmla="*/ 660861 h 6831203"/>
              <a:gd name="connsiteX1002" fmla="*/ 4050747 w 4865539"/>
              <a:gd name="connsiteY1002" fmla="*/ 656890 h 6831203"/>
              <a:gd name="connsiteX1003" fmla="*/ 4049176 w 4865539"/>
              <a:gd name="connsiteY1003" fmla="*/ 652918 h 6831203"/>
              <a:gd name="connsiteX1004" fmla="*/ 4047801 w 4865539"/>
              <a:gd name="connsiteY1004" fmla="*/ 648452 h 6831203"/>
              <a:gd name="connsiteX1005" fmla="*/ 4047409 w 4865539"/>
              <a:gd name="connsiteY1005" fmla="*/ 645475 h 6831203"/>
              <a:gd name="connsiteX1006" fmla="*/ 4047212 w 4865539"/>
              <a:gd name="connsiteY1006" fmla="*/ 642992 h 6831203"/>
              <a:gd name="connsiteX1007" fmla="*/ 4047014 w 4865539"/>
              <a:gd name="connsiteY1007" fmla="*/ 640511 h 6831203"/>
              <a:gd name="connsiteX1008" fmla="*/ 4047014 w 4865539"/>
              <a:gd name="connsiteY1008" fmla="*/ 637532 h 6831203"/>
              <a:gd name="connsiteX1009" fmla="*/ 4047997 w 4865539"/>
              <a:gd name="connsiteY1009" fmla="*/ 635051 h 6831203"/>
              <a:gd name="connsiteX1010" fmla="*/ 4025836 w 4865539"/>
              <a:gd name="connsiteY1010" fmla="*/ 571518 h 6831203"/>
              <a:gd name="connsiteX1011" fmla="*/ 4026982 w 4865539"/>
              <a:gd name="connsiteY1011" fmla="*/ 571518 h 6831203"/>
              <a:gd name="connsiteX1012" fmla="*/ 4028317 w 4865539"/>
              <a:gd name="connsiteY1012" fmla="*/ 572512 h 6831203"/>
              <a:gd name="connsiteX1013" fmla="*/ 4029461 w 4865539"/>
              <a:gd name="connsiteY1013" fmla="*/ 573504 h 6831203"/>
              <a:gd name="connsiteX1014" fmla="*/ 4030797 w 4865539"/>
              <a:gd name="connsiteY1014" fmla="*/ 575489 h 6831203"/>
              <a:gd name="connsiteX1015" fmla="*/ 4033469 w 4865539"/>
              <a:gd name="connsiteY1015" fmla="*/ 580453 h 6831203"/>
              <a:gd name="connsiteX1016" fmla="*/ 4036140 w 4865539"/>
              <a:gd name="connsiteY1016" fmla="*/ 586409 h 6831203"/>
              <a:gd name="connsiteX1017" fmla="*/ 4041482 w 4865539"/>
              <a:gd name="connsiteY1017" fmla="*/ 599314 h 6831203"/>
              <a:gd name="connsiteX1018" fmla="*/ 4043962 w 4865539"/>
              <a:gd name="connsiteY1018" fmla="*/ 605270 h 6831203"/>
              <a:gd name="connsiteX1019" fmla="*/ 4045299 w 4865539"/>
              <a:gd name="connsiteY1019" fmla="*/ 607255 h 6831203"/>
              <a:gd name="connsiteX1020" fmla="*/ 4046633 w 4865539"/>
              <a:gd name="connsiteY1020" fmla="*/ 609242 h 6831203"/>
              <a:gd name="connsiteX1021" fmla="*/ 4044726 w 4865539"/>
              <a:gd name="connsiteY1021" fmla="*/ 613709 h 6831203"/>
              <a:gd name="connsiteX1022" fmla="*/ 4043009 w 4865539"/>
              <a:gd name="connsiteY1022" fmla="*/ 619664 h 6831203"/>
              <a:gd name="connsiteX1023" fmla="*/ 4041482 w 4865539"/>
              <a:gd name="connsiteY1023" fmla="*/ 626612 h 6831203"/>
              <a:gd name="connsiteX1024" fmla="*/ 4040147 w 4865539"/>
              <a:gd name="connsiteY1024" fmla="*/ 634555 h 6831203"/>
              <a:gd name="connsiteX1025" fmla="*/ 4038812 w 4865539"/>
              <a:gd name="connsiteY1025" fmla="*/ 643489 h 6831203"/>
              <a:gd name="connsiteX1026" fmla="*/ 4037856 w 4865539"/>
              <a:gd name="connsiteY1026" fmla="*/ 652920 h 6831203"/>
              <a:gd name="connsiteX1027" fmla="*/ 4037285 w 4865539"/>
              <a:gd name="connsiteY1027" fmla="*/ 662848 h 6831203"/>
              <a:gd name="connsiteX1028" fmla="*/ 4037094 w 4865539"/>
              <a:gd name="connsiteY1028" fmla="*/ 672774 h 6831203"/>
              <a:gd name="connsiteX1029" fmla="*/ 4037094 w 4865539"/>
              <a:gd name="connsiteY1029" fmla="*/ 683197 h 6831203"/>
              <a:gd name="connsiteX1030" fmla="*/ 4037474 w 4865539"/>
              <a:gd name="connsiteY1030" fmla="*/ 693621 h 6831203"/>
              <a:gd name="connsiteX1031" fmla="*/ 4038239 w 4865539"/>
              <a:gd name="connsiteY1031" fmla="*/ 703547 h 6831203"/>
              <a:gd name="connsiteX1032" fmla="*/ 4039384 w 4865539"/>
              <a:gd name="connsiteY1032" fmla="*/ 713475 h 6831203"/>
              <a:gd name="connsiteX1033" fmla="*/ 4040336 w 4865539"/>
              <a:gd name="connsiteY1033" fmla="*/ 718437 h 6831203"/>
              <a:gd name="connsiteX1034" fmla="*/ 4041482 w 4865539"/>
              <a:gd name="connsiteY1034" fmla="*/ 722904 h 6831203"/>
              <a:gd name="connsiteX1035" fmla="*/ 4042437 w 4865539"/>
              <a:gd name="connsiteY1035" fmla="*/ 727868 h 6831203"/>
              <a:gd name="connsiteX1036" fmla="*/ 4043581 w 4865539"/>
              <a:gd name="connsiteY1036" fmla="*/ 731840 h 6831203"/>
              <a:gd name="connsiteX1037" fmla="*/ 4044917 w 4865539"/>
              <a:gd name="connsiteY1037" fmla="*/ 735811 h 6831203"/>
              <a:gd name="connsiteX1038" fmla="*/ 4046443 w 4865539"/>
              <a:gd name="connsiteY1038" fmla="*/ 739781 h 6831203"/>
              <a:gd name="connsiteX1039" fmla="*/ 4048160 w 4865539"/>
              <a:gd name="connsiteY1039" fmla="*/ 743752 h 6831203"/>
              <a:gd name="connsiteX1040" fmla="*/ 4049878 w 4865539"/>
              <a:gd name="connsiteY1040" fmla="*/ 747227 h 6831203"/>
              <a:gd name="connsiteX1041" fmla="*/ 4047970 w 4865539"/>
              <a:gd name="connsiteY1041" fmla="*/ 751197 h 6831203"/>
              <a:gd name="connsiteX1042" fmla="*/ 4046252 w 4865539"/>
              <a:gd name="connsiteY1042" fmla="*/ 753182 h 6831203"/>
              <a:gd name="connsiteX1043" fmla="*/ 4044726 w 4865539"/>
              <a:gd name="connsiteY1043" fmla="*/ 755170 h 6831203"/>
              <a:gd name="connsiteX1044" fmla="*/ 4043581 w 4865539"/>
              <a:gd name="connsiteY1044" fmla="*/ 755170 h 6831203"/>
              <a:gd name="connsiteX1045" fmla="*/ 4042437 w 4865539"/>
              <a:gd name="connsiteY1045" fmla="*/ 754672 h 6831203"/>
              <a:gd name="connsiteX1046" fmla="*/ 4041482 w 4865539"/>
              <a:gd name="connsiteY1046" fmla="*/ 752687 h 6831203"/>
              <a:gd name="connsiteX1047" fmla="*/ 4040526 w 4865539"/>
              <a:gd name="connsiteY1047" fmla="*/ 750701 h 6831203"/>
              <a:gd name="connsiteX1048" fmla="*/ 4039575 w 4865539"/>
              <a:gd name="connsiteY1048" fmla="*/ 747227 h 6831203"/>
              <a:gd name="connsiteX1049" fmla="*/ 4037856 w 4865539"/>
              <a:gd name="connsiteY1049" fmla="*/ 739286 h 6831203"/>
              <a:gd name="connsiteX1050" fmla="*/ 4035951 w 4865539"/>
              <a:gd name="connsiteY1050" fmla="*/ 729855 h 6831203"/>
              <a:gd name="connsiteX1051" fmla="*/ 4034613 w 4865539"/>
              <a:gd name="connsiteY1051" fmla="*/ 724891 h 6831203"/>
              <a:gd name="connsiteX1052" fmla="*/ 4033086 w 4865539"/>
              <a:gd name="connsiteY1052" fmla="*/ 718933 h 6831203"/>
              <a:gd name="connsiteX1053" fmla="*/ 4031369 w 4865539"/>
              <a:gd name="connsiteY1053" fmla="*/ 713971 h 6831203"/>
              <a:gd name="connsiteX1054" fmla="*/ 4029272 w 4865539"/>
              <a:gd name="connsiteY1054" fmla="*/ 709007 h 6831203"/>
              <a:gd name="connsiteX1055" fmla="*/ 4030606 w 4865539"/>
              <a:gd name="connsiteY1055" fmla="*/ 706526 h 6831203"/>
              <a:gd name="connsiteX1056" fmla="*/ 4031369 w 4865539"/>
              <a:gd name="connsiteY1056" fmla="*/ 704541 h 6831203"/>
              <a:gd name="connsiteX1057" fmla="*/ 4031943 w 4865539"/>
              <a:gd name="connsiteY1057" fmla="*/ 701562 h 6831203"/>
              <a:gd name="connsiteX1058" fmla="*/ 4032324 w 4865539"/>
              <a:gd name="connsiteY1058" fmla="*/ 698585 h 6831203"/>
              <a:gd name="connsiteX1059" fmla="*/ 4032324 w 4865539"/>
              <a:gd name="connsiteY1059" fmla="*/ 695606 h 6831203"/>
              <a:gd name="connsiteX1060" fmla="*/ 4032324 w 4865539"/>
              <a:gd name="connsiteY1060" fmla="*/ 693123 h 6831203"/>
              <a:gd name="connsiteX1061" fmla="*/ 4032133 w 4865539"/>
              <a:gd name="connsiteY1061" fmla="*/ 690146 h 6831203"/>
              <a:gd name="connsiteX1062" fmla="*/ 4031750 w 4865539"/>
              <a:gd name="connsiteY1062" fmla="*/ 686671 h 6831203"/>
              <a:gd name="connsiteX1063" fmla="*/ 4030606 w 4865539"/>
              <a:gd name="connsiteY1063" fmla="*/ 680220 h 6831203"/>
              <a:gd name="connsiteX1064" fmla="*/ 4029081 w 4865539"/>
              <a:gd name="connsiteY1064" fmla="*/ 673270 h 6831203"/>
              <a:gd name="connsiteX1065" fmla="*/ 4025836 w 4865539"/>
              <a:gd name="connsiteY1065" fmla="*/ 659869 h 6831203"/>
              <a:gd name="connsiteX1066" fmla="*/ 4027363 w 4865539"/>
              <a:gd name="connsiteY1066" fmla="*/ 659372 h 6831203"/>
              <a:gd name="connsiteX1067" fmla="*/ 4028890 w 4865539"/>
              <a:gd name="connsiteY1067" fmla="*/ 658878 h 6831203"/>
              <a:gd name="connsiteX1068" fmla="*/ 4030225 w 4865539"/>
              <a:gd name="connsiteY1068" fmla="*/ 657386 h 6831203"/>
              <a:gd name="connsiteX1069" fmla="*/ 4031179 w 4865539"/>
              <a:gd name="connsiteY1069" fmla="*/ 656393 h 6831203"/>
              <a:gd name="connsiteX1070" fmla="*/ 4031943 w 4865539"/>
              <a:gd name="connsiteY1070" fmla="*/ 654905 h 6831203"/>
              <a:gd name="connsiteX1071" fmla="*/ 4032706 w 4865539"/>
              <a:gd name="connsiteY1071" fmla="*/ 652920 h 6831203"/>
              <a:gd name="connsiteX1072" fmla="*/ 4033086 w 4865539"/>
              <a:gd name="connsiteY1072" fmla="*/ 651430 h 6831203"/>
              <a:gd name="connsiteX1073" fmla="*/ 4033278 w 4865539"/>
              <a:gd name="connsiteY1073" fmla="*/ 648949 h 6831203"/>
              <a:gd name="connsiteX1074" fmla="*/ 4033278 w 4865539"/>
              <a:gd name="connsiteY1074" fmla="*/ 646466 h 6831203"/>
              <a:gd name="connsiteX1075" fmla="*/ 4033278 w 4865539"/>
              <a:gd name="connsiteY1075" fmla="*/ 643985 h 6831203"/>
              <a:gd name="connsiteX1076" fmla="*/ 4033086 w 4865539"/>
              <a:gd name="connsiteY1076" fmla="*/ 638525 h 6831203"/>
              <a:gd name="connsiteX1077" fmla="*/ 4032133 w 4865539"/>
              <a:gd name="connsiteY1077" fmla="*/ 632570 h 6831203"/>
              <a:gd name="connsiteX1078" fmla="*/ 4031369 w 4865539"/>
              <a:gd name="connsiteY1078" fmla="*/ 625620 h 6831203"/>
              <a:gd name="connsiteX1079" fmla="*/ 4028697 w 4865539"/>
              <a:gd name="connsiteY1079" fmla="*/ 611721 h 6831203"/>
              <a:gd name="connsiteX1080" fmla="*/ 4027554 w 4865539"/>
              <a:gd name="connsiteY1080" fmla="*/ 604278 h 6831203"/>
              <a:gd name="connsiteX1081" fmla="*/ 4026409 w 4865539"/>
              <a:gd name="connsiteY1081" fmla="*/ 597825 h 6831203"/>
              <a:gd name="connsiteX1082" fmla="*/ 4025645 w 4865539"/>
              <a:gd name="connsiteY1082" fmla="*/ 590875 h 6831203"/>
              <a:gd name="connsiteX1083" fmla="*/ 4025072 w 4865539"/>
              <a:gd name="connsiteY1083" fmla="*/ 583928 h 6831203"/>
              <a:gd name="connsiteX1084" fmla="*/ 4025072 w 4865539"/>
              <a:gd name="connsiteY1084" fmla="*/ 580453 h 6831203"/>
              <a:gd name="connsiteX1085" fmla="*/ 4025072 w 4865539"/>
              <a:gd name="connsiteY1085" fmla="*/ 577476 h 6831203"/>
              <a:gd name="connsiteX1086" fmla="*/ 4025456 w 4865539"/>
              <a:gd name="connsiteY1086" fmla="*/ 574497 h 6831203"/>
              <a:gd name="connsiteX1087" fmla="*/ 4104980 w 4865539"/>
              <a:gd name="connsiteY1087" fmla="*/ 318379 h 6831203"/>
              <a:gd name="connsiteX1088" fmla="*/ 4106307 w 4865539"/>
              <a:gd name="connsiteY1088" fmla="*/ 318873 h 6831203"/>
              <a:gd name="connsiteX1089" fmla="*/ 4107635 w 4865539"/>
              <a:gd name="connsiteY1089" fmla="*/ 319862 h 6831203"/>
              <a:gd name="connsiteX1090" fmla="*/ 4108965 w 4865539"/>
              <a:gd name="connsiteY1090" fmla="*/ 320852 h 6831203"/>
              <a:gd name="connsiteX1091" fmla="*/ 4110293 w 4865539"/>
              <a:gd name="connsiteY1091" fmla="*/ 322338 h 6831203"/>
              <a:gd name="connsiteX1092" fmla="*/ 4113142 w 4865539"/>
              <a:gd name="connsiteY1092" fmla="*/ 326294 h 6831203"/>
              <a:gd name="connsiteX1093" fmla="*/ 4115606 w 4865539"/>
              <a:gd name="connsiteY1093" fmla="*/ 332232 h 6831203"/>
              <a:gd name="connsiteX1094" fmla="*/ 4118265 w 4865539"/>
              <a:gd name="connsiteY1094" fmla="*/ 338664 h 6831203"/>
              <a:gd name="connsiteX1095" fmla="*/ 4120733 w 4865539"/>
              <a:gd name="connsiteY1095" fmla="*/ 345592 h 6831203"/>
              <a:gd name="connsiteX1096" fmla="*/ 4123199 w 4865539"/>
              <a:gd name="connsiteY1096" fmla="*/ 354001 h 6831203"/>
              <a:gd name="connsiteX1097" fmla="*/ 4125287 w 4865539"/>
              <a:gd name="connsiteY1097" fmla="*/ 361918 h 6831203"/>
              <a:gd name="connsiteX1098" fmla="*/ 4126995 w 4865539"/>
              <a:gd name="connsiteY1098" fmla="*/ 370327 h 6831203"/>
              <a:gd name="connsiteX1099" fmla="*/ 4128514 w 4865539"/>
              <a:gd name="connsiteY1099" fmla="*/ 378244 h 6831203"/>
              <a:gd name="connsiteX1100" fmla="*/ 4129843 w 4865539"/>
              <a:gd name="connsiteY1100" fmla="*/ 386655 h 6831203"/>
              <a:gd name="connsiteX1101" fmla="*/ 4130790 w 4865539"/>
              <a:gd name="connsiteY1101" fmla="*/ 394077 h 6831203"/>
              <a:gd name="connsiteX1102" fmla="*/ 4131170 w 4865539"/>
              <a:gd name="connsiteY1102" fmla="*/ 401004 h 6831203"/>
              <a:gd name="connsiteX1103" fmla="*/ 4128324 w 4865539"/>
              <a:gd name="connsiteY1103" fmla="*/ 401498 h 6831203"/>
              <a:gd name="connsiteX1104" fmla="*/ 4126427 w 4865539"/>
              <a:gd name="connsiteY1104" fmla="*/ 403477 h 6831203"/>
              <a:gd name="connsiteX1105" fmla="*/ 4125478 w 4865539"/>
              <a:gd name="connsiteY1105" fmla="*/ 404465 h 6831203"/>
              <a:gd name="connsiteX1106" fmla="*/ 4124907 w 4865539"/>
              <a:gd name="connsiteY1106" fmla="*/ 405457 h 6831203"/>
              <a:gd name="connsiteX1107" fmla="*/ 4124337 w 4865539"/>
              <a:gd name="connsiteY1107" fmla="*/ 406444 h 6831203"/>
              <a:gd name="connsiteX1108" fmla="*/ 4124149 w 4865539"/>
              <a:gd name="connsiteY1108" fmla="*/ 408424 h 6831203"/>
              <a:gd name="connsiteX1109" fmla="*/ 4123769 w 4865539"/>
              <a:gd name="connsiteY1109" fmla="*/ 411888 h 6831203"/>
              <a:gd name="connsiteX1110" fmla="*/ 4123959 w 4865539"/>
              <a:gd name="connsiteY1110" fmla="*/ 415845 h 6831203"/>
              <a:gd name="connsiteX1111" fmla="*/ 4124337 w 4865539"/>
              <a:gd name="connsiteY1111" fmla="*/ 420298 h 6831203"/>
              <a:gd name="connsiteX1112" fmla="*/ 4125097 w 4865539"/>
              <a:gd name="connsiteY1112" fmla="*/ 425246 h 6831203"/>
              <a:gd name="connsiteX1113" fmla="*/ 4127187 w 4865539"/>
              <a:gd name="connsiteY1113" fmla="*/ 436130 h 6831203"/>
              <a:gd name="connsiteX1114" fmla="*/ 4129843 w 4865539"/>
              <a:gd name="connsiteY1114" fmla="*/ 448004 h 6831203"/>
              <a:gd name="connsiteX1115" fmla="*/ 4132309 w 4865539"/>
              <a:gd name="connsiteY1115" fmla="*/ 459880 h 6831203"/>
              <a:gd name="connsiteX1116" fmla="*/ 4133067 w 4865539"/>
              <a:gd name="connsiteY1116" fmla="*/ 466310 h 6831203"/>
              <a:gd name="connsiteX1117" fmla="*/ 4133828 w 4865539"/>
              <a:gd name="connsiteY1117" fmla="*/ 472247 h 6831203"/>
              <a:gd name="connsiteX1118" fmla="*/ 4126806 w 4865539"/>
              <a:gd name="connsiteY1118" fmla="*/ 450479 h 6831203"/>
              <a:gd name="connsiteX1119" fmla="*/ 4121681 w 4865539"/>
              <a:gd name="connsiteY1119" fmla="*/ 432171 h 6831203"/>
              <a:gd name="connsiteX1120" fmla="*/ 4117315 w 4865539"/>
              <a:gd name="connsiteY1120" fmla="*/ 416341 h 6831203"/>
              <a:gd name="connsiteX1121" fmla="*/ 4113520 w 4865539"/>
              <a:gd name="connsiteY1121" fmla="*/ 401498 h 6831203"/>
              <a:gd name="connsiteX1122" fmla="*/ 4110103 w 4865539"/>
              <a:gd name="connsiteY1122" fmla="*/ 386159 h 6831203"/>
              <a:gd name="connsiteX1123" fmla="*/ 4106497 w 4865539"/>
              <a:gd name="connsiteY1123" fmla="*/ 369833 h 6831203"/>
              <a:gd name="connsiteX1124" fmla="*/ 4097576 w 4865539"/>
              <a:gd name="connsiteY1124" fmla="*/ 327780 h 6831203"/>
              <a:gd name="connsiteX1125" fmla="*/ 4098905 w 4865539"/>
              <a:gd name="connsiteY1125" fmla="*/ 324811 h 6831203"/>
              <a:gd name="connsiteX1126" fmla="*/ 4100044 w 4865539"/>
              <a:gd name="connsiteY1126" fmla="*/ 322338 h 6831203"/>
              <a:gd name="connsiteX1127" fmla="*/ 4100993 w 4865539"/>
              <a:gd name="connsiteY1127" fmla="*/ 320852 h 6831203"/>
              <a:gd name="connsiteX1128" fmla="*/ 4102321 w 4865539"/>
              <a:gd name="connsiteY1128" fmla="*/ 319862 h 6831203"/>
              <a:gd name="connsiteX1129" fmla="*/ 4103651 w 4865539"/>
              <a:gd name="connsiteY1129" fmla="*/ 318873 h 6831203"/>
              <a:gd name="connsiteX1130" fmla="*/ 3747462 w 4865539"/>
              <a:gd name="connsiteY1130" fmla="*/ 305970 h 6831203"/>
              <a:gd name="connsiteX1131" fmla="*/ 3750086 w 4865539"/>
              <a:gd name="connsiteY1131" fmla="*/ 306459 h 6831203"/>
              <a:gd name="connsiteX1132" fmla="*/ 3752708 w 4865539"/>
              <a:gd name="connsiteY1132" fmla="*/ 307439 h 6831203"/>
              <a:gd name="connsiteX1133" fmla="*/ 3754958 w 4865539"/>
              <a:gd name="connsiteY1133" fmla="*/ 309399 h 6831203"/>
              <a:gd name="connsiteX1134" fmla="*/ 3757394 w 4865539"/>
              <a:gd name="connsiteY1134" fmla="*/ 312338 h 6831203"/>
              <a:gd name="connsiteX1135" fmla="*/ 3759268 w 4865539"/>
              <a:gd name="connsiteY1135" fmla="*/ 316255 h 6831203"/>
              <a:gd name="connsiteX1136" fmla="*/ 3761517 w 4865539"/>
              <a:gd name="connsiteY1136" fmla="*/ 320174 h 6831203"/>
              <a:gd name="connsiteX1137" fmla="*/ 3763201 w 4865539"/>
              <a:gd name="connsiteY1137" fmla="*/ 325073 h 6831203"/>
              <a:gd name="connsiteX1138" fmla="*/ 3765264 w 4865539"/>
              <a:gd name="connsiteY1138" fmla="*/ 329971 h 6831203"/>
              <a:gd name="connsiteX1139" fmla="*/ 3768638 w 4865539"/>
              <a:gd name="connsiteY1139" fmla="*/ 342218 h 6831203"/>
              <a:gd name="connsiteX1140" fmla="*/ 3772012 w 4865539"/>
              <a:gd name="connsiteY1140" fmla="*/ 354951 h 6831203"/>
              <a:gd name="connsiteX1141" fmla="*/ 3775572 w 4865539"/>
              <a:gd name="connsiteY1141" fmla="*/ 367685 h 6831203"/>
              <a:gd name="connsiteX1142" fmla="*/ 3778944 w 4865539"/>
              <a:gd name="connsiteY1142" fmla="*/ 380422 h 6831203"/>
              <a:gd name="connsiteX1143" fmla="*/ 3777819 w 4865539"/>
              <a:gd name="connsiteY1143" fmla="*/ 379932 h 6831203"/>
              <a:gd name="connsiteX1144" fmla="*/ 3776320 w 4865539"/>
              <a:gd name="connsiteY1144" fmla="*/ 377972 h 6831203"/>
              <a:gd name="connsiteX1145" fmla="*/ 3774447 w 4865539"/>
              <a:gd name="connsiteY1145" fmla="*/ 376013 h 6831203"/>
              <a:gd name="connsiteX1146" fmla="*/ 3772199 w 4865539"/>
              <a:gd name="connsiteY1146" fmla="*/ 373076 h 6831203"/>
              <a:gd name="connsiteX1147" fmla="*/ 3767513 w 4865539"/>
              <a:gd name="connsiteY1147" fmla="*/ 364746 h 6831203"/>
              <a:gd name="connsiteX1148" fmla="*/ 3762642 w 4865539"/>
              <a:gd name="connsiteY1148" fmla="*/ 353971 h 6831203"/>
              <a:gd name="connsiteX1149" fmla="*/ 3757582 w 4865539"/>
              <a:gd name="connsiteY1149" fmla="*/ 342218 h 6831203"/>
              <a:gd name="connsiteX1150" fmla="*/ 3755333 w 4865539"/>
              <a:gd name="connsiteY1150" fmla="*/ 335848 h 6831203"/>
              <a:gd name="connsiteX1151" fmla="*/ 3753086 w 4865539"/>
              <a:gd name="connsiteY1151" fmla="*/ 329479 h 6831203"/>
              <a:gd name="connsiteX1152" fmla="*/ 3751399 w 4865539"/>
              <a:gd name="connsiteY1152" fmla="*/ 323603 h 6831203"/>
              <a:gd name="connsiteX1153" fmla="*/ 3749710 w 4865539"/>
              <a:gd name="connsiteY1153" fmla="*/ 317235 h 6831203"/>
              <a:gd name="connsiteX1154" fmla="*/ 3748400 w 4865539"/>
              <a:gd name="connsiteY1154" fmla="*/ 311848 h 6831203"/>
              <a:gd name="connsiteX1155" fmla="*/ 3981917 w 4865539"/>
              <a:gd name="connsiteY1155" fmla="*/ 236482 h 6831203"/>
              <a:gd name="connsiteX1156" fmla="*/ 3984366 w 4865539"/>
              <a:gd name="connsiteY1156" fmla="*/ 237961 h 6831203"/>
              <a:gd name="connsiteX1157" fmla="*/ 3986060 w 4865539"/>
              <a:gd name="connsiteY1157" fmla="*/ 240428 h 6831203"/>
              <a:gd name="connsiteX1158" fmla="*/ 3987755 w 4865539"/>
              <a:gd name="connsiteY1158" fmla="*/ 243391 h 6831203"/>
              <a:gd name="connsiteX1159" fmla="*/ 3989072 w 4865539"/>
              <a:gd name="connsiteY1159" fmla="*/ 245857 h 6831203"/>
              <a:gd name="connsiteX1160" fmla="*/ 3990202 w 4865539"/>
              <a:gd name="connsiteY1160" fmla="*/ 249313 h 6831203"/>
              <a:gd name="connsiteX1161" fmla="*/ 3990956 w 4865539"/>
              <a:gd name="connsiteY1161" fmla="*/ 252766 h 6831203"/>
              <a:gd name="connsiteX1162" fmla="*/ 3992462 w 4865539"/>
              <a:gd name="connsiteY1162" fmla="*/ 258196 h 6831203"/>
              <a:gd name="connsiteX1163" fmla="*/ 3993027 w 4865539"/>
              <a:gd name="connsiteY1163" fmla="*/ 260170 h 6831203"/>
              <a:gd name="connsiteX1164" fmla="*/ 3993404 w 4865539"/>
              <a:gd name="connsiteY1164" fmla="*/ 261158 h 6831203"/>
              <a:gd name="connsiteX1165" fmla="*/ 3993969 w 4865539"/>
              <a:gd name="connsiteY1165" fmla="*/ 261158 h 6831203"/>
              <a:gd name="connsiteX1166" fmla="*/ 3994532 w 4865539"/>
              <a:gd name="connsiteY1166" fmla="*/ 260170 h 6831203"/>
              <a:gd name="connsiteX1167" fmla="*/ 3994910 w 4865539"/>
              <a:gd name="connsiteY1167" fmla="*/ 258196 h 6831203"/>
              <a:gd name="connsiteX1168" fmla="*/ 3995475 w 4865539"/>
              <a:gd name="connsiteY1168" fmla="*/ 254742 h 6831203"/>
              <a:gd name="connsiteX1169" fmla="*/ 3997357 w 4865539"/>
              <a:gd name="connsiteY1169" fmla="*/ 241908 h 6831203"/>
              <a:gd name="connsiteX1170" fmla="*/ 3998865 w 4865539"/>
              <a:gd name="connsiteY1170" fmla="*/ 248326 h 6831203"/>
              <a:gd name="connsiteX1171" fmla="*/ 3999805 w 4865539"/>
              <a:gd name="connsiteY1171" fmla="*/ 254742 h 6831203"/>
              <a:gd name="connsiteX1172" fmla="*/ 4001501 w 4865539"/>
              <a:gd name="connsiteY1172" fmla="*/ 267080 h 6831203"/>
              <a:gd name="connsiteX1173" fmla="*/ 4002441 w 4865539"/>
              <a:gd name="connsiteY1173" fmla="*/ 273495 h 6831203"/>
              <a:gd name="connsiteX1174" fmla="*/ 4003570 w 4865539"/>
              <a:gd name="connsiteY1174" fmla="*/ 279418 h 6831203"/>
              <a:gd name="connsiteX1175" fmla="*/ 4005265 w 4865539"/>
              <a:gd name="connsiteY1175" fmla="*/ 286327 h 6831203"/>
              <a:gd name="connsiteX1176" fmla="*/ 4007902 w 4865539"/>
              <a:gd name="connsiteY1176" fmla="*/ 293237 h 6831203"/>
              <a:gd name="connsiteX1177" fmla="*/ 4006583 w 4865539"/>
              <a:gd name="connsiteY1177" fmla="*/ 296692 h 6831203"/>
              <a:gd name="connsiteX1178" fmla="*/ 4005265 w 4865539"/>
              <a:gd name="connsiteY1178" fmla="*/ 299159 h 6831203"/>
              <a:gd name="connsiteX1179" fmla="*/ 4002441 w 4865539"/>
              <a:gd name="connsiteY1179" fmla="*/ 304093 h 6831203"/>
              <a:gd name="connsiteX1180" fmla="*/ 3999430 w 4865539"/>
              <a:gd name="connsiteY1180" fmla="*/ 308042 h 6831203"/>
              <a:gd name="connsiteX1181" fmla="*/ 3996038 w 4865539"/>
              <a:gd name="connsiteY1181" fmla="*/ 311497 h 6831203"/>
              <a:gd name="connsiteX1182" fmla="*/ 3992462 w 4865539"/>
              <a:gd name="connsiteY1182" fmla="*/ 314458 h 6831203"/>
              <a:gd name="connsiteX1183" fmla="*/ 3988508 w 4865539"/>
              <a:gd name="connsiteY1183" fmla="*/ 317419 h 6831203"/>
              <a:gd name="connsiteX1184" fmla="*/ 3979847 w 4865539"/>
              <a:gd name="connsiteY1184" fmla="*/ 323343 h 6831203"/>
              <a:gd name="connsiteX1185" fmla="*/ 3972882 w 4865539"/>
              <a:gd name="connsiteY1185" fmla="*/ 305575 h 6831203"/>
              <a:gd name="connsiteX1186" fmla="*/ 3969868 w 4865539"/>
              <a:gd name="connsiteY1186" fmla="*/ 297186 h 6831203"/>
              <a:gd name="connsiteX1187" fmla="*/ 3968362 w 4865539"/>
              <a:gd name="connsiteY1187" fmla="*/ 292741 h 6831203"/>
              <a:gd name="connsiteX1188" fmla="*/ 3967232 w 4865539"/>
              <a:gd name="connsiteY1188" fmla="*/ 288796 h 6831203"/>
              <a:gd name="connsiteX1189" fmla="*/ 3966103 w 4865539"/>
              <a:gd name="connsiteY1189" fmla="*/ 284846 h 6831203"/>
              <a:gd name="connsiteX1190" fmla="*/ 3965536 w 4865539"/>
              <a:gd name="connsiteY1190" fmla="*/ 280405 h 6831203"/>
              <a:gd name="connsiteX1191" fmla="*/ 3964971 w 4865539"/>
              <a:gd name="connsiteY1191" fmla="*/ 276456 h 6831203"/>
              <a:gd name="connsiteX1192" fmla="*/ 3964971 w 4865539"/>
              <a:gd name="connsiteY1192" fmla="*/ 272508 h 6831203"/>
              <a:gd name="connsiteX1193" fmla="*/ 3965350 w 4865539"/>
              <a:gd name="connsiteY1193" fmla="*/ 268559 h 6831203"/>
              <a:gd name="connsiteX1194" fmla="*/ 3965913 w 4865539"/>
              <a:gd name="connsiteY1194" fmla="*/ 265104 h 6831203"/>
              <a:gd name="connsiteX1195" fmla="*/ 3967043 w 4865539"/>
              <a:gd name="connsiteY1195" fmla="*/ 262143 h 6831203"/>
              <a:gd name="connsiteX1196" fmla="*/ 3968550 w 4865539"/>
              <a:gd name="connsiteY1196" fmla="*/ 258688 h 6831203"/>
              <a:gd name="connsiteX1197" fmla="*/ 3971185 w 4865539"/>
              <a:gd name="connsiteY1197" fmla="*/ 264612 h 6831203"/>
              <a:gd name="connsiteX1198" fmla="*/ 3973258 w 4865539"/>
              <a:gd name="connsiteY1198" fmla="*/ 269055 h 6831203"/>
              <a:gd name="connsiteX1199" fmla="*/ 3975139 w 4865539"/>
              <a:gd name="connsiteY1199" fmla="*/ 272014 h 6831203"/>
              <a:gd name="connsiteX1200" fmla="*/ 3976646 w 4865539"/>
              <a:gd name="connsiteY1200" fmla="*/ 273495 h 6831203"/>
              <a:gd name="connsiteX1201" fmla="*/ 3977775 w 4865539"/>
              <a:gd name="connsiteY1201" fmla="*/ 273989 h 6831203"/>
              <a:gd name="connsiteX1202" fmla="*/ 3978717 w 4865539"/>
              <a:gd name="connsiteY1202" fmla="*/ 272508 h 6831203"/>
              <a:gd name="connsiteX1203" fmla="*/ 3979470 w 4865539"/>
              <a:gd name="connsiteY1203" fmla="*/ 271028 h 6831203"/>
              <a:gd name="connsiteX1204" fmla="*/ 3980034 w 4865539"/>
              <a:gd name="connsiteY1204" fmla="*/ 268559 h 6831203"/>
              <a:gd name="connsiteX1205" fmla="*/ 3980411 w 4865539"/>
              <a:gd name="connsiteY1205" fmla="*/ 265104 h 6831203"/>
              <a:gd name="connsiteX1206" fmla="*/ 3980600 w 4865539"/>
              <a:gd name="connsiteY1206" fmla="*/ 262143 h 6831203"/>
              <a:gd name="connsiteX1207" fmla="*/ 3980788 w 4865539"/>
              <a:gd name="connsiteY1207" fmla="*/ 253260 h 6831203"/>
              <a:gd name="connsiteX1208" fmla="*/ 3981352 w 4865539"/>
              <a:gd name="connsiteY1208" fmla="*/ 244377 h 6831203"/>
              <a:gd name="connsiteX1209" fmla="*/ 3981542 w 4865539"/>
              <a:gd name="connsiteY1209" fmla="*/ 240428 h 6831203"/>
              <a:gd name="connsiteX1210" fmla="*/ 3705363 w 4865539"/>
              <a:gd name="connsiteY1210" fmla="*/ 216627 h 6831203"/>
              <a:gd name="connsiteX1211" fmla="*/ 3706927 w 4865539"/>
              <a:gd name="connsiteY1211" fmla="*/ 216627 h 6831203"/>
              <a:gd name="connsiteX1212" fmla="*/ 3708489 w 4865539"/>
              <a:gd name="connsiteY1212" fmla="*/ 217111 h 6831203"/>
              <a:gd name="connsiteX1213" fmla="*/ 3710250 w 4865539"/>
              <a:gd name="connsiteY1213" fmla="*/ 218081 h 6831203"/>
              <a:gd name="connsiteX1214" fmla="*/ 3712401 w 4865539"/>
              <a:gd name="connsiteY1214" fmla="*/ 220020 h 6831203"/>
              <a:gd name="connsiteX1215" fmla="*/ 3714160 w 4865539"/>
              <a:gd name="connsiteY1215" fmla="*/ 222444 h 6831203"/>
              <a:gd name="connsiteX1216" fmla="*/ 3716115 w 4865539"/>
              <a:gd name="connsiteY1216" fmla="*/ 225355 h 6831203"/>
              <a:gd name="connsiteX1217" fmla="*/ 3718069 w 4865539"/>
              <a:gd name="connsiteY1217" fmla="*/ 228751 h 6831203"/>
              <a:gd name="connsiteX1218" fmla="*/ 3720024 w 4865539"/>
              <a:gd name="connsiteY1218" fmla="*/ 232630 h 6831203"/>
              <a:gd name="connsiteX1219" fmla="*/ 3721782 w 4865539"/>
              <a:gd name="connsiteY1219" fmla="*/ 236993 h 6831203"/>
              <a:gd name="connsiteX1220" fmla="*/ 3723348 w 4865539"/>
              <a:gd name="connsiteY1220" fmla="*/ 241358 h 6831203"/>
              <a:gd name="connsiteX1221" fmla="*/ 3724716 w 4865539"/>
              <a:gd name="connsiteY1221" fmla="*/ 247177 h 6831203"/>
              <a:gd name="connsiteX1222" fmla="*/ 3725497 w 4865539"/>
              <a:gd name="connsiteY1222" fmla="*/ 252512 h 6831203"/>
              <a:gd name="connsiteX1223" fmla="*/ 3726476 w 4865539"/>
              <a:gd name="connsiteY1223" fmla="*/ 258817 h 6831203"/>
              <a:gd name="connsiteX1224" fmla="*/ 3724129 w 4865539"/>
              <a:gd name="connsiteY1224" fmla="*/ 258817 h 6831203"/>
              <a:gd name="connsiteX1225" fmla="*/ 3722369 w 4865539"/>
              <a:gd name="connsiteY1225" fmla="*/ 258331 h 6831203"/>
              <a:gd name="connsiteX1226" fmla="*/ 3720611 w 4865539"/>
              <a:gd name="connsiteY1226" fmla="*/ 256394 h 6831203"/>
              <a:gd name="connsiteX1227" fmla="*/ 3719241 w 4865539"/>
              <a:gd name="connsiteY1227" fmla="*/ 254938 h 6831203"/>
              <a:gd name="connsiteX1228" fmla="*/ 3717678 w 4865539"/>
              <a:gd name="connsiteY1228" fmla="*/ 252028 h 6831203"/>
              <a:gd name="connsiteX1229" fmla="*/ 3716505 w 4865539"/>
              <a:gd name="connsiteY1229" fmla="*/ 248633 h 6831203"/>
              <a:gd name="connsiteX1230" fmla="*/ 3714355 w 4865539"/>
              <a:gd name="connsiteY1230" fmla="*/ 241844 h 6831203"/>
              <a:gd name="connsiteX1231" fmla="*/ 3712008 w 4865539"/>
              <a:gd name="connsiteY1231" fmla="*/ 234084 h 6831203"/>
              <a:gd name="connsiteX1232" fmla="*/ 3710640 w 4865539"/>
              <a:gd name="connsiteY1232" fmla="*/ 231174 h 6831203"/>
              <a:gd name="connsiteX1233" fmla="*/ 3709663 w 4865539"/>
              <a:gd name="connsiteY1233" fmla="*/ 227781 h 6831203"/>
              <a:gd name="connsiteX1234" fmla="*/ 3708098 w 4865539"/>
              <a:gd name="connsiteY1234" fmla="*/ 224870 h 6831203"/>
              <a:gd name="connsiteX1235" fmla="*/ 3706535 w 4865539"/>
              <a:gd name="connsiteY1235" fmla="*/ 222444 h 6831203"/>
              <a:gd name="connsiteX1236" fmla="*/ 3704580 w 4865539"/>
              <a:gd name="connsiteY1236" fmla="*/ 220992 h 6831203"/>
              <a:gd name="connsiteX1237" fmla="*/ 3702626 w 4865539"/>
              <a:gd name="connsiteY1237" fmla="*/ 220504 h 6831203"/>
              <a:gd name="connsiteX1238" fmla="*/ 3703407 w 4865539"/>
              <a:gd name="connsiteY1238" fmla="*/ 218081 h 6831203"/>
              <a:gd name="connsiteX1239" fmla="*/ 3704189 w 4865539"/>
              <a:gd name="connsiteY1239" fmla="*/ 217111 h 6831203"/>
              <a:gd name="connsiteX1240" fmla="*/ 4005412 w 4865539"/>
              <a:gd name="connsiteY1240" fmla="*/ 169473 h 6831203"/>
              <a:gd name="connsiteX1241" fmla="*/ 4005994 w 4865539"/>
              <a:gd name="connsiteY1241" fmla="*/ 172362 h 6831203"/>
              <a:gd name="connsiteX1242" fmla="*/ 4005994 w 4865539"/>
              <a:gd name="connsiteY1242" fmla="*/ 175250 h 6831203"/>
              <a:gd name="connsiteX1243" fmla="*/ 4005994 w 4865539"/>
              <a:gd name="connsiteY1243" fmla="*/ 178140 h 6831203"/>
              <a:gd name="connsiteX1244" fmla="*/ 4005994 w 4865539"/>
              <a:gd name="connsiteY1244" fmla="*/ 180545 h 6831203"/>
              <a:gd name="connsiteX1245" fmla="*/ 4005412 w 4865539"/>
              <a:gd name="connsiteY1245" fmla="*/ 182955 h 6831203"/>
              <a:gd name="connsiteX1246" fmla="*/ 4005218 w 4865539"/>
              <a:gd name="connsiteY1246" fmla="*/ 185845 h 6831203"/>
              <a:gd name="connsiteX1247" fmla="*/ 4003859 w 4865539"/>
              <a:gd name="connsiteY1247" fmla="*/ 190178 h 6831203"/>
              <a:gd name="connsiteX1248" fmla="*/ 4002307 w 4865539"/>
              <a:gd name="connsiteY1248" fmla="*/ 193550 h 6831203"/>
              <a:gd name="connsiteX1249" fmla="*/ 4000560 w 4865539"/>
              <a:gd name="connsiteY1249" fmla="*/ 196919 h 6831203"/>
              <a:gd name="connsiteX1250" fmla="*/ 3998233 w 4865539"/>
              <a:gd name="connsiteY1250" fmla="*/ 198847 h 6831203"/>
              <a:gd name="connsiteX1251" fmla="*/ 3996099 w 4865539"/>
              <a:gd name="connsiteY1251" fmla="*/ 200773 h 6831203"/>
              <a:gd name="connsiteX1252" fmla="*/ 3993770 w 4865539"/>
              <a:gd name="connsiteY1252" fmla="*/ 201737 h 6831203"/>
              <a:gd name="connsiteX1253" fmla="*/ 3991634 w 4865539"/>
              <a:gd name="connsiteY1253" fmla="*/ 201737 h 6831203"/>
              <a:gd name="connsiteX1254" fmla="*/ 3989306 w 4865539"/>
              <a:gd name="connsiteY1254" fmla="*/ 201255 h 6831203"/>
              <a:gd name="connsiteX1255" fmla="*/ 3987367 w 4865539"/>
              <a:gd name="connsiteY1255" fmla="*/ 199329 h 6831203"/>
              <a:gd name="connsiteX1256" fmla="*/ 3985620 w 4865539"/>
              <a:gd name="connsiteY1256" fmla="*/ 196919 h 6831203"/>
              <a:gd name="connsiteX1257" fmla="*/ 3984843 w 4865539"/>
              <a:gd name="connsiteY1257" fmla="*/ 194993 h 6831203"/>
              <a:gd name="connsiteX1258" fmla="*/ 3984262 w 4865539"/>
              <a:gd name="connsiteY1258" fmla="*/ 193068 h 6831203"/>
              <a:gd name="connsiteX1259" fmla="*/ 3983874 w 4865539"/>
              <a:gd name="connsiteY1259" fmla="*/ 190660 h 6831203"/>
              <a:gd name="connsiteX1260" fmla="*/ 3983293 w 4865539"/>
              <a:gd name="connsiteY1260" fmla="*/ 187770 h 6831203"/>
              <a:gd name="connsiteX1261" fmla="*/ 3983098 w 4865539"/>
              <a:gd name="connsiteY1261" fmla="*/ 185363 h 6831203"/>
              <a:gd name="connsiteX1262" fmla="*/ 3983098 w 4865539"/>
              <a:gd name="connsiteY1262" fmla="*/ 181993 h 6831203"/>
              <a:gd name="connsiteX1263" fmla="*/ 3984262 w 4865539"/>
              <a:gd name="connsiteY1263" fmla="*/ 179101 h 6831203"/>
              <a:gd name="connsiteX1264" fmla="*/ 3985620 w 4865539"/>
              <a:gd name="connsiteY1264" fmla="*/ 176694 h 6831203"/>
              <a:gd name="connsiteX1265" fmla="*/ 3986979 w 4865539"/>
              <a:gd name="connsiteY1265" fmla="*/ 176214 h 6831203"/>
              <a:gd name="connsiteX1266" fmla="*/ 3988531 w 4865539"/>
              <a:gd name="connsiteY1266" fmla="*/ 175732 h 6831203"/>
              <a:gd name="connsiteX1267" fmla="*/ 3989888 w 4865539"/>
              <a:gd name="connsiteY1267" fmla="*/ 176214 h 6831203"/>
              <a:gd name="connsiteX1268" fmla="*/ 3991441 w 4865539"/>
              <a:gd name="connsiteY1268" fmla="*/ 176694 h 6831203"/>
              <a:gd name="connsiteX1269" fmla="*/ 3994546 w 4865539"/>
              <a:gd name="connsiteY1269" fmla="*/ 178621 h 6831203"/>
              <a:gd name="connsiteX1270" fmla="*/ 3997456 w 4865539"/>
              <a:gd name="connsiteY1270" fmla="*/ 180065 h 6831203"/>
              <a:gd name="connsiteX1271" fmla="*/ 3999009 w 4865539"/>
              <a:gd name="connsiteY1271" fmla="*/ 180065 h 6831203"/>
              <a:gd name="connsiteX1272" fmla="*/ 4000367 w 4865539"/>
              <a:gd name="connsiteY1272" fmla="*/ 179583 h 6831203"/>
              <a:gd name="connsiteX1273" fmla="*/ 4001724 w 4865539"/>
              <a:gd name="connsiteY1273" fmla="*/ 178621 h 6831203"/>
              <a:gd name="connsiteX1274" fmla="*/ 4003083 w 4865539"/>
              <a:gd name="connsiteY1274" fmla="*/ 176694 h 6831203"/>
              <a:gd name="connsiteX1275" fmla="*/ 4004248 w 4865539"/>
              <a:gd name="connsiteY1275" fmla="*/ 173324 h 6831203"/>
              <a:gd name="connsiteX1276" fmla="*/ 3593382 w 4865539"/>
              <a:gd name="connsiteY1276" fmla="*/ 0 h 6831203"/>
              <a:gd name="connsiteX1277" fmla="*/ 3609490 w 4865539"/>
              <a:gd name="connsiteY1277" fmla="*/ 0 h 6831203"/>
              <a:gd name="connsiteX1278" fmla="*/ 3609212 w 4865539"/>
              <a:gd name="connsiteY1278" fmla="*/ 910 h 6831203"/>
              <a:gd name="connsiteX1279" fmla="*/ 3608837 w 4865539"/>
              <a:gd name="connsiteY1279" fmla="*/ 2887 h 6831203"/>
              <a:gd name="connsiteX1280" fmla="*/ 3608650 w 4865539"/>
              <a:gd name="connsiteY1280" fmla="*/ 5850 h 6831203"/>
              <a:gd name="connsiteX1281" fmla="*/ 3608650 w 4865539"/>
              <a:gd name="connsiteY1281" fmla="*/ 8320 h 6831203"/>
              <a:gd name="connsiteX1282" fmla="*/ 3608837 w 4865539"/>
              <a:gd name="connsiteY1282" fmla="*/ 11776 h 6831203"/>
              <a:gd name="connsiteX1283" fmla="*/ 3609400 w 4865539"/>
              <a:gd name="connsiteY1283" fmla="*/ 14248 h 6831203"/>
              <a:gd name="connsiteX1284" fmla="*/ 3610150 w 4865539"/>
              <a:gd name="connsiteY1284" fmla="*/ 18196 h 6831203"/>
              <a:gd name="connsiteX1285" fmla="*/ 3611461 w 4865539"/>
              <a:gd name="connsiteY1285" fmla="*/ 21655 h 6831203"/>
              <a:gd name="connsiteX1286" fmla="*/ 3612962 w 4865539"/>
              <a:gd name="connsiteY1286" fmla="*/ 25606 h 6831203"/>
              <a:gd name="connsiteX1287" fmla="*/ 3614649 w 4865539"/>
              <a:gd name="connsiteY1287" fmla="*/ 30050 h 6831203"/>
              <a:gd name="connsiteX1288" fmla="*/ 3617087 w 4865539"/>
              <a:gd name="connsiteY1288" fmla="*/ 35483 h 6831203"/>
              <a:gd name="connsiteX1289" fmla="*/ 3615962 w 4865539"/>
              <a:gd name="connsiteY1289" fmla="*/ 37458 h 6831203"/>
              <a:gd name="connsiteX1290" fmla="*/ 3615024 w 4865539"/>
              <a:gd name="connsiteY1290" fmla="*/ 39433 h 6831203"/>
              <a:gd name="connsiteX1291" fmla="*/ 3614275 w 4865539"/>
              <a:gd name="connsiteY1291" fmla="*/ 39927 h 6831203"/>
              <a:gd name="connsiteX1292" fmla="*/ 3613337 w 4865539"/>
              <a:gd name="connsiteY1292" fmla="*/ 40423 h 6831203"/>
              <a:gd name="connsiteX1293" fmla="*/ 3612587 w 4865539"/>
              <a:gd name="connsiteY1293" fmla="*/ 40423 h 6831203"/>
              <a:gd name="connsiteX1294" fmla="*/ 3611836 w 4865539"/>
              <a:gd name="connsiteY1294" fmla="*/ 39927 h 6831203"/>
              <a:gd name="connsiteX1295" fmla="*/ 3611086 w 4865539"/>
              <a:gd name="connsiteY1295" fmla="*/ 39433 h 6831203"/>
              <a:gd name="connsiteX1296" fmla="*/ 3610337 w 4865539"/>
              <a:gd name="connsiteY1296" fmla="*/ 37458 h 6831203"/>
              <a:gd name="connsiteX1297" fmla="*/ 3609025 w 4865539"/>
              <a:gd name="connsiteY1297" fmla="*/ 34497 h 6831203"/>
              <a:gd name="connsiteX1298" fmla="*/ 3607712 w 4865539"/>
              <a:gd name="connsiteY1298" fmla="*/ 30050 h 6831203"/>
              <a:gd name="connsiteX1299" fmla="*/ 3605462 w 4865539"/>
              <a:gd name="connsiteY1299" fmla="*/ 21161 h 6831203"/>
              <a:gd name="connsiteX1300" fmla="*/ 3604337 w 4865539"/>
              <a:gd name="connsiteY1300" fmla="*/ 16717 h 6831203"/>
              <a:gd name="connsiteX1301" fmla="*/ 3603213 w 4865539"/>
              <a:gd name="connsiteY1301" fmla="*/ 13258 h 6831203"/>
              <a:gd name="connsiteX1302" fmla="*/ 3601900 w 4865539"/>
              <a:gd name="connsiteY1302" fmla="*/ 10789 h 6831203"/>
              <a:gd name="connsiteX1303" fmla="*/ 3601337 w 4865539"/>
              <a:gd name="connsiteY1303" fmla="*/ 10297 h 6831203"/>
              <a:gd name="connsiteX1304" fmla="*/ 3600587 w 4865539"/>
              <a:gd name="connsiteY1304" fmla="*/ 10297 h 6831203"/>
              <a:gd name="connsiteX1305" fmla="*/ 3600026 w 4865539"/>
              <a:gd name="connsiteY1305" fmla="*/ 10789 h 6831203"/>
              <a:gd name="connsiteX1306" fmla="*/ 3599088 w 4865539"/>
              <a:gd name="connsiteY1306" fmla="*/ 11776 h 6831203"/>
              <a:gd name="connsiteX1307" fmla="*/ 3598526 w 4865539"/>
              <a:gd name="connsiteY1307" fmla="*/ 13258 h 6831203"/>
              <a:gd name="connsiteX1308" fmla="*/ 3597588 w 4865539"/>
              <a:gd name="connsiteY1308" fmla="*/ 15727 h 6831203"/>
              <a:gd name="connsiteX1309" fmla="*/ 3595901 w 4865539"/>
              <a:gd name="connsiteY1309" fmla="*/ 22149 h 6831203"/>
              <a:gd name="connsiteX1310" fmla="*/ 3594214 w 4865539"/>
              <a:gd name="connsiteY1310" fmla="*/ 32520 h 6831203"/>
              <a:gd name="connsiteX1311" fmla="*/ 3593276 w 4865539"/>
              <a:gd name="connsiteY1311" fmla="*/ 29063 h 6831203"/>
              <a:gd name="connsiteX1312" fmla="*/ 3592713 w 4865539"/>
              <a:gd name="connsiteY1312" fmla="*/ 25110 h 6831203"/>
              <a:gd name="connsiteX1313" fmla="*/ 3592526 w 4865539"/>
              <a:gd name="connsiteY1313" fmla="*/ 21655 h 6831203"/>
              <a:gd name="connsiteX1314" fmla="*/ 3592338 w 4865539"/>
              <a:gd name="connsiteY1314" fmla="*/ 18196 h 6831203"/>
              <a:gd name="connsiteX1315" fmla="*/ 3591963 w 4865539"/>
              <a:gd name="connsiteY1315" fmla="*/ 14248 h 6831203"/>
              <a:gd name="connsiteX1316" fmla="*/ 3592338 w 4865539"/>
              <a:gd name="connsiteY1316" fmla="*/ 10789 h 6831203"/>
              <a:gd name="connsiteX1317" fmla="*/ 3592526 w 4865539"/>
              <a:gd name="connsiteY1317" fmla="*/ 6838 h 6831203"/>
              <a:gd name="connsiteX1318" fmla="*/ 3592901 w 4865539"/>
              <a:gd name="connsiteY1318" fmla="*/ 3381 h 6831203"/>
              <a:gd name="connsiteX1319" fmla="*/ 2366123 w 4865539"/>
              <a:gd name="connsiteY1319" fmla="*/ 0 h 6831203"/>
              <a:gd name="connsiteX1320" fmla="*/ 3123830 w 4865539"/>
              <a:gd name="connsiteY1320" fmla="*/ 0 h 6831203"/>
              <a:gd name="connsiteX1321" fmla="*/ 3150934 w 4865539"/>
              <a:gd name="connsiteY1321" fmla="*/ 0 h 6831203"/>
              <a:gd name="connsiteX1322" fmla="*/ 3167042 w 4865539"/>
              <a:gd name="connsiteY1322" fmla="*/ 0 h 6831203"/>
              <a:gd name="connsiteX1323" fmla="*/ 3566278 w 4865539"/>
              <a:gd name="connsiteY1323" fmla="*/ 0 h 6831203"/>
              <a:gd name="connsiteX1324" fmla="*/ 3566397 w 4865539"/>
              <a:gd name="connsiteY1324" fmla="*/ 1757 h 6831203"/>
              <a:gd name="connsiteX1325" fmla="*/ 3567160 w 4865539"/>
              <a:gd name="connsiteY1325" fmla="*/ 10692 h 6831203"/>
              <a:gd name="connsiteX1326" fmla="*/ 3567732 w 4865539"/>
              <a:gd name="connsiteY1326" fmla="*/ 28561 h 6831203"/>
              <a:gd name="connsiteX1327" fmla="*/ 3568304 w 4865539"/>
              <a:gd name="connsiteY1327" fmla="*/ 37496 h 6831203"/>
              <a:gd name="connsiteX1328" fmla="*/ 3568876 w 4865539"/>
              <a:gd name="connsiteY1328" fmla="*/ 46928 h 6831203"/>
              <a:gd name="connsiteX1329" fmla="*/ 3570021 w 4865539"/>
              <a:gd name="connsiteY1329" fmla="*/ 55367 h 6831203"/>
              <a:gd name="connsiteX1330" fmla="*/ 3570594 w 4865539"/>
              <a:gd name="connsiteY1330" fmla="*/ 59833 h 6831203"/>
              <a:gd name="connsiteX1331" fmla="*/ 3571548 w 4865539"/>
              <a:gd name="connsiteY1331" fmla="*/ 63804 h 6831203"/>
              <a:gd name="connsiteX1332" fmla="*/ 3578607 w 4865539"/>
              <a:gd name="connsiteY1332" fmla="*/ 66781 h 6831203"/>
              <a:gd name="connsiteX1333" fmla="*/ 3585285 w 4865539"/>
              <a:gd name="connsiteY1333" fmla="*/ 68270 h 6831203"/>
              <a:gd name="connsiteX1334" fmla="*/ 3592154 w 4865539"/>
              <a:gd name="connsiteY1334" fmla="*/ 69264 h 6831203"/>
              <a:gd name="connsiteX1335" fmla="*/ 3595398 w 4865539"/>
              <a:gd name="connsiteY1335" fmla="*/ 69264 h 6831203"/>
              <a:gd name="connsiteX1336" fmla="*/ 3598641 w 4865539"/>
              <a:gd name="connsiteY1336" fmla="*/ 68768 h 6831203"/>
              <a:gd name="connsiteX1337" fmla="*/ 3602076 w 4865539"/>
              <a:gd name="connsiteY1337" fmla="*/ 68270 h 6831203"/>
              <a:gd name="connsiteX1338" fmla="*/ 3605319 w 4865539"/>
              <a:gd name="connsiteY1338" fmla="*/ 67278 h 6831203"/>
              <a:gd name="connsiteX1339" fmla="*/ 3608372 w 4865539"/>
              <a:gd name="connsiteY1339" fmla="*/ 65293 h 6831203"/>
              <a:gd name="connsiteX1340" fmla="*/ 3611425 w 4865539"/>
              <a:gd name="connsiteY1340" fmla="*/ 63308 h 6831203"/>
              <a:gd name="connsiteX1341" fmla="*/ 3614478 w 4865539"/>
              <a:gd name="connsiteY1341" fmla="*/ 60329 h 6831203"/>
              <a:gd name="connsiteX1342" fmla="*/ 3617531 w 4865539"/>
              <a:gd name="connsiteY1342" fmla="*/ 56854 h 6831203"/>
              <a:gd name="connsiteX1343" fmla="*/ 3620392 w 4865539"/>
              <a:gd name="connsiteY1343" fmla="*/ 52884 h 6831203"/>
              <a:gd name="connsiteX1344" fmla="*/ 3623254 w 4865539"/>
              <a:gd name="connsiteY1344" fmla="*/ 48415 h 6831203"/>
              <a:gd name="connsiteX1345" fmla="*/ 3624208 w 4865539"/>
              <a:gd name="connsiteY1345" fmla="*/ 50899 h 6831203"/>
              <a:gd name="connsiteX1346" fmla="*/ 3624589 w 4865539"/>
              <a:gd name="connsiteY1346" fmla="*/ 52884 h 6831203"/>
              <a:gd name="connsiteX1347" fmla="*/ 3624971 w 4865539"/>
              <a:gd name="connsiteY1347" fmla="*/ 55367 h 6831203"/>
              <a:gd name="connsiteX1348" fmla="*/ 3624971 w 4865539"/>
              <a:gd name="connsiteY1348" fmla="*/ 57352 h 6831203"/>
              <a:gd name="connsiteX1349" fmla="*/ 3624780 w 4865539"/>
              <a:gd name="connsiteY1349" fmla="*/ 60329 h 6831203"/>
              <a:gd name="connsiteX1350" fmla="*/ 3624589 w 4865539"/>
              <a:gd name="connsiteY1350" fmla="*/ 62810 h 6831203"/>
              <a:gd name="connsiteX1351" fmla="*/ 3623635 w 4865539"/>
              <a:gd name="connsiteY1351" fmla="*/ 67776 h 6831203"/>
              <a:gd name="connsiteX1352" fmla="*/ 3622873 w 4865539"/>
              <a:gd name="connsiteY1352" fmla="*/ 72738 h 6831203"/>
              <a:gd name="connsiteX1353" fmla="*/ 3621919 w 4865539"/>
              <a:gd name="connsiteY1353" fmla="*/ 77703 h 6831203"/>
              <a:gd name="connsiteX1354" fmla="*/ 3621728 w 4865539"/>
              <a:gd name="connsiteY1354" fmla="*/ 80184 h 6831203"/>
              <a:gd name="connsiteX1355" fmla="*/ 3621728 w 4865539"/>
              <a:gd name="connsiteY1355" fmla="*/ 82667 h 6831203"/>
              <a:gd name="connsiteX1356" fmla="*/ 3621919 w 4865539"/>
              <a:gd name="connsiteY1356" fmla="*/ 84652 h 6831203"/>
              <a:gd name="connsiteX1357" fmla="*/ 3622491 w 4865539"/>
              <a:gd name="connsiteY1357" fmla="*/ 87629 h 6831203"/>
              <a:gd name="connsiteX1358" fmla="*/ 3624589 w 4865539"/>
              <a:gd name="connsiteY1358" fmla="*/ 93091 h 6831203"/>
              <a:gd name="connsiteX1359" fmla="*/ 3626879 w 4865539"/>
              <a:gd name="connsiteY1359" fmla="*/ 97061 h 6831203"/>
              <a:gd name="connsiteX1360" fmla="*/ 3628978 w 4865539"/>
              <a:gd name="connsiteY1360" fmla="*/ 101032 h 6831203"/>
              <a:gd name="connsiteX1361" fmla="*/ 3630887 w 4865539"/>
              <a:gd name="connsiteY1361" fmla="*/ 104508 h 6831203"/>
              <a:gd name="connsiteX1362" fmla="*/ 3632985 w 4865539"/>
              <a:gd name="connsiteY1362" fmla="*/ 106988 h 6831203"/>
              <a:gd name="connsiteX1363" fmla="*/ 3634892 w 4865539"/>
              <a:gd name="connsiteY1363" fmla="*/ 109471 h 6831203"/>
              <a:gd name="connsiteX1364" fmla="*/ 3636801 w 4865539"/>
              <a:gd name="connsiteY1364" fmla="*/ 110960 h 6831203"/>
              <a:gd name="connsiteX1365" fmla="*/ 3638708 w 4865539"/>
              <a:gd name="connsiteY1365" fmla="*/ 112448 h 6831203"/>
              <a:gd name="connsiteX1366" fmla="*/ 3642334 w 4865539"/>
              <a:gd name="connsiteY1366" fmla="*/ 113939 h 6831203"/>
              <a:gd name="connsiteX1367" fmla="*/ 3645957 w 4865539"/>
              <a:gd name="connsiteY1367" fmla="*/ 114435 h 6831203"/>
              <a:gd name="connsiteX1368" fmla="*/ 3649202 w 4865539"/>
              <a:gd name="connsiteY1368" fmla="*/ 113939 h 6831203"/>
              <a:gd name="connsiteX1369" fmla="*/ 3652444 w 4865539"/>
              <a:gd name="connsiteY1369" fmla="*/ 112945 h 6831203"/>
              <a:gd name="connsiteX1370" fmla="*/ 3659314 w 4865539"/>
              <a:gd name="connsiteY1370" fmla="*/ 110462 h 6831203"/>
              <a:gd name="connsiteX1371" fmla="*/ 3662558 w 4865539"/>
              <a:gd name="connsiteY1371" fmla="*/ 109471 h 6831203"/>
              <a:gd name="connsiteX1372" fmla="*/ 3665992 w 4865539"/>
              <a:gd name="connsiteY1372" fmla="*/ 109471 h 6831203"/>
              <a:gd name="connsiteX1373" fmla="*/ 3669617 w 4865539"/>
              <a:gd name="connsiteY1373" fmla="*/ 110462 h 6831203"/>
              <a:gd name="connsiteX1374" fmla="*/ 3671334 w 4865539"/>
              <a:gd name="connsiteY1374" fmla="*/ 110960 h 6831203"/>
              <a:gd name="connsiteX1375" fmla="*/ 3673241 w 4865539"/>
              <a:gd name="connsiteY1375" fmla="*/ 112448 h 6831203"/>
              <a:gd name="connsiteX1376" fmla="*/ 3674960 w 4865539"/>
              <a:gd name="connsiteY1376" fmla="*/ 113939 h 6831203"/>
              <a:gd name="connsiteX1377" fmla="*/ 3677059 w 4865539"/>
              <a:gd name="connsiteY1377" fmla="*/ 116420 h 6831203"/>
              <a:gd name="connsiteX1378" fmla="*/ 3678967 w 4865539"/>
              <a:gd name="connsiteY1378" fmla="*/ 118901 h 6831203"/>
              <a:gd name="connsiteX1379" fmla="*/ 3681256 w 4865539"/>
              <a:gd name="connsiteY1379" fmla="*/ 121880 h 6831203"/>
              <a:gd name="connsiteX1380" fmla="*/ 3681446 w 4865539"/>
              <a:gd name="connsiteY1380" fmla="*/ 120391 h 6831203"/>
              <a:gd name="connsiteX1381" fmla="*/ 3681446 w 4865539"/>
              <a:gd name="connsiteY1381" fmla="*/ 118405 h 6831203"/>
              <a:gd name="connsiteX1382" fmla="*/ 3681446 w 4865539"/>
              <a:gd name="connsiteY1382" fmla="*/ 116918 h 6831203"/>
              <a:gd name="connsiteX1383" fmla="*/ 3681256 w 4865539"/>
              <a:gd name="connsiteY1383" fmla="*/ 115924 h 6831203"/>
              <a:gd name="connsiteX1384" fmla="*/ 3680300 w 4865539"/>
              <a:gd name="connsiteY1384" fmla="*/ 112448 h 6831203"/>
              <a:gd name="connsiteX1385" fmla="*/ 3679156 w 4865539"/>
              <a:gd name="connsiteY1385" fmla="*/ 108975 h 6831203"/>
              <a:gd name="connsiteX1386" fmla="*/ 3676295 w 4865539"/>
              <a:gd name="connsiteY1386" fmla="*/ 102521 h 6831203"/>
              <a:gd name="connsiteX1387" fmla="*/ 3673433 w 4865539"/>
              <a:gd name="connsiteY1387" fmla="*/ 96068 h 6831203"/>
              <a:gd name="connsiteX1388" fmla="*/ 3677059 w 4865539"/>
              <a:gd name="connsiteY1388" fmla="*/ 95572 h 6831203"/>
              <a:gd name="connsiteX1389" fmla="*/ 3680300 w 4865539"/>
              <a:gd name="connsiteY1389" fmla="*/ 95076 h 6831203"/>
              <a:gd name="connsiteX1390" fmla="*/ 3683736 w 4865539"/>
              <a:gd name="connsiteY1390" fmla="*/ 94084 h 6831203"/>
              <a:gd name="connsiteX1391" fmla="*/ 3687361 w 4865539"/>
              <a:gd name="connsiteY1391" fmla="*/ 93091 h 6831203"/>
              <a:gd name="connsiteX1392" fmla="*/ 3690604 w 4865539"/>
              <a:gd name="connsiteY1392" fmla="*/ 91105 h 6831203"/>
              <a:gd name="connsiteX1393" fmla="*/ 3693850 w 4865539"/>
              <a:gd name="connsiteY1393" fmla="*/ 89120 h 6831203"/>
              <a:gd name="connsiteX1394" fmla="*/ 3697283 w 4865539"/>
              <a:gd name="connsiteY1394" fmla="*/ 86141 h 6831203"/>
              <a:gd name="connsiteX1395" fmla="*/ 3699954 w 4865539"/>
              <a:gd name="connsiteY1395" fmla="*/ 82667 h 6831203"/>
              <a:gd name="connsiteX1396" fmla="*/ 3702816 w 4865539"/>
              <a:gd name="connsiteY1396" fmla="*/ 79190 h 6831203"/>
              <a:gd name="connsiteX1397" fmla="*/ 3705487 w 4865539"/>
              <a:gd name="connsiteY1397" fmla="*/ 75219 h 6831203"/>
              <a:gd name="connsiteX1398" fmla="*/ 3707778 w 4865539"/>
              <a:gd name="connsiteY1398" fmla="*/ 70753 h 6831203"/>
              <a:gd name="connsiteX1399" fmla="*/ 3709683 w 4865539"/>
              <a:gd name="connsiteY1399" fmla="*/ 66285 h 6831203"/>
              <a:gd name="connsiteX1400" fmla="*/ 3711211 w 4865539"/>
              <a:gd name="connsiteY1400" fmla="*/ 60329 h 6831203"/>
              <a:gd name="connsiteX1401" fmla="*/ 3712546 w 4865539"/>
              <a:gd name="connsiteY1401" fmla="*/ 54869 h 6831203"/>
              <a:gd name="connsiteX1402" fmla="*/ 3713500 w 4865539"/>
              <a:gd name="connsiteY1402" fmla="*/ 48415 h 6831203"/>
              <a:gd name="connsiteX1403" fmla="*/ 3713692 w 4865539"/>
              <a:gd name="connsiteY1403" fmla="*/ 41964 h 6831203"/>
              <a:gd name="connsiteX1404" fmla="*/ 3715026 w 4865539"/>
              <a:gd name="connsiteY1404" fmla="*/ 44943 h 6831203"/>
              <a:gd name="connsiteX1405" fmla="*/ 3716171 w 4865539"/>
              <a:gd name="connsiteY1405" fmla="*/ 47920 h 6831203"/>
              <a:gd name="connsiteX1406" fmla="*/ 3717126 w 4865539"/>
              <a:gd name="connsiteY1406" fmla="*/ 50899 h 6831203"/>
              <a:gd name="connsiteX1407" fmla="*/ 3717889 w 4865539"/>
              <a:gd name="connsiteY1407" fmla="*/ 53380 h 6831203"/>
              <a:gd name="connsiteX1408" fmla="*/ 3718270 w 4865539"/>
              <a:gd name="connsiteY1408" fmla="*/ 56358 h 6831203"/>
              <a:gd name="connsiteX1409" fmla="*/ 3718652 w 4865539"/>
              <a:gd name="connsiteY1409" fmla="*/ 59337 h 6831203"/>
              <a:gd name="connsiteX1410" fmla="*/ 3718843 w 4865539"/>
              <a:gd name="connsiteY1410" fmla="*/ 62314 h 6831203"/>
              <a:gd name="connsiteX1411" fmla="*/ 3718843 w 4865539"/>
              <a:gd name="connsiteY1411" fmla="*/ 64795 h 6831203"/>
              <a:gd name="connsiteX1412" fmla="*/ 3718461 w 4865539"/>
              <a:gd name="connsiteY1412" fmla="*/ 70753 h 6831203"/>
              <a:gd name="connsiteX1413" fmla="*/ 3717889 w 4865539"/>
              <a:gd name="connsiteY1413" fmla="*/ 76213 h 6831203"/>
              <a:gd name="connsiteX1414" fmla="*/ 3716745 w 4865539"/>
              <a:gd name="connsiteY1414" fmla="*/ 82171 h 6831203"/>
              <a:gd name="connsiteX1415" fmla="*/ 3715598 w 4865539"/>
              <a:gd name="connsiteY1415" fmla="*/ 87629 h 6831203"/>
              <a:gd name="connsiteX1416" fmla="*/ 3714455 w 4865539"/>
              <a:gd name="connsiteY1416" fmla="*/ 94084 h 6831203"/>
              <a:gd name="connsiteX1417" fmla="*/ 3713500 w 4865539"/>
              <a:gd name="connsiteY1417" fmla="*/ 99544 h 6831203"/>
              <a:gd name="connsiteX1418" fmla="*/ 3712737 w 4865539"/>
              <a:gd name="connsiteY1418" fmla="*/ 105500 h 6831203"/>
              <a:gd name="connsiteX1419" fmla="*/ 3712354 w 4865539"/>
              <a:gd name="connsiteY1419" fmla="*/ 110960 h 6831203"/>
              <a:gd name="connsiteX1420" fmla="*/ 3712354 w 4865539"/>
              <a:gd name="connsiteY1420" fmla="*/ 113939 h 6831203"/>
              <a:gd name="connsiteX1421" fmla="*/ 3712546 w 4865539"/>
              <a:gd name="connsiteY1421" fmla="*/ 116918 h 6831203"/>
              <a:gd name="connsiteX1422" fmla="*/ 3712928 w 4865539"/>
              <a:gd name="connsiteY1422" fmla="*/ 119895 h 6831203"/>
              <a:gd name="connsiteX1423" fmla="*/ 3713500 w 4865539"/>
              <a:gd name="connsiteY1423" fmla="*/ 122376 h 6831203"/>
              <a:gd name="connsiteX1424" fmla="*/ 3714073 w 4865539"/>
              <a:gd name="connsiteY1424" fmla="*/ 125355 h 6831203"/>
              <a:gd name="connsiteX1425" fmla="*/ 3715026 w 4865539"/>
              <a:gd name="connsiteY1425" fmla="*/ 128334 h 6831203"/>
              <a:gd name="connsiteX1426" fmla="*/ 3716171 w 4865539"/>
              <a:gd name="connsiteY1426" fmla="*/ 131310 h 6831203"/>
              <a:gd name="connsiteX1427" fmla="*/ 3717508 w 4865539"/>
              <a:gd name="connsiteY1427" fmla="*/ 133794 h 6831203"/>
              <a:gd name="connsiteX1428" fmla="*/ 3716935 w 4865539"/>
              <a:gd name="connsiteY1428" fmla="*/ 135283 h 6831203"/>
              <a:gd name="connsiteX1429" fmla="*/ 3716171 w 4865539"/>
              <a:gd name="connsiteY1429" fmla="*/ 135779 h 6831203"/>
              <a:gd name="connsiteX1430" fmla="*/ 3715407 w 4865539"/>
              <a:gd name="connsiteY1430" fmla="*/ 135779 h 6831203"/>
              <a:gd name="connsiteX1431" fmla="*/ 3714645 w 4865539"/>
              <a:gd name="connsiteY1431" fmla="*/ 135283 h 6831203"/>
              <a:gd name="connsiteX1432" fmla="*/ 3712928 w 4865539"/>
              <a:gd name="connsiteY1432" fmla="*/ 132800 h 6831203"/>
              <a:gd name="connsiteX1433" fmla="*/ 3711021 w 4865539"/>
              <a:gd name="connsiteY1433" fmla="*/ 129823 h 6831203"/>
              <a:gd name="connsiteX1434" fmla="*/ 3707012 w 4865539"/>
              <a:gd name="connsiteY1434" fmla="*/ 121880 h 6831203"/>
              <a:gd name="connsiteX1435" fmla="*/ 3705106 w 4865539"/>
              <a:gd name="connsiteY1435" fmla="*/ 117909 h 6831203"/>
              <a:gd name="connsiteX1436" fmla="*/ 3703198 w 4865539"/>
              <a:gd name="connsiteY1436" fmla="*/ 114435 h 6831203"/>
              <a:gd name="connsiteX1437" fmla="*/ 3701862 w 4865539"/>
              <a:gd name="connsiteY1437" fmla="*/ 118405 h 6831203"/>
              <a:gd name="connsiteX1438" fmla="*/ 3700525 w 4865539"/>
              <a:gd name="connsiteY1438" fmla="*/ 121880 h 6831203"/>
              <a:gd name="connsiteX1439" fmla="*/ 3699381 w 4865539"/>
              <a:gd name="connsiteY1439" fmla="*/ 125850 h 6831203"/>
              <a:gd name="connsiteX1440" fmla="*/ 3698427 w 4865539"/>
              <a:gd name="connsiteY1440" fmla="*/ 129325 h 6831203"/>
              <a:gd name="connsiteX1441" fmla="*/ 3698046 w 4865539"/>
              <a:gd name="connsiteY1441" fmla="*/ 132800 h 6831203"/>
              <a:gd name="connsiteX1442" fmla="*/ 3697473 w 4865539"/>
              <a:gd name="connsiteY1442" fmla="*/ 136770 h 6831203"/>
              <a:gd name="connsiteX1443" fmla="*/ 3697283 w 4865539"/>
              <a:gd name="connsiteY1443" fmla="*/ 140247 h 6831203"/>
              <a:gd name="connsiteX1444" fmla="*/ 3697283 w 4865539"/>
              <a:gd name="connsiteY1444" fmla="*/ 144218 h 6831203"/>
              <a:gd name="connsiteX1445" fmla="*/ 3697283 w 4865539"/>
              <a:gd name="connsiteY1445" fmla="*/ 147692 h 6831203"/>
              <a:gd name="connsiteX1446" fmla="*/ 3697473 w 4865539"/>
              <a:gd name="connsiteY1446" fmla="*/ 151663 h 6831203"/>
              <a:gd name="connsiteX1447" fmla="*/ 3698236 w 4865539"/>
              <a:gd name="connsiteY1447" fmla="*/ 158612 h 6831203"/>
              <a:gd name="connsiteX1448" fmla="*/ 3699381 w 4865539"/>
              <a:gd name="connsiteY1448" fmla="*/ 166057 h 6831203"/>
              <a:gd name="connsiteX1449" fmla="*/ 3701099 w 4865539"/>
              <a:gd name="connsiteY1449" fmla="*/ 173505 h 6831203"/>
              <a:gd name="connsiteX1450" fmla="*/ 3700525 w 4865539"/>
              <a:gd name="connsiteY1450" fmla="*/ 174496 h 6831203"/>
              <a:gd name="connsiteX1451" fmla="*/ 3699763 w 4865539"/>
              <a:gd name="connsiteY1451" fmla="*/ 174992 h 6831203"/>
              <a:gd name="connsiteX1452" fmla="*/ 3699000 w 4865539"/>
              <a:gd name="connsiteY1452" fmla="*/ 174992 h 6831203"/>
              <a:gd name="connsiteX1453" fmla="*/ 3698236 w 4865539"/>
              <a:gd name="connsiteY1453" fmla="*/ 174496 h 6831203"/>
              <a:gd name="connsiteX1454" fmla="*/ 3696519 w 4865539"/>
              <a:gd name="connsiteY1454" fmla="*/ 172511 h 6831203"/>
              <a:gd name="connsiteX1455" fmla="*/ 3694612 w 4865539"/>
              <a:gd name="connsiteY1455" fmla="*/ 169532 h 6831203"/>
              <a:gd name="connsiteX1456" fmla="*/ 3690604 w 4865539"/>
              <a:gd name="connsiteY1456" fmla="*/ 162087 h 6831203"/>
              <a:gd name="connsiteX1457" fmla="*/ 3688698 w 4865539"/>
              <a:gd name="connsiteY1457" fmla="*/ 158116 h 6831203"/>
              <a:gd name="connsiteX1458" fmla="*/ 3686597 w 4865539"/>
              <a:gd name="connsiteY1458" fmla="*/ 154642 h 6831203"/>
              <a:gd name="connsiteX1459" fmla="*/ 3686788 w 4865539"/>
              <a:gd name="connsiteY1459" fmla="*/ 164072 h 6831203"/>
              <a:gd name="connsiteX1460" fmla="*/ 3687171 w 4865539"/>
              <a:gd name="connsiteY1460" fmla="*/ 172013 h 6831203"/>
              <a:gd name="connsiteX1461" fmla="*/ 3687742 w 4865539"/>
              <a:gd name="connsiteY1461" fmla="*/ 183431 h 6831203"/>
              <a:gd name="connsiteX1462" fmla="*/ 3688125 w 4865539"/>
              <a:gd name="connsiteY1462" fmla="*/ 189885 h 6831203"/>
              <a:gd name="connsiteX1463" fmla="*/ 3688125 w 4865539"/>
              <a:gd name="connsiteY1463" fmla="*/ 191372 h 6831203"/>
              <a:gd name="connsiteX1464" fmla="*/ 3687935 w 4865539"/>
              <a:gd name="connsiteY1464" fmla="*/ 192863 h 6831203"/>
              <a:gd name="connsiteX1465" fmla="*/ 3687552 w 4865539"/>
              <a:gd name="connsiteY1465" fmla="*/ 193855 h 6831203"/>
              <a:gd name="connsiteX1466" fmla="*/ 3686788 w 4865539"/>
              <a:gd name="connsiteY1466" fmla="*/ 194849 h 6831203"/>
              <a:gd name="connsiteX1467" fmla="*/ 3684690 w 4865539"/>
              <a:gd name="connsiteY1467" fmla="*/ 197826 h 6831203"/>
              <a:gd name="connsiteX1468" fmla="*/ 3680682 w 4865539"/>
              <a:gd name="connsiteY1468" fmla="*/ 202790 h 6831203"/>
              <a:gd name="connsiteX1469" fmla="*/ 3678204 w 4865539"/>
              <a:gd name="connsiteY1469" fmla="*/ 207752 h 6831203"/>
              <a:gd name="connsiteX1470" fmla="*/ 3674768 w 4865539"/>
              <a:gd name="connsiteY1470" fmla="*/ 213214 h 6831203"/>
              <a:gd name="connsiteX1471" fmla="*/ 3679347 w 4865539"/>
              <a:gd name="connsiteY1471" fmla="*/ 232573 h 6831203"/>
              <a:gd name="connsiteX1472" fmla="*/ 3681446 w 4865539"/>
              <a:gd name="connsiteY1472" fmla="*/ 242499 h 6831203"/>
              <a:gd name="connsiteX1473" fmla="*/ 3682019 w 4865539"/>
              <a:gd name="connsiteY1473" fmla="*/ 246967 h 6831203"/>
              <a:gd name="connsiteX1474" fmla="*/ 3682783 w 4865539"/>
              <a:gd name="connsiteY1474" fmla="*/ 251929 h 6831203"/>
              <a:gd name="connsiteX1475" fmla="*/ 3683163 w 4865539"/>
              <a:gd name="connsiteY1475" fmla="*/ 256400 h 6831203"/>
              <a:gd name="connsiteX1476" fmla="*/ 3683163 w 4865539"/>
              <a:gd name="connsiteY1476" fmla="*/ 261860 h 6831203"/>
              <a:gd name="connsiteX1477" fmla="*/ 3683163 w 4865539"/>
              <a:gd name="connsiteY1477" fmla="*/ 266824 h 6831203"/>
              <a:gd name="connsiteX1478" fmla="*/ 3682401 w 4865539"/>
              <a:gd name="connsiteY1478" fmla="*/ 271290 h 6831203"/>
              <a:gd name="connsiteX1479" fmla="*/ 3681637 w 4865539"/>
              <a:gd name="connsiteY1479" fmla="*/ 276750 h 6831203"/>
              <a:gd name="connsiteX1480" fmla="*/ 3680300 w 4865539"/>
              <a:gd name="connsiteY1480" fmla="*/ 281216 h 6831203"/>
              <a:gd name="connsiteX1481" fmla="*/ 3678584 w 4865539"/>
              <a:gd name="connsiteY1481" fmla="*/ 286180 h 6831203"/>
              <a:gd name="connsiteX1482" fmla="*/ 3676295 w 4865539"/>
              <a:gd name="connsiteY1482" fmla="*/ 291145 h 6831203"/>
              <a:gd name="connsiteX1483" fmla="*/ 3678394 w 4865539"/>
              <a:gd name="connsiteY1483" fmla="*/ 300079 h 6831203"/>
              <a:gd name="connsiteX1484" fmla="*/ 3680300 w 4865539"/>
              <a:gd name="connsiteY1484" fmla="*/ 308518 h 6831203"/>
              <a:gd name="connsiteX1485" fmla="*/ 3682401 w 4865539"/>
              <a:gd name="connsiteY1485" fmla="*/ 315963 h 6831203"/>
              <a:gd name="connsiteX1486" fmla="*/ 3684499 w 4865539"/>
              <a:gd name="connsiteY1486" fmla="*/ 322913 h 6831203"/>
              <a:gd name="connsiteX1487" fmla="*/ 3686788 w 4865539"/>
              <a:gd name="connsiteY1487" fmla="*/ 329366 h 6831203"/>
              <a:gd name="connsiteX1488" fmla="*/ 3689079 w 4865539"/>
              <a:gd name="connsiteY1488" fmla="*/ 335322 h 6831203"/>
              <a:gd name="connsiteX1489" fmla="*/ 3694038 w 4865539"/>
              <a:gd name="connsiteY1489" fmla="*/ 347236 h 6831203"/>
              <a:gd name="connsiteX1490" fmla="*/ 3704914 w 4865539"/>
              <a:gd name="connsiteY1490" fmla="*/ 370565 h 6831203"/>
              <a:gd name="connsiteX1491" fmla="*/ 3710639 w 4865539"/>
              <a:gd name="connsiteY1491" fmla="*/ 384464 h 6831203"/>
              <a:gd name="connsiteX1492" fmla="*/ 3713692 w 4865539"/>
              <a:gd name="connsiteY1492" fmla="*/ 392407 h 6831203"/>
              <a:gd name="connsiteX1493" fmla="*/ 3716745 w 4865539"/>
              <a:gd name="connsiteY1493" fmla="*/ 400844 h 6831203"/>
              <a:gd name="connsiteX1494" fmla="*/ 3718080 w 4865539"/>
              <a:gd name="connsiteY1494" fmla="*/ 398363 h 6831203"/>
              <a:gd name="connsiteX1495" fmla="*/ 3719035 w 4865539"/>
              <a:gd name="connsiteY1495" fmla="*/ 395881 h 6831203"/>
              <a:gd name="connsiteX1496" fmla="*/ 3719798 w 4865539"/>
              <a:gd name="connsiteY1496" fmla="*/ 393398 h 6831203"/>
              <a:gd name="connsiteX1497" fmla="*/ 3720369 w 4865539"/>
              <a:gd name="connsiteY1497" fmla="*/ 391413 h 6831203"/>
              <a:gd name="connsiteX1498" fmla="*/ 3720561 w 4865539"/>
              <a:gd name="connsiteY1498" fmla="*/ 388932 h 6831203"/>
              <a:gd name="connsiteX1499" fmla="*/ 3720942 w 4865539"/>
              <a:gd name="connsiteY1499" fmla="*/ 386449 h 6831203"/>
              <a:gd name="connsiteX1500" fmla="*/ 3720942 w 4865539"/>
              <a:gd name="connsiteY1500" fmla="*/ 381487 h 6831203"/>
              <a:gd name="connsiteX1501" fmla="*/ 3720942 w 4865539"/>
              <a:gd name="connsiteY1501" fmla="*/ 377020 h 6831203"/>
              <a:gd name="connsiteX1502" fmla="*/ 3721323 w 4865539"/>
              <a:gd name="connsiteY1502" fmla="*/ 371559 h 6831203"/>
              <a:gd name="connsiteX1503" fmla="*/ 3721513 w 4865539"/>
              <a:gd name="connsiteY1503" fmla="*/ 369573 h 6831203"/>
              <a:gd name="connsiteX1504" fmla="*/ 3721896 w 4865539"/>
              <a:gd name="connsiteY1504" fmla="*/ 367090 h 6831203"/>
              <a:gd name="connsiteX1505" fmla="*/ 3722659 w 4865539"/>
              <a:gd name="connsiteY1505" fmla="*/ 365105 h 6831203"/>
              <a:gd name="connsiteX1506" fmla="*/ 3723804 w 4865539"/>
              <a:gd name="connsiteY1506" fmla="*/ 362624 h 6831203"/>
              <a:gd name="connsiteX1507" fmla="*/ 3725330 w 4865539"/>
              <a:gd name="connsiteY1507" fmla="*/ 370069 h 6831203"/>
              <a:gd name="connsiteX1508" fmla="*/ 3726284 w 4865539"/>
              <a:gd name="connsiteY1508" fmla="*/ 377020 h 6831203"/>
              <a:gd name="connsiteX1509" fmla="*/ 3726856 w 4865539"/>
              <a:gd name="connsiteY1509" fmla="*/ 382478 h 6831203"/>
              <a:gd name="connsiteX1510" fmla="*/ 3727047 w 4865539"/>
              <a:gd name="connsiteY1510" fmla="*/ 388434 h 6831203"/>
              <a:gd name="connsiteX1511" fmla="*/ 3726666 w 4865539"/>
              <a:gd name="connsiteY1511" fmla="*/ 392903 h 6831203"/>
              <a:gd name="connsiteX1512" fmla="*/ 3725903 w 4865539"/>
              <a:gd name="connsiteY1512" fmla="*/ 397867 h 6831203"/>
              <a:gd name="connsiteX1513" fmla="*/ 3724947 w 4865539"/>
              <a:gd name="connsiteY1513" fmla="*/ 401837 h 6831203"/>
              <a:gd name="connsiteX1514" fmla="*/ 3724186 w 4865539"/>
              <a:gd name="connsiteY1514" fmla="*/ 406801 h 6831203"/>
              <a:gd name="connsiteX1515" fmla="*/ 3721896 w 4865539"/>
              <a:gd name="connsiteY1515" fmla="*/ 415736 h 6831203"/>
              <a:gd name="connsiteX1516" fmla="*/ 3720942 w 4865539"/>
              <a:gd name="connsiteY1516" fmla="*/ 420204 h 6831203"/>
              <a:gd name="connsiteX1517" fmla="*/ 3719988 w 4865539"/>
              <a:gd name="connsiteY1517" fmla="*/ 425168 h 6831203"/>
              <a:gd name="connsiteX1518" fmla="*/ 3719606 w 4865539"/>
              <a:gd name="connsiteY1518" fmla="*/ 431124 h 6831203"/>
              <a:gd name="connsiteX1519" fmla="*/ 3719414 w 4865539"/>
              <a:gd name="connsiteY1519" fmla="*/ 437578 h 6831203"/>
              <a:gd name="connsiteX1520" fmla="*/ 3719414 w 4865539"/>
              <a:gd name="connsiteY1520" fmla="*/ 444029 h 6831203"/>
              <a:gd name="connsiteX1521" fmla="*/ 3719988 w 4865539"/>
              <a:gd name="connsiteY1521" fmla="*/ 451972 h 6831203"/>
              <a:gd name="connsiteX1522" fmla="*/ 3721134 w 4865539"/>
              <a:gd name="connsiteY1522" fmla="*/ 453958 h 6831203"/>
              <a:gd name="connsiteX1523" fmla="*/ 3721896 w 4865539"/>
              <a:gd name="connsiteY1523" fmla="*/ 454949 h 6831203"/>
              <a:gd name="connsiteX1524" fmla="*/ 3722850 w 4865539"/>
              <a:gd name="connsiteY1524" fmla="*/ 454949 h 6831203"/>
              <a:gd name="connsiteX1525" fmla="*/ 3723804 w 4865539"/>
              <a:gd name="connsiteY1525" fmla="*/ 454454 h 6831203"/>
              <a:gd name="connsiteX1526" fmla="*/ 3724567 w 4865539"/>
              <a:gd name="connsiteY1526" fmla="*/ 453460 h 6831203"/>
              <a:gd name="connsiteX1527" fmla="*/ 3725521 w 4865539"/>
              <a:gd name="connsiteY1527" fmla="*/ 451972 h 6831203"/>
              <a:gd name="connsiteX1528" fmla="*/ 3727047 w 4865539"/>
              <a:gd name="connsiteY1528" fmla="*/ 448994 h 6831203"/>
              <a:gd name="connsiteX1529" fmla="*/ 3728763 w 4865539"/>
              <a:gd name="connsiteY1529" fmla="*/ 445021 h 6831203"/>
              <a:gd name="connsiteX1530" fmla="*/ 3730290 w 4865539"/>
              <a:gd name="connsiteY1530" fmla="*/ 441548 h 6831203"/>
              <a:gd name="connsiteX1531" fmla="*/ 3731245 w 4865539"/>
              <a:gd name="connsiteY1531" fmla="*/ 440059 h 6831203"/>
              <a:gd name="connsiteX1532" fmla="*/ 3732009 w 4865539"/>
              <a:gd name="connsiteY1532" fmla="*/ 439563 h 6831203"/>
              <a:gd name="connsiteX1533" fmla="*/ 3732962 w 4865539"/>
              <a:gd name="connsiteY1533" fmla="*/ 439563 h 6831203"/>
              <a:gd name="connsiteX1534" fmla="*/ 3733724 w 4865539"/>
              <a:gd name="connsiteY1534" fmla="*/ 440059 h 6831203"/>
              <a:gd name="connsiteX1535" fmla="*/ 3734680 w 4865539"/>
              <a:gd name="connsiteY1535" fmla="*/ 446015 h 6831203"/>
              <a:gd name="connsiteX1536" fmla="*/ 3734870 w 4865539"/>
              <a:gd name="connsiteY1536" fmla="*/ 451475 h 6831203"/>
              <a:gd name="connsiteX1537" fmla="*/ 3734870 w 4865539"/>
              <a:gd name="connsiteY1537" fmla="*/ 457430 h 6831203"/>
              <a:gd name="connsiteX1538" fmla="*/ 3734489 w 4865539"/>
              <a:gd name="connsiteY1538" fmla="*/ 462892 h 6831203"/>
              <a:gd name="connsiteX1539" fmla="*/ 3733724 w 4865539"/>
              <a:gd name="connsiteY1539" fmla="*/ 468848 h 6831203"/>
              <a:gd name="connsiteX1540" fmla="*/ 3732772 w 4865539"/>
              <a:gd name="connsiteY1540" fmla="*/ 473812 h 6831203"/>
              <a:gd name="connsiteX1541" fmla="*/ 3731245 w 4865539"/>
              <a:gd name="connsiteY1541" fmla="*/ 479770 h 6831203"/>
              <a:gd name="connsiteX1542" fmla="*/ 3729145 w 4865539"/>
              <a:gd name="connsiteY1542" fmla="*/ 485228 h 6831203"/>
              <a:gd name="connsiteX1543" fmla="*/ 3730290 w 4865539"/>
              <a:gd name="connsiteY1543" fmla="*/ 487213 h 6831203"/>
              <a:gd name="connsiteX1544" fmla="*/ 3731435 w 4865539"/>
              <a:gd name="connsiteY1544" fmla="*/ 487711 h 6831203"/>
              <a:gd name="connsiteX1545" fmla="*/ 3732580 w 4865539"/>
              <a:gd name="connsiteY1545" fmla="*/ 487711 h 6831203"/>
              <a:gd name="connsiteX1546" fmla="*/ 3733535 w 4865539"/>
              <a:gd name="connsiteY1546" fmla="*/ 486222 h 6831203"/>
              <a:gd name="connsiteX1547" fmla="*/ 3734489 w 4865539"/>
              <a:gd name="connsiteY1547" fmla="*/ 484732 h 6831203"/>
              <a:gd name="connsiteX1548" fmla="*/ 3735632 w 4865539"/>
              <a:gd name="connsiteY1548" fmla="*/ 483243 h 6831203"/>
              <a:gd name="connsiteX1549" fmla="*/ 3737352 w 4865539"/>
              <a:gd name="connsiteY1549" fmla="*/ 477785 h 6831203"/>
              <a:gd name="connsiteX1550" fmla="*/ 3739067 w 4865539"/>
              <a:gd name="connsiteY1550" fmla="*/ 472819 h 6831203"/>
              <a:gd name="connsiteX1551" fmla="*/ 3740022 w 4865539"/>
              <a:gd name="connsiteY1551" fmla="*/ 470338 h 6831203"/>
              <a:gd name="connsiteX1552" fmla="*/ 3740976 w 4865539"/>
              <a:gd name="connsiteY1552" fmla="*/ 468352 h 6831203"/>
              <a:gd name="connsiteX1553" fmla="*/ 3741929 w 4865539"/>
              <a:gd name="connsiteY1553" fmla="*/ 466863 h 6831203"/>
              <a:gd name="connsiteX1554" fmla="*/ 3743073 w 4865539"/>
              <a:gd name="connsiteY1554" fmla="*/ 466367 h 6831203"/>
              <a:gd name="connsiteX1555" fmla="*/ 3744029 w 4865539"/>
              <a:gd name="connsiteY1555" fmla="*/ 466367 h 6831203"/>
              <a:gd name="connsiteX1556" fmla="*/ 3745173 w 4865539"/>
              <a:gd name="connsiteY1556" fmla="*/ 466863 h 6831203"/>
              <a:gd name="connsiteX1557" fmla="*/ 3748225 w 4865539"/>
              <a:gd name="connsiteY1557" fmla="*/ 476789 h 6831203"/>
              <a:gd name="connsiteX1558" fmla="*/ 3750898 w 4865539"/>
              <a:gd name="connsiteY1558" fmla="*/ 484236 h 6831203"/>
              <a:gd name="connsiteX1559" fmla="*/ 3754332 w 4865539"/>
              <a:gd name="connsiteY1559" fmla="*/ 493171 h 6831203"/>
              <a:gd name="connsiteX1560" fmla="*/ 3755667 w 4865539"/>
              <a:gd name="connsiteY1560" fmla="*/ 497142 h 6831203"/>
              <a:gd name="connsiteX1561" fmla="*/ 3757002 w 4865539"/>
              <a:gd name="connsiteY1561" fmla="*/ 501112 h 6831203"/>
              <a:gd name="connsiteX1562" fmla="*/ 3758338 w 4865539"/>
              <a:gd name="connsiteY1562" fmla="*/ 506572 h 6831203"/>
              <a:gd name="connsiteX1563" fmla="*/ 3760055 w 4865539"/>
              <a:gd name="connsiteY1563" fmla="*/ 514017 h 6831203"/>
              <a:gd name="connsiteX1564" fmla="*/ 3765015 w 4865539"/>
              <a:gd name="connsiteY1564" fmla="*/ 516996 h 6831203"/>
              <a:gd name="connsiteX1565" fmla="*/ 3769977 w 4865539"/>
              <a:gd name="connsiteY1565" fmla="*/ 518981 h 6831203"/>
              <a:gd name="connsiteX1566" fmla="*/ 3774747 w 4865539"/>
              <a:gd name="connsiteY1566" fmla="*/ 519975 h 6831203"/>
              <a:gd name="connsiteX1567" fmla="*/ 3779898 w 4865539"/>
              <a:gd name="connsiteY1567" fmla="*/ 519479 h 6831203"/>
              <a:gd name="connsiteX1568" fmla="*/ 3784669 w 4865539"/>
              <a:gd name="connsiteY1568" fmla="*/ 518486 h 6831203"/>
              <a:gd name="connsiteX1569" fmla="*/ 3789437 w 4865539"/>
              <a:gd name="connsiteY1569" fmla="*/ 516002 h 6831203"/>
              <a:gd name="connsiteX1570" fmla="*/ 3794399 w 4865539"/>
              <a:gd name="connsiteY1570" fmla="*/ 513026 h 6831203"/>
              <a:gd name="connsiteX1571" fmla="*/ 3799168 w 4865539"/>
              <a:gd name="connsiteY1571" fmla="*/ 509055 h 6831203"/>
              <a:gd name="connsiteX1572" fmla="*/ 3803748 w 4865539"/>
              <a:gd name="connsiteY1572" fmla="*/ 505085 h 6831203"/>
              <a:gd name="connsiteX1573" fmla="*/ 3808327 w 4865539"/>
              <a:gd name="connsiteY1573" fmla="*/ 500616 h 6831203"/>
              <a:gd name="connsiteX1574" fmla="*/ 3812906 w 4865539"/>
              <a:gd name="connsiteY1574" fmla="*/ 495652 h 6831203"/>
              <a:gd name="connsiteX1575" fmla="*/ 3817294 w 4865539"/>
              <a:gd name="connsiteY1575" fmla="*/ 489696 h 6831203"/>
              <a:gd name="connsiteX1576" fmla="*/ 3825689 w 4865539"/>
              <a:gd name="connsiteY1576" fmla="*/ 478279 h 6831203"/>
              <a:gd name="connsiteX1577" fmla="*/ 3833321 w 4865539"/>
              <a:gd name="connsiteY1577" fmla="*/ 466863 h 6831203"/>
              <a:gd name="connsiteX1578" fmla="*/ 3835421 w 4865539"/>
              <a:gd name="connsiteY1578" fmla="*/ 474308 h 6831203"/>
              <a:gd name="connsiteX1579" fmla="*/ 3837137 w 4865539"/>
              <a:gd name="connsiteY1579" fmla="*/ 481755 h 6831203"/>
              <a:gd name="connsiteX1580" fmla="*/ 3838663 w 4865539"/>
              <a:gd name="connsiteY1580" fmla="*/ 488703 h 6831203"/>
              <a:gd name="connsiteX1581" fmla="*/ 3840383 w 4865539"/>
              <a:gd name="connsiteY1581" fmla="*/ 494660 h 6831203"/>
              <a:gd name="connsiteX1582" fmla="*/ 3840953 w 4865539"/>
              <a:gd name="connsiteY1582" fmla="*/ 496150 h 6831203"/>
              <a:gd name="connsiteX1583" fmla="*/ 3841908 w 4865539"/>
              <a:gd name="connsiteY1583" fmla="*/ 497142 h 6831203"/>
              <a:gd name="connsiteX1584" fmla="*/ 3842861 w 4865539"/>
              <a:gd name="connsiteY1584" fmla="*/ 497637 h 6831203"/>
              <a:gd name="connsiteX1585" fmla="*/ 3843816 w 4865539"/>
              <a:gd name="connsiteY1585" fmla="*/ 497142 h 6831203"/>
              <a:gd name="connsiteX1586" fmla="*/ 3844960 w 4865539"/>
              <a:gd name="connsiteY1586" fmla="*/ 495652 h 6831203"/>
              <a:gd name="connsiteX1587" fmla="*/ 3846106 w 4865539"/>
              <a:gd name="connsiteY1587" fmla="*/ 493171 h 6831203"/>
              <a:gd name="connsiteX1588" fmla="*/ 3847440 w 4865539"/>
              <a:gd name="connsiteY1588" fmla="*/ 489199 h 6831203"/>
              <a:gd name="connsiteX1589" fmla="*/ 3848775 w 4865539"/>
              <a:gd name="connsiteY1589" fmla="*/ 483741 h 6831203"/>
              <a:gd name="connsiteX1590" fmla="*/ 3851829 w 4865539"/>
              <a:gd name="connsiteY1590" fmla="*/ 491682 h 6831203"/>
              <a:gd name="connsiteX1591" fmla="*/ 3855072 w 4865539"/>
              <a:gd name="connsiteY1591" fmla="*/ 500120 h 6831203"/>
              <a:gd name="connsiteX1592" fmla="*/ 3858507 w 4865539"/>
              <a:gd name="connsiteY1592" fmla="*/ 508559 h 6831203"/>
              <a:gd name="connsiteX1593" fmla="*/ 3861751 w 4865539"/>
              <a:gd name="connsiteY1593" fmla="*/ 516500 h 6831203"/>
              <a:gd name="connsiteX1594" fmla="*/ 3862704 w 4865539"/>
              <a:gd name="connsiteY1594" fmla="*/ 520471 h 6831203"/>
              <a:gd name="connsiteX1595" fmla="*/ 3863469 w 4865539"/>
              <a:gd name="connsiteY1595" fmla="*/ 523947 h 6831203"/>
              <a:gd name="connsiteX1596" fmla="*/ 3863850 w 4865539"/>
              <a:gd name="connsiteY1596" fmla="*/ 526926 h 6831203"/>
              <a:gd name="connsiteX1597" fmla="*/ 3863850 w 4865539"/>
              <a:gd name="connsiteY1597" fmla="*/ 529405 h 6831203"/>
              <a:gd name="connsiteX1598" fmla="*/ 3863850 w 4865539"/>
              <a:gd name="connsiteY1598" fmla="*/ 529903 h 6831203"/>
              <a:gd name="connsiteX1599" fmla="*/ 3863469 w 4865539"/>
              <a:gd name="connsiteY1599" fmla="*/ 530895 h 6831203"/>
              <a:gd name="connsiteX1600" fmla="*/ 3862323 w 4865539"/>
              <a:gd name="connsiteY1600" fmla="*/ 531889 h 6831203"/>
              <a:gd name="connsiteX1601" fmla="*/ 3860797 w 4865539"/>
              <a:gd name="connsiteY1601" fmla="*/ 532880 h 6831203"/>
              <a:gd name="connsiteX1602" fmla="*/ 3858318 w 4865539"/>
              <a:gd name="connsiteY1602" fmla="*/ 531889 h 6831203"/>
              <a:gd name="connsiteX1603" fmla="*/ 3860416 w 4865539"/>
              <a:gd name="connsiteY1603" fmla="*/ 534865 h 6831203"/>
              <a:gd name="connsiteX1604" fmla="*/ 3861942 w 4865539"/>
              <a:gd name="connsiteY1604" fmla="*/ 536851 h 6831203"/>
              <a:gd name="connsiteX1605" fmla="*/ 3863277 w 4865539"/>
              <a:gd name="connsiteY1605" fmla="*/ 537844 h 6831203"/>
              <a:gd name="connsiteX1606" fmla="*/ 3864041 w 4865539"/>
              <a:gd name="connsiteY1606" fmla="*/ 538342 h 6831203"/>
              <a:gd name="connsiteX1607" fmla="*/ 3864993 w 4865539"/>
              <a:gd name="connsiteY1607" fmla="*/ 537844 h 6831203"/>
              <a:gd name="connsiteX1608" fmla="*/ 3865567 w 4865539"/>
              <a:gd name="connsiteY1608" fmla="*/ 536851 h 6831203"/>
              <a:gd name="connsiteX1609" fmla="*/ 3866140 w 4865539"/>
              <a:gd name="connsiteY1609" fmla="*/ 534865 h 6831203"/>
              <a:gd name="connsiteX1610" fmla="*/ 3866520 w 4865539"/>
              <a:gd name="connsiteY1610" fmla="*/ 533378 h 6831203"/>
              <a:gd name="connsiteX1611" fmla="*/ 3867093 w 4865539"/>
              <a:gd name="connsiteY1611" fmla="*/ 529405 h 6831203"/>
              <a:gd name="connsiteX1612" fmla="*/ 3867665 w 4865539"/>
              <a:gd name="connsiteY1612" fmla="*/ 526926 h 6831203"/>
              <a:gd name="connsiteX1613" fmla="*/ 3868238 w 4865539"/>
              <a:gd name="connsiteY1613" fmla="*/ 525435 h 6831203"/>
              <a:gd name="connsiteX1614" fmla="*/ 3868809 w 4865539"/>
              <a:gd name="connsiteY1614" fmla="*/ 523947 h 6831203"/>
              <a:gd name="connsiteX1615" fmla="*/ 3869955 w 4865539"/>
              <a:gd name="connsiteY1615" fmla="*/ 522954 h 6831203"/>
              <a:gd name="connsiteX1616" fmla="*/ 3871098 w 4865539"/>
              <a:gd name="connsiteY1616" fmla="*/ 522456 h 6831203"/>
              <a:gd name="connsiteX1617" fmla="*/ 3872625 w 4865539"/>
              <a:gd name="connsiteY1617" fmla="*/ 522456 h 6831203"/>
              <a:gd name="connsiteX1618" fmla="*/ 3873008 w 4865539"/>
              <a:gd name="connsiteY1618" fmla="*/ 526926 h 6831203"/>
              <a:gd name="connsiteX1619" fmla="*/ 3873198 w 4865539"/>
              <a:gd name="connsiteY1619" fmla="*/ 530895 h 6831203"/>
              <a:gd name="connsiteX1620" fmla="*/ 3873008 w 4865539"/>
              <a:gd name="connsiteY1620" fmla="*/ 538838 h 6831203"/>
              <a:gd name="connsiteX1621" fmla="*/ 3872244 w 4865539"/>
              <a:gd name="connsiteY1621" fmla="*/ 554722 h 6831203"/>
              <a:gd name="connsiteX1622" fmla="*/ 3872055 w 4865539"/>
              <a:gd name="connsiteY1622" fmla="*/ 563657 h 6831203"/>
              <a:gd name="connsiteX1623" fmla="*/ 3872055 w 4865539"/>
              <a:gd name="connsiteY1623" fmla="*/ 567627 h 6831203"/>
              <a:gd name="connsiteX1624" fmla="*/ 3872244 w 4865539"/>
              <a:gd name="connsiteY1624" fmla="*/ 571598 h 6831203"/>
              <a:gd name="connsiteX1625" fmla="*/ 3872625 w 4865539"/>
              <a:gd name="connsiteY1625" fmla="*/ 575568 h 6831203"/>
              <a:gd name="connsiteX1626" fmla="*/ 3873198 w 4865539"/>
              <a:gd name="connsiteY1626" fmla="*/ 580037 h 6831203"/>
              <a:gd name="connsiteX1627" fmla="*/ 3874343 w 4865539"/>
              <a:gd name="connsiteY1627" fmla="*/ 584505 h 6831203"/>
              <a:gd name="connsiteX1628" fmla="*/ 3875679 w 4865539"/>
              <a:gd name="connsiteY1628" fmla="*/ 588475 h 6831203"/>
              <a:gd name="connsiteX1629" fmla="*/ 3877014 w 4865539"/>
              <a:gd name="connsiteY1629" fmla="*/ 591454 h 6831203"/>
              <a:gd name="connsiteX1630" fmla="*/ 3878159 w 4865539"/>
              <a:gd name="connsiteY1630" fmla="*/ 592942 h 6831203"/>
              <a:gd name="connsiteX1631" fmla="*/ 3878923 w 4865539"/>
              <a:gd name="connsiteY1631" fmla="*/ 593439 h 6831203"/>
              <a:gd name="connsiteX1632" fmla="*/ 3879876 w 4865539"/>
              <a:gd name="connsiteY1632" fmla="*/ 592942 h 6831203"/>
              <a:gd name="connsiteX1633" fmla="*/ 3880450 w 4865539"/>
              <a:gd name="connsiteY1633" fmla="*/ 591950 h 6831203"/>
              <a:gd name="connsiteX1634" fmla="*/ 3881213 w 4865539"/>
              <a:gd name="connsiteY1634" fmla="*/ 590461 h 6831203"/>
              <a:gd name="connsiteX1635" fmla="*/ 3881403 w 4865539"/>
              <a:gd name="connsiteY1635" fmla="*/ 587980 h 6831203"/>
              <a:gd name="connsiteX1636" fmla="*/ 3881784 w 4865539"/>
              <a:gd name="connsiteY1636" fmla="*/ 585001 h 6831203"/>
              <a:gd name="connsiteX1637" fmla="*/ 3881784 w 4865539"/>
              <a:gd name="connsiteY1637" fmla="*/ 582022 h 6831203"/>
              <a:gd name="connsiteX1638" fmla="*/ 3881974 w 4865539"/>
              <a:gd name="connsiteY1638" fmla="*/ 579541 h 6831203"/>
              <a:gd name="connsiteX1639" fmla="*/ 3881594 w 4865539"/>
              <a:gd name="connsiteY1639" fmla="*/ 573089 h 6831203"/>
              <a:gd name="connsiteX1640" fmla="*/ 3881403 w 4865539"/>
              <a:gd name="connsiteY1640" fmla="*/ 570110 h 6831203"/>
              <a:gd name="connsiteX1641" fmla="*/ 3880830 w 4865539"/>
              <a:gd name="connsiteY1641" fmla="*/ 567627 h 6831203"/>
              <a:gd name="connsiteX1642" fmla="*/ 3880258 w 4865539"/>
              <a:gd name="connsiteY1642" fmla="*/ 565144 h 6831203"/>
              <a:gd name="connsiteX1643" fmla="*/ 3879494 w 4865539"/>
              <a:gd name="connsiteY1643" fmla="*/ 563657 h 6831203"/>
              <a:gd name="connsiteX1644" fmla="*/ 3882357 w 4865539"/>
              <a:gd name="connsiteY1644" fmla="*/ 567627 h 6831203"/>
              <a:gd name="connsiteX1645" fmla="*/ 3884837 w 4865539"/>
              <a:gd name="connsiteY1645" fmla="*/ 571598 h 6831203"/>
              <a:gd name="connsiteX1646" fmla="*/ 3887318 w 4865539"/>
              <a:gd name="connsiteY1646" fmla="*/ 576562 h 6831203"/>
              <a:gd name="connsiteX1647" fmla="*/ 3889990 w 4865539"/>
              <a:gd name="connsiteY1647" fmla="*/ 583015 h 6831203"/>
              <a:gd name="connsiteX1648" fmla="*/ 3892661 w 4865539"/>
              <a:gd name="connsiteY1648" fmla="*/ 590461 h 6831203"/>
              <a:gd name="connsiteX1649" fmla="*/ 3895140 w 4865539"/>
              <a:gd name="connsiteY1649" fmla="*/ 599395 h 6831203"/>
              <a:gd name="connsiteX1650" fmla="*/ 3898002 w 4865539"/>
              <a:gd name="connsiteY1650" fmla="*/ 610317 h 6831203"/>
              <a:gd name="connsiteX1651" fmla="*/ 3901437 w 4865539"/>
              <a:gd name="connsiteY1651" fmla="*/ 622725 h 6831203"/>
              <a:gd name="connsiteX1652" fmla="*/ 3900672 w 4865539"/>
              <a:gd name="connsiteY1652" fmla="*/ 615775 h 6831203"/>
              <a:gd name="connsiteX1653" fmla="*/ 3900292 w 4865539"/>
              <a:gd name="connsiteY1653" fmla="*/ 610317 h 6831203"/>
              <a:gd name="connsiteX1654" fmla="*/ 3900292 w 4865539"/>
              <a:gd name="connsiteY1654" fmla="*/ 606345 h 6831203"/>
              <a:gd name="connsiteX1655" fmla="*/ 3900484 w 4865539"/>
              <a:gd name="connsiteY1655" fmla="*/ 603864 h 6831203"/>
              <a:gd name="connsiteX1656" fmla="*/ 3900865 w 4865539"/>
              <a:gd name="connsiteY1656" fmla="*/ 602870 h 6831203"/>
              <a:gd name="connsiteX1657" fmla="*/ 3901627 w 4865539"/>
              <a:gd name="connsiteY1657" fmla="*/ 602374 h 6831203"/>
              <a:gd name="connsiteX1658" fmla="*/ 3902199 w 4865539"/>
              <a:gd name="connsiteY1658" fmla="*/ 603366 h 6831203"/>
              <a:gd name="connsiteX1659" fmla="*/ 3903154 w 4865539"/>
              <a:gd name="connsiteY1659" fmla="*/ 605849 h 6831203"/>
              <a:gd name="connsiteX1660" fmla="*/ 3903916 w 4865539"/>
              <a:gd name="connsiteY1660" fmla="*/ 607834 h 6831203"/>
              <a:gd name="connsiteX1661" fmla="*/ 3904872 w 4865539"/>
              <a:gd name="connsiteY1661" fmla="*/ 611309 h 6831203"/>
              <a:gd name="connsiteX1662" fmla="*/ 3905824 w 4865539"/>
              <a:gd name="connsiteY1662" fmla="*/ 615279 h 6831203"/>
              <a:gd name="connsiteX1663" fmla="*/ 3906396 w 4865539"/>
              <a:gd name="connsiteY1663" fmla="*/ 619746 h 6831203"/>
              <a:gd name="connsiteX1664" fmla="*/ 3906780 w 4865539"/>
              <a:gd name="connsiteY1664" fmla="*/ 624712 h 6831203"/>
              <a:gd name="connsiteX1665" fmla="*/ 3906970 w 4865539"/>
              <a:gd name="connsiteY1665" fmla="*/ 629178 h 6831203"/>
              <a:gd name="connsiteX1666" fmla="*/ 3906970 w 4865539"/>
              <a:gd name="connsiteY1666" fmla="*/ 633646 h 6831203"/>
              <a:gd name="connsiteX1667" fmla="*/ 3906780 w 4865539"/>
              <a:gd name="connsiteY1667" fmla="*/ 638113 h 6831203"/>
              <a:gd name="connsiteX1668" fmla="*/ 3908878 w 4865539"/>
              <a:gd name="connsiteY1668" fmla="*/ 638609 h 6831203"/>
              <a:gd name="connsiteX1669" fmla="*/ 3910977 w 4865539"/>
              <a:gd name="connsiteY1669" fmla="*/ 639106 h 6831203"/>
              <a:gd name="connsiteX1670" fmla="*/ 3913267 w 4865539"/>
              <a:gd name="connsiteY1670" fmla="*/ 640100 h 6831203"/>
              <a:gd name="connsiteX1671" fmla="*/ 3915364 w 4865539"/>
              <a:gd name="connsiteY1671" fmla="*/ 641092 h 6831203"/>
              <a:gd name="connsiteX1672" fmla="*/ 3916509 w 4865539"/>
              <a:gd name="connsiteY1672" fmla="*/ 642085 h 6831203"/>
              <a:gd name="connsiteX1673" fmla="*/ 3917655 w 4865539"/>
              <a:gd name="connsiteY1673" fmla="*/ 644071 h 6831203"/>
              <a:gd name="connsiteX1674" fmla="*/ 3918608 w 4865539"/>
              <a:gd name="connsiteY1674" fmla="*/ 645558 h 6831203"/>
              <a:gd name="connsiteX1675" fmla="*/ 3919753 w 4865539"/>
              <a:gd name="connsiteY1675" fmla="*/ 648041 h 6831203"/>
              <a:gd name="connsiteX1676" fmla="*/ 3921089 w 4865539"/>
              <a:gd name="connsiteY1676" fmla="*/ 651514 h 6831203"/>
              <a:gd name="connsiteX1677" fmla="*/ 3922232 w 4865539"/>
              <a:gd name="connsiteY1677" fmla="*/ 654495 h 6831203"/>
              <a:gd name="connsiteX1678" fmla="*/ 3923569 w 4865539"/>
              <a:gd name="connsiteY1678" fmla="*/ 659457 h 6831203"/>
              <a:gd name="connsiteX1679" fmla="*/ 3924523 w 4865539"/>
              <a:gd name="connsiteY1679" fmla="*/ 663923 h 6831203"/>
              <a:gd name="connsiteX1680" fmla="*/ 3924903 w 4865539"/>
              <a:gd name="connsiteY1680" fmla="*/ 657969 h 6831203"/>
              <a:gd name="connsiteX1681" fmla="*/ 3924903 w 4865539"/>
              <a:gd name="connsiteY1681" fmla="*/ 653499 h 6831203"/>
              <a:gd name="connsiteX1682" fmla="*/ 3924523 w 4865539"/>
              <a:gd name="connsiteY1682" fmla="*/ 649033 h 6831203"/>
              <a:gd name="connsiteX1683" fmla="*/ 3924140 w 4865539"/>
              <a:gd name="connsiteY1683" fmla="*/ 645062 h 6831203"/>
              <a:gd name="connsiteX1684" fmla="*/ 3923188 w 4865539"/>
              <a:gd name="connsiteY1684" fmla="*/ 641092 h 6831203"/>
              <a:gd name="connsiteX1685" fmla="*/ 3922425 w 4865539"/>
              <a:gd name="connsiteY1685" fmla="*/ 637617 h 6831203"/>
              <a:gd name="connsiteX1686" fmla="*/ 3921089 w 4865539"/>
              <a:gd name="connsiteY1686" fmla="*/ 634142 h 6831203"/>
              <a:gd name="connsiteX1687" fmla="*/ 3919753 w 4865539"/>
              <a:gd name="connsiteY1687" fmla="*/ 631163 h 6831203"/>
              <a:gd name="connsiteX1688" fmla="*/ 3916701 w 4865539"/>
              <a:gd name="connsiteY1688" fmla="*/ 624712 h 6831203"/>
              <a:gd name="connsiteX1689" fmla="*/ 3913267 w 4865539"/>
              <a:gd name="connsiteY1689" fmla="*/ 617267 h 6831203"/>
              <a:gd name="connsiteX1690" fmla="*/ 3909259 w 4865539"/>
              <a:gd name="connsiteY1690" fmla="*/ 608330 h 6831203"/>
              <a:gd name="connsiteX1691" fmla="*/ 3907351 w 4865539"/>
              <a:gd name="connsiteY1691" fmla="*/ 603366 h 6831203"/>
              <a:gd name="connsiteX1692" fmla="*/ 3905253 w 4865539"/>
              <a:gd name="connsiteY1692" fmla="*/ 597908 h 6831203"/>
              <a:gd name="connsiteX1693" fmla="*/ 3907351 w 4865539"/>
              <a:gd name="connsiteY1693" fmla="*/ 598404 h 6831203"/>
              <a:gd name="connsiteX1694" fmla="*/ 3908878 w 4865539"/>
              <a:gd name="connsiteY1694" fmla="*/ 598404 h 6831203"/>
              <a:gd name="connsiteX1695" fmla="*/ 3909833 w 4865539"/>
              <a:gd name="connsiteY1695" fmla="*/ 596914 h 6831203"/>
              <a:gd name="connsiteX1696" fmla="*/ 3910596 w 4865539"/>
              <a:gd name="connsiteY1696" fmla="*/ 595425 h 6831203"/>
              <a:gd name="connsiteX1697" fmla="*/ 3910977 w 4865539"/>
              <a:gd name="connsiteY1697" fmla="*/ 592942 h 6831203"/>
              <a:gd name="connsiteX1698" fmla="*/ 3911167 w 4865539"/>
              <a:gd name="connsiteY1698" fmla="*/ 590461 h 6831203"/>
              <a:gd name="connsiteX1699" fmla="*/ 3911167 w 4865539"/>
              <a:gd name="connsiteY1699" fmla="*/ 587484 h 6831203"/>
              <a:gd name="connsiteX1700" fmla="*/ 3910977 w 4865539"/>
              <a:gd name="connsiteY1700" fmla="*/ 584007 h 6831203"/>
              <a:gd name="connsiteX1701" fmla="*/ 3909833 w 4865539"/>
              <a:gd name="connsiteY1701" fmla="*/ 576066 h 6831203"/>
              <a:gd name="connsiteX1702" fmla="*/ 3908496 w 4865539"/>
              <a:gd name="connsiteY1702" fmla="*/ 567627 h 6831203"/>
              <a:gd name="connsiteX1703" fmla="*/ 3907351 w 4865539"/>
              <a:gd name="connsiteY1703" fmla="*/ 559686 h 6831203"/>
              <a:gd name="connsiteX1704" fmla="*/ 3906015 w 4865539"/>
              <a:gd name="connsiteY1704" fmla="*/ 551247 h 6831203"/>
              <a:gd name="connsiteX1705" fmla="*/ 3906780 w 4865539"/>
              <a:gd name="connsiteY1705" fmla="*/ 549262 h 6831203"/>
              <a:gd name="connsiteX1706" fmla="*/ 3907732 w 4865539"/>
              <a:gd name="connsiteY1706" fmla="*/ 547277 h 6831203"/>
              <a:gd name="connsiteX1707" fmla="*/ 3908496 w 4865539"/>
              <a:gd name="connsiteY1707" fmla="*/ 546779 h 6831203"/>
              <a:gd name="connsiteX1708" fmla="*/ 3909450 w 4865539"/>
              <a:gd name="connsiteY1708" fmla="*/ 546779 h 6831203"/>
              <a:gd name="connsiteX1709" fmla="*/ 3910596 w 4865539"/>
              <a:gd name="connsiteY1709" fmla="*/ 548268 h 6831203"/>
              <a:gd name="connsiteX1710" fmla="*/ 3911358 w 4865539"/>
              <a:gd name="connsiteY1710" fmla="*/ 549262 h 6831203"/>
              <a:gd name="connsiteX1711" fmla="*/ 3913457 w 4865539"/>
              <a:gd name="connsiteY1711" fmla="*/ 552241 h 6831203"/>
              <a:gd name="connsiteX1712" fmla="*/ 3915364 w 4865539"/>
              <a:gd name="connsiteY1712" fmla="*/ 555218 h 6831203"/>
              <a:gd name="connsiteX1713" fmla="*/ 3917273 w 4865539"/>
              <a:gd name="connsiteY1713" fmla="*/ 558197 h 6831203"/>
              <a:gd name="connsiteX1714" fmla="*/ 3918226 w 4865539"/>
              <a:gd name="connsiteY1714" fmla="*/ 558693 h 6831203"/>
              <a:gd name="connsiteX1715" fmla="*/ 3919180 w 4865539"/>
              <a:gd name="connsiteY1715" fmla="*/ 558693 h 6831203"/>
              <a:gd name="connsiteX1716" fmla="*/ 3919945 w 4865539"/>
              <a:gd name="connsiteY1716" fmla="*/ 558197 h 6831203"/>
              <a:gd name="connsiteX1717" fmla="*/ 3920897 w 4865539"/>
              <a:gd name="connsiteY1717" fmla="*/ 556707 h 6831203"/>
              <a:gd name="connsiteX1718" fmla="*/ 3919945 w 4865539"/>
              <a:gd name="connsiteY1718" fmla="*/ 564152 h 6831203"/>
              <a:gd name="connsiteX1719" fmla="*/ 3919563 w 4865539"/>
              <a:gd name="connsiteY1719" fmla="*/ 569612 h 6831203"/>
              <a:gd name="connsiteX1720" fmla="*/ 3919563 w 4865539"/>
              <a:gd name="connsiteY1720" fmla="*/ 574081 h 6831203"/>
              <a:gd name="connsiteX1721" fmla="*/ 3919753 w 4865539"/>
              <a:gd name="connsiteY1721" fmla="*/ 577555 h 6831203"/>
              <a:gd name="connsiteX1722" fmla="*/ 3920135 w 4865539"/>
              <a:gd name="connsiteY1722" fmla="*/ 580534 h 6831203"/>
              <a:gd name="connsiteX1723" fmla="*/ 3920897 w 4865539"/>
              <a:gd name="connsiteY1723" fmla="*/ 582022 h 6831203"/>
              <a:gd name="connsiteX1724" fmla="*/ 3921662 w 4865539"/>
              <a:gd name="connsiteY1724" fmla="*/ 584007 h 6831203"/>
              <a:gd name="connsiteX1725" fmla="*/ 3922806 w 4865539"/>
              <a:gd name="connsiteY1725" fmla="*/ 585001 h 6831203"/>
              <a:gd name="connsiteX1726" fmla="*/ 3924903 w 4865539"/>
              <a:gd name="connsiteY1726" fmla="*/ 587484 h 6831203"/>
              <a:gd name="connsiteX1727" fmla="*/ 3925667 w 4865539"/>
              <a:gd name="connsiteY1727" fmla="*/ 589469 h 6831203"/>
              <a:gd name="connsiteX1728" fmla="*/ 3926622 w 4865539"/>
              <a:gd name="connsiteY1728" fmla="*/ 591950 h 6831203"/>
              <a:gd name="connsiteX1729" fmla="*/ 3927194 w 4865539"/>
              <a:gd name="connsiteY1729" fmla="*/ 595425 h 6831203"/>
              <a:gd name="connsiteX1730" fmla="*/ 3927577 w 4865539"/>
              <a:gd name="connsiteY1730" fmla="*/ 599395 h 6831203"/>
              <a:gd name="connsiteX1731" fmla="*/ 3927956 w 4865539"/>
              <a:gd name="connsiteY1731" fmla="*/ 604855 h 6831203"/>
              <a:gd name="connsiteX1732" fmla="*/ 3927577 w 4865539"/>
              <a:gd name="connsiteY1732" fmla="*/ 612302 h 6831203"/>
              <a:gd name="connsiteX1733" fmla="*/ 3930055 w 4865539"/>
              <a:gd name="connsiteY1733" fmla="*/ 609819 h 6831203"/>
              <a:gd name="connsiteX1734" fmla="*/ 3931773 w 4865539"/>
              <a:gd name="connsiteY1734" fmla="*/ 607834 h 6831203"/>
              <a:gd name="connsiteX1735" fmla="*/ 3933682 w 4865539"/>
              <a:gd name="connsiteY1735" fmla="*/ 607336 h 6831203"/>
              <a:gd name="connsiteX1736" fmla="*/ 3934825 w 4865539"/>
              <a:gd name="connsiteY1736" fmla="*/ 606842 h 6831203"/>
              <a:gd name="connsiteX1737" fmla="*/ 3935970 w 4865539"/>
              <a:gd name="connsiteY1737" fmla="*/ 607336 h 6831203"/>
              <a:gd name="connsiteX1738" fmla="*/ 3936924 w 4865539"/>
              <a:gd name="connsiteY1738" fmla="*/ 607834 h 6831203"/>
              <a:gd name="connsiteX1739" fmla="*/ 3938642 w 4865539"/>
              <a:gd name="connsiteY1739" fmla="*/ 610317 h 6831203"/>
              <a:gd name="connsiteX1740" fmla="*/ 3940550 w 4865539"/>
              <a:gd name="connsiteY1740" fmla="*/ 611805 h 6831203"/>
              <a:gd name="connsiteX1741" fmla="*/ 3941887 w 4865539"/>
              <a:gd name="connsiteY1741" fmla="*/ 613294 h 6831203"/>
              <a:gd name="connsiteX1742" fmla="*/ 3943221 w 4865539"/>
              <a:gd name="connsiteY1742" fmla="*/ 613294 h 6831203"/>
              <a:gd name="connsiteX1743" fmla="*/ 3944938 w 4865539"/>
              <a:gd name="connsiteY1743" fmla="*/ 613294 h 6831203"/>
              <a:gd name="connsiteX1744" fmla="*/ 3947037 w 4865539"/>
              <a:gd name="connsiteY1744" fmla="*/ 612302 h 6831203"/>
              <a:gd name="connsiteX1745" fmla="*/ 3949328 w 4865539"/>
              <a:gd name="connsiteY1745" fmla="*/ 610813 h 6831203"/>
              <a:gd name="connsiteX1746" fmla="*/ 3952189 w 4865539"/>
              <a:gd name="connsiteY1746" fmla="*/ 608330 h 6831203"/>
              <a:gd name="connsiteX1747" fmla="*/ 3952379 w 4865539"/>
              <a:gd name="connsiteY1747" fmla="*/ 605849 h 6831203"/>
              <a:gd name="connsiteX1748" fmla="*/ 3952761 w 4865539"/>
              <a:gd name="connsiteY1748" fmla="*/ 603366 h 6831203"/>
              <a:gd name="connsiteX1749" fmla="*/ 3952761 w 4865539"/>
              <a:gd name="connsiteY1749" fmla="*/ 598404 h 6831203"/>
              <a:gd name="connsiteX1750" fmla="*/ 3952761 w 4865539"/>
              <a:gd name="connsiteY1750" fmla="*/ 595923 h 6831203"/>
              <a:gd name="connsiteX1751" fmla="*/ 3952952 w 4865539"/>
              <a:gd name="connsiteY1751" fmla="*/ 593439 h 6831203"/>
              <a:gd name="connsiteX1752" fmla="*/ 3953333 w 4865539"/>
              <a:gd name="connsiteY1752" fmla="*/ 591454 h 6831203"/>
              <a:gd name="connsiteX1753" fmla="*/ 3953905 w 4865539"/>
              <a:gd name="connsiteY1753" fmla="*/ 588971 h 6831203"/>
              <a:gd name="connsiteX1754" fmla="*/ 3949517 w 4865539"/>
              <a:gd name="connsiteY1754" fmla="*/ 586490 h 6831203"/>
              <a:gd name="connsiteX1755" fmla="*/ 3945702 w 4865539"/>
              <a:gd name="connsiteY1755" fmla="*/ 582022 h 6831203"/>
              <a:gd name="connsiteX1756" fmla="*/ 3941887 w 4865539"/>
              <a:gd name="connsiteY1756" fmla="*/ 577555 h 6831203"/>
              <a:gd name="connsiteX1757" fmla="*/ 3938450 w 4865539"/>
              <a:gd name="connsiteY1757" fmla="*/ 573089 h 6831203"/>
              <a:gd name="connsiteX1758" fmla="*/ 3935208 w 4865539"/>
              <a:gd name="connsiteY1758" fmla="*/ 567627 h 6831203"/>
              <a:gd name="connsiteX1759" fmla="*/ 3931773 w 4865539"/>
              <a:gd name="connsiteY1759" fmla="*/ 561671 h 6831203"/>
              <a:gd name="connsiteX1760" fmla="*/ 3928721 w 4865539"/>
              <a:gd name="connsiteY1760" fmla="*/ 556211 h 6831203"/>
              <a:gd name="connsiteX1761" fmla="*/ 3925858 w 4865539"/>
              <a:gd name="connsiteY1761" fmla="*/ 549262 h 6831203"/>
              <a:gd name="connsiteX1762" fmla="*/ 3920516 w 4865539"/>
              <a:gd name="connsiteY1762" fmla="*/ 535859 h 6831203"/>
              <a:gd name="connsiteX1763" fmla="*/ 3914984 w 4865539"/>
              <a:gd name="connsiteY1763" fmla="*/ 522954 h 6831203"/>
              <a:gd name="connsiteX1764" fmla="*/ 3909259 w 4865539"/>
              <a:gd name="connsiteY1764" fmla="*/ 510047 h 6831203"/>
              <a:gd name="connsiteX1765" fmla="*/ 3906396 w 4865539"/>
              <a:gd name="connsiteY1765" fmla="*/ 504091 h 6831203"/>
              <a:gd name="connsiteX1766" fmla="*/ 3903535 w 4865539"/>
              <a:gd name="connsiteY1766" fmla="*/ 498631 h 6831203"/>
              <a:gd name="connsiteX1767" fmla="*/ 3904491 w 4865539"/>
              <a:gd name="connsiteY1767" fmla="*/ 497142 h 6831203"/>
              <a:gd name="connsiteX1768" fmla="*/ 3905253 w 4865539"/>
              <a:gd name="connsiteY1768" fmla="*/ 497142 h 6831203"/>
              <a:gd name="connsiteX1769" fmla="*/ 3907351 w 4865539"/>
              <a:gd name="connsiteY1769" fmla="*/ 497142 h 6831203"/>
              <a:gd name="connsiteX1770" fmla="*/ 3908114 w 4865539"/>
              <a:gd name="connsiteY1770" fmla="*/ 497142 h 6831203"/>
              <a:gd name="connsiteX1771" fmla="*/ 3909068 w 4865539"/>
              <a:gd name="connsiteY1771" fmla="*/ 496646 h 6831203"/>
              <a:gd name="connsiteX1772" fmla="*/ 3909833 w 4865539"/>
              <a:gd name="connsiteY1772" fmla="*/ 495652 h 6831203"/>
              <a:gd name="connsiteX1773" fmla="*/ 3910786 w 4865539"/>
              <a:gd name="connsiteY1773" fmla="*/ 493667 h 6831203"/>
              <a:gd name="connsiteX1774" fmla="*/ 3907924 w 4865539"/>
              <a:gd name="connsiteY1774" fmla="*/ 484732 h 6831203"/>
              <a:gd name="connsiteX1775" fmla="*/ 3904872 w 4865539"/>
              <a:gd name="connsiteY1775" fmla="*/ 477287 h 6831203"/>
              <a:gd name="connsiteX1776" fmla="*/ 3902199 w 4865539"/>
              <a:gd name="connsiteY1776" fmla="*/ 470338 h 6831203"/>
              <a:gd name="connsiteX1777" fmla="*/ 3899339 w 4865539"/>
              <a:gd name="connsiteY1777" fmla="*/ 464878 h 6831203"/>
              <a:gd name="connsiteX1778" fmla="*/ 3896476 w 4865539"/>
              <a:gd name="connsiteY1778" fmla="*/ 459416 h 6831203"/>
              <a:gd name="connsiteX1779" fmla="*/ 3893804 w 4865539"/>
              <a:gd name="connsiteY1779" fmla="*/ 455445 h 6831203"/>
              <a:gd name="connsiteX1780" fmla="*/ 3891133 w 4865539"/>
              <a:gd name="connsiteY1780" fmla="*/ 451475 h 6831203"/>
              <a:gd name="connsiteX1781" fmla="*/ 3888271 w 4865539"/>
              <a:gd name="connsiteY1781" fmla="*/ 448000 h 6831203"/>
              <a:gd name="connsiteX1782" fmla="*/ 3882357 w 4865539"/>
              <a:gd name="connsiteY1782" fmla="*/ 442044 h 6831203"/>
              <a:gd name="connsiteX1783" fmla="*/ 3876060 w 4865539"/>
              <a:gd name="connsiteY1783" fmla="*/ 435095 h 6831203"/>
              <a:gd name="connsiteX1784" fmla="*/ 3873008 w 4865539"/>
              <a:gd name="connsiteY1784" fmla="*/ 430626 h 6831203"/>
              <a:gd name="connsiteX1785" fmla="*/ 3869573 w 4865539"/>
              <a:gd name="connsiteY1785" fmla="*/ 426160 h 6831203"/>
              <a:gd name="connsiteX1786" fmla="*/ 3866140 w 4865539"/>
              <a:gd name="connsiteY1786" fmla="*/ 420698 h 6831203"/>
              <a:gd name="connsiteX1787" fmla="*/ 3862323 w 4865539"/>
              <a:gd name="connsiteY1787" fmla="*/ 414744 h 6831203"/>
              <a:gd name="connsiteX1788" fmla="*/ 3863469 w 4865539"/>
              <a:gd name="connsiteY1788" fmla="*/ 410774 h 6831203"/>
              <a:gd name="connsiteX1789" fmla="*/ 3864230 w 4865539"/>
              <a:gd name="connsiteY1789" fmla="*/ 406801 h 6831203"/>
              <a:gd name="connsiteX1790" fmla="*/ 3864804 w 4865539"/>
              <a:gd name="connsiteY1790" fmla="*/ 402829 h 6831203"/>
              <a:gd name="connsiteX1791" fmla="*/ 3865185 w 4865539"/>
              <a:gd name="connsiteY1791" fmla="*/ 398363 h 6831203"/>
              <a:gd name="connsiteX1792" fmla="*/ 3865185 w 4865539"/>
              <a:gd name="connsiteY1792" fmla="*/ 394392 h 6831203"/>
              <a:gd name="connsiteX1793" fmla="*/ 3864993 w 4865539"/>
              <a:gd name="connsiteY1793" fmla="*/ 390421 h 6831203"/>
              <a:gd name="connsiteX1794" fmla="*/ 3864421 w 4865539"/>
              <a:gd name="connsiteY1794" fmla="*/ 385953 h 6831203"/>
              <a:gd name="connsiteX1795" fmla="*/ 3863850 w 4865539"/>
              <a:gd name="connsiteY1795" fmla="*/ 381487 h 6831203"/>
              <a:gd name="connsiteX1796" fmla="*/ 3862896 w 4865539"/>
              <a:gd name="connsiteY1796" fmla="*/ 377514 h 6831203"/>
              <a:gd name="connsiteX1797" fmla="*/ 3862132 w 4865539"/>
              <a:gd name="connsiteY1797" fmla="*/ 373048 h 6831203"/>
              <a:gd name="connsiteX1798" fmla="*/ 3859652 w 4865539"/>
              <a:gd name="connsiteY1798" fmla="*/ 364609 h 6831203"/>
              <a:gd name="connsiteX1799" fmla="*/ 3856792 w 4865539"/>
              <a:gd name="connsiteY1799" fmla="*/ 355179 h 6831203"/>
              <a:gd name="connsiteX1800" fmla="*/ 3853545 w 4865539"/>
              <a:gd name="connsiteY1800" fmla="*/ 346244 h 6831203"/>
              <a:gd name="connsiteX1801" fmla="*/ 3854120 w 4865539"/>
              <a:gd name="connsiteY1801" fmla="*/ 341776 h 6831203"/>
              <a:gd name="connsiteX1802" fmla="*/ 3854882 w 4865539"/>
              <a:gd name="connsiteY1802" fmla="*/ 338797 h 6831203"/>
              <a:gd name="connsiteX1803" fmla="*/ 3855646 w 4865539"/>
              <a:gd name="connsiteY1803" fmla="*/ 336812 h 6831203"/>
              <a:gd name="connsiteX1804" fmla="*/ 3856599 w 4865539"/>
              <a:gd name="connsiteY1804" fmla="*/ 336316 h 6831203"/>
              <a:gd name="connsiteX1805" fmla="*/ 3857552 w 4865539"/>
              <a:gd name="connsiteY1805" fmla="*/ 336812 h 6831203"/>
              <a:gd name="connsiteX1806" fmla="*/ 3858507 w 4865539"/>
              <a:gd name="connsiteY1806" fmla="*/ 338301 h 6831203"/>
              <a:gd name="connsiteX1807" fmla="*/ 3860606 w 4865539"/>
              <a:gd name="connsiteY1807" fmla="*/ 340782 h 6831203"/>
              <a:gd name="connsiteX1808" fmla="*/ 3862704 w 4865539"/>
              <a:gd name="connsiteY1808" fmla="*/ 344257 h 6831203"/>
              <a:gd name="connsiteX1809" fmla="*/ 3863658 w 4865539"/>
              <a:gd name="connsiteY1809" fmla="*/ 345746 h 6831203"/>
              <a:gd name="connsiteX1810" fmla="*/ 3864804 w 4865539"/>
              <a:gd name="connsiteY1810" fmla="*/ 346244 h 6831203"/>
              <a:gd name="connsiteX1811" fmla="*/ 3865567 w 4865539"/>
              <a:gd name="connsiteY1811" fmla="*/ 345746 h 6831203"/>
              <a:gd name="connsiteX1812" fmla="*/ 3866520 w 4865539"/>
              <a:gd name="connsiteY1812" fmla="*/ 343761 h 6831203"/>
              <a:gd name="connsiteX1813" fmla="*/ 3867093 w 4865539"/>
              <a:gd name="connsiteY1813" fmla="*/ 340286 h 6831203"/>
              <a:gd name="connsiteX1814" fmla="*/ 3867855 w 4865539"/>
              <a:gd name="connsiteY1814" fmla="*/ 336316 h 6831203"/>
              <a:gd name="connsiteX1815" fmla="*/ 3869573 w 4865539"/>
              <a:gd name="connsiteY1815" fmla="*/ 339790 h 6831203"/>
              <a:gd name="connsiteX1816" fmla="*/ 3871098 w 4865539"/>
              <a:gd name="connsiteY1816" fmla="*/ 343263 h 6831203"/>
              <a:gd name="connsiteX1817" fmla="*/ 3872244 w 4865539"/>
              <a:gd name="connsiteY1817" fmla="*/ 346740 h 6831203"/>
              <a:gd name="connsiteX1818" fmla="*/ 3873198 w 4865539"/>
              <a:gd name="connsiteY1818" fmla="*/ 350215 h 6831203"/>
              <a:gd name="connsiteX1819" fmla="*/ 3874535 w 4865539"/>
              <a:gd name="connsiteY1819" fmla="*/ 355672 h 6831203"/>
              <a:gd name="connsiteX1820" fmla="*/ 3875488 w 4865539"/>
              <a:gd name="connsiteY1820" fmla="*/ 361134 h 6831203"/>
              <a:gd name="connsiteX1821" fmla="*/ 3876442 w 4865539"/>
              <a:gd name="connsiteY1821" fmla="*/ 365603 h 6831203"/>
              <a:gd name="connsiteX1822" fmla="*/ 3876823 w 4865539"/>
              <a:gd name="connsiteY1822" fmla="*/ 367090 h 6831203"/>
              <a:gd name="connsiteX1823" fmla="*/ 3877396 w 4865539"/>
              <a:gd name="connsiteY1823" fmla="*/ 369075 h 6831203"/>
              <a:gd name="connsiteX1824" fmla="*/ 3878350 w 4865539"/>
              <a:gd name="connsiteY1824" fmla="*/ 370565 h 6831203"/>
              <a:gd name="connsiteX1825" fmla="*/ 3879112 w 4865539"/>
              <a:gd name="connsiteY1825" fmla="*/ 371559 h 6831203"/>
              <a:gd name="connsiteX1826" fmla="*/ 3880450 w 4865539"/>
              <a:gd name="connsiteY1826" fmla="*/ 372550 h 6831203"/>
              <a:gd name="connsiteX1827" fmla="*/ 3882357 w 4865539"/>
              <a:gd name="connsiteY1827" fmla="*/ 373048 h 6831203"/>
              <a:gd name="connsiteX1828" fmla="*/ 3882548 w 4865539"/>
              <a:gd name="connsiteY1828" fmla="*/ 368580 h 6831203"/>
              <a:gd name="connsiteX1829" fmla="*/ 3882357 w 4865539"/>
              <a:gd name="connsiteY1829" fmla="*/ 364609 h 6831203"/>
              <a:gd name="connsiteX1830" fmla="*/ 3881594 w 4865539"/>
              <a:gd name="connsiteY1830" fmla="*/ 359645 h 6831203"/>
              <a:gd name="connsiteX1831" fmla="*/ 3880830 w 4865539"/>
              <a:gd name="connsiteY1831" fmla="*/ 356170 h 6831203"/>
              <a:gd name="connsiteX1832" fmla="*/ 3879686 w 4865539"/>
              <a:gd name="connsiteY1832" fmla="*/ 352200 h 6831203"/>
              <a:gd name="connsiteX1833" fmla="*/ 3878350 w 4865539"/>
              <a:gd name="connsiteY1833" fmla="*/ 349221 h 6831203"/>
              <a:gd name="connsiteX1834" fmla="*/ 3876634 w 4865539"/>
              <a:gd name="connsiteY1834" fmla="*/ 345746 h 6831203"/>
              <a:gd name="connsiteX1835" fmla="*/ 3875107 w 4865539"/>
              <a:gd name="connsiteY1835" fmla="*/ 342769 h 6831203"/>
              <a:gd name="connsiteX1836" fmla="*/ 3871292 w 4865539"/>
              <a:gd name="connsiteY1836" fmla="*/ 336812 h 6831203"/>
              <a:gd name="connsiteX1837" fmla="*/ 3867665 w 4865539"/>
              <a:gd name="connsiteY1837" fmla="*/ 331352 h 6831203"/>
              <a:gd name="connsiteX1838" fmla="*/ 3864230 w 4865539"/>
              <a:gd name="connsiteY1838" fmla="*/ 326883 h 6831203"/>
              <a:gd name="connsiteX1839" fmla="*/ 3862896 w 4865539"/>
              <a:gd name="connsiteY1839" fmla="*/ 323906 h 6831203"/>
              <a:gd name="connsiteX1840" fmla="*/ 3861942 w 4865539"/>
              <a:gd name="connsiteY1840" fmla="*/ 321425 h 6831203"/>
              <a:gd name="connsiteX1841" fmla="*/ 3864041 w 4865539"/>
              <a:gd name="connsiteY1841" fmla="*/ 315963 h 6831203"/>
              <a:gd name="connsiteX1842" fmla="*/ 3865185 w 4865539"/>
              <a:gd name="connsiteY1842" fmla="*/ 312489 h 6831203"/>
              <a:gd name="connsiteX1843" fmla="*/ 3865758 w 4865539"/>
              <a:gd name="connsiteY1843" fmla="*/ 309510 h 6831203"/>
              <a:gd name="connsiteX1844" fmla="*/ 3866327 w 4865539"/>
              <a:gd name="connsiteY1844" fmla="*/ 306037 h 6831203"/>
              <a:gd name="connsiteX1845" fmla="*/ 3866327 w 4865539"/>
              <a:gd name="connsiteY1845" fmla="*/ 302562 h 6831203"/>
              <a:gd name="connsiteX1846" fmla="*/ 3866140 w 4865539"/>
              <a:gd name="connsiteY1846" fmla="*/ 299583 h 6831203"/>
              <a:gd name="connsiteX1847" fmla="*/ 3865185 w 4865539"/>
              <a:gd name="connsiteY1847" fmla="*/ 296109 h 6831203"/>
              <a:gd name="connsiteX1848" fmla="*/ 3867665 w 4865539"/>
              <a:gd name="connsiteY1848" fmla="*/ 302067 h 6831203"/>
              <a:gd name="connsiteX1849" fmla="*/ 3869955 w 4865539"/>
              <a:gd name="connsiteY1849" fmla="*/ 307525 h 6831203"/>
              <a:gd name="connsiteX1850" fmla="*/ 3871292 w 4865539"/>
              <a:gd name="connsiteY1850" fmla="*/ 309510 h 6831203"/>
              <a:gd name="connsiteX1851" fmla="*/ 3872625 w 4865539"/>
              <a:gd name="connsiteY1851" fmla="*/ 311001 h 6831203"/>
              <a:gd name="connsiteX1852" fmla="*/ 3875488 w 4865539"/>
              <a:gd name="connsiteY1852" fmla="*/ 312986 h 6831203"/>
              <a:gd name="connsiteX1853" fmla="*/ 3878350 w 4865539"/>
              <a:gd name="connsiteY1853" fmla="*/ 313978 h 6831203"/>
              <a:gd name="connsiteX1854" fmla="*/ 3881213 w 4865539"/>
              <a:gd name="connsiteY1854" fmla="*/ 313978 h 6831203"/>
              <a:gd name="connsiteX1855" fmla="*/ 3884265 w 4865539"/>
              <a:gd name="connsiteY1855" fmla="*/ 312489 h 6831203"/>
              <a:gd name="connsiteX1856" fmla="*/ 3887125 w 4865539"/>
              <a:gd name="connsiteY1856" fmla="*/ 310008 h 6831203"/>
              <a:gd name="connsiteX1857" fmla="*/ 3890179 w 4865539"/>
              <a:gd name="connsiteY1857" fmla="*/ 306533 h 6831203"/>
              <a:gd name="connsiteX1858" fmla="*/ 3893231 w 4865539"/>
              <a:gd name="connsiteY1858" fmla="*/ 302067 h 6831203"/>
              <a:gd name="connsiteX1859" fmla="*/ 3896094 w 4865539"/>
              <a:gd name="connsiteY1859" fmla="*/ 297100 h 6831203"/>
              <a:gd name="connsiteX1860" fmla="*/ 3899146 w 4865539"/>
              <a:gd name="connsiteY1860" fmla="*/ 290649 h 6831203"/>
              <a:gd name="connsiteX1861" fmla="*/ 3902009 w 4865539"/>
              <a:gd name="connsiteY1861" fmla="*/ 284195 h 6831203"/>
              <a:gd name="connsiteX1862" fmla="*/ 3904872 w 4865539"/>
              <a:gd name="connsiteY1862" fmla="*/ 276750 h 6831203"/>
              <a:gd name="connsiteX1863" fmla="*/ 3907732 w 4865539"/>
              <a:gd name="connsiteY1863" fmla="*/ 268311 h 6831203"/>
              <a:gd name="connsiteX1864" fmla="*/ 3910405 w 4865539"/>
              <a:gd name="connsiteY1864" fmla="*/ 259874 h 6831203"/>
              <a:gd name="connsiteX1865" fmla="*/ 3914220 w 4865539"/>
              <a:gd name="connsiteY1865" fmla="*/ 265830 h 6831203"/>
              <a:gd name="connsiteX1866" fmla="*/ 3916320 w 4865539"/>
              <a:gd name="connsiteY1866" fmla="*/ 267320 h 6831203"/>
              <a:gd name="connsiteX1867" fmla="*/ 3918036 w 4865539"/>
              <a:gd name="connsiteY1867" fmla="*/ 269305 h 6831203"/>
              <a:gd name="connsiteX1868" fmla="*/ 3919753 w 4865539"/>
              <a:gd name="connsiteY1868" fmla="*/ 270296 h 6831203"/>
              <a:gd name="connsiteX1869" fmla="*/ 3921470 w 4865539"/>
              <a:gd name="connsiteY1869" fmla="*/ 270792 h 6831203"/>
              <a:gd name="connsiteX1870" fmla="*/ 3922997 w 4865539"/>
              <a:gd name="connsiteY1870" fmla="*/ 271290 h 6831203"/>
              <a:gd name="connsiteX1871" fmla="*/ 3924523 w 4865539"/>
              <a:gd name="connsiteY1871" fmla="*/ 270792 h 6831203"/>
              <a:gd name="connsiteX1872" fmla="*/ 3925858 w 4865539"/>
              <a:gd name="connsiteY1872" fmla="*/ 270296 h 6831203"/>
              <a:gd name="connsiteX1873" fmla="*/ 3927004 w 4865539"/>
              <a:gd name="connsiteY1873" fmla="*/ 268311 h 6831203"/>
              <a:gd name="connsiteX1874" fmla="*/ 3928149 w 4865539"/>
              <a:gd name="connsiteY1874" fmla="*/ 266326 h 6831203"/>
              <a:gd name="connsiteX1875" fmla="*/ 3929294 w 4865539"/>
              <a:gd name="connsiteY1875" fmla="*/ 263845 h 6831203"/>
              <a:gd name="connsiteX1876" fmla="*/ 3930055 w 4865539"/>
              <a:gd name="connsiteY1876" fmla="*/ 260368 h 6831203"/>
              <a:gd name="connsiteX1877" fmla="*/ 3930821 w 4865539"/>
              <a:gd name="connsiteY1877" fmla="*/ 256400 h 6831203"/>
              <a:gd name="connsiteX1878" fmla="*/ 3931392 w 4865539"/>
              <a:gd name="connsiteY1878" fmla="*/ 251435 h 6831203"/>
              <a:gd name="connsiteX1879" fmla="*/ 3931773 w 4865539"/>
              <a:gd name="connsiteY1879" fmla="*/ 246471 h 6831203"/>
              <a:gd name="connsiteX1880" fmla="*/ 3936353 w 4865539"/>
              <a:gd name="connsiteY1880" fmla="*/ 254908 h 6831203"/>
              <a:gd name="connsiteX1881" fmla="*/ 3940360 w 4865539"/>
              <a:gd name="connsiteY1881" fmla="*/ 262853 h 6831203"/>
              <a:gd name="connsiteX1882" fmla="*/ 3943412 w 4865539"/>
              <a:gd name="connsiteY1882" fmla="*/ 269801 h 6831203"/>
              <a:gd name="connsiteX1883" fmla="*/ 3946084 w 4865539"/>
              <a:gd name="connsiteY1883" fmla="*/ 276750 h 6831203"/>
              <a:gd name="connsiteX1884" fmla="*/ 3948564 w 4865539"/>
              <a:gd name="connsiteY1884" fmla="*/ 284195 h 6831203"/>
              <a:gd name="connsiteX1885" fmla="*/ 3950281 w 4865539"/>
              <a:gd name="connsiteY1885" fmla="*/ 292634 h 6831203"/>
              <a:gd name="connsiteX1886" fmla="*/ 3951999 w 4865539"/>
              <a:gd name="connsiteY1886" fmla="*/ 302067 h 6831203"/>
              <a:gd name="connsiteX1887" fmla="*/ 3953524 w 4865539"/>
              <a:gd name="connsiteY1887" fmla="*/ 313978 h 6831203"/>
              <a:gd name="connsiteX1888" fmla="*/ 3954669 w 4865539"/>
              <a:gd name="connsiteY1888" fmla="*/ 312986 h 6831203"/>
              <a:gd name="connsiteX1889" fmla="*/ 3956004 w 4865539"/>
              <a:gd name="connsiteY1889" fmla="*/ 312986 h 6831203"/>
              <a:gd name="connsiteX1890" fmla="*/ 3957531 w 4865539"/>
              <a:gd name="connsiteY1890" fmla="*/ 313482 h 6831203"/>
              <a:gd name="connsiteX1891" fmla="*/ 3958866 w 4865539"/>
              <a:gd name="connsiteY1891" fmla="*/ 313978 h 6831203"/>
              <a:gd name="connsiteX1892" fmla="*/ 3961918 w 4865539"/>
              <a:gd name="connsiteY1892" fmla="*/ 316957 h 6831203"/>
              <a:gd name="connsiteX1893" fmla="*/ 3964971 w 4865539"/>
              <a:gd name="connsiteY1893" fmla="*/ 320927 h 6831203"/>
              <a:gd name="connsiteX1894" fmla="*/ 3968216 w 4865539"/>
              <a:gd name="connsiteY1894" fmla="*/ 325396 h 6831203"/>
              <a:gd name="connsiteX1895" fmla="*/ 3971460 w 4865539"/>
              <a:gd name="connsiteY1895" fmla="*/ 330854 h 6831203"/>
              <a:gd name="connsiteX1896" fmla="*/ 3974894 w 4865539"/>
              <a:gd name="connsiteY1896" fmla="*/ 335820 h 6831203"/>
              <a:gd name="connsiteX1897" fmla="*/ 3978138 w 4865539"/>
              <a:gd name="connsiteY1897" fmla="*/ 340286 h 6831203"/>
              <a:gd name="connsiteX1898" fmla="*/ 3981381 w 4865539"/>
              <a:gd name="connsiteY1898" fmla="*/ 344257 h 6831203"/>
              <a:gd name="connsiteX1899" fmla="*/ 3984625 w 4865539"/>
              <a:gd name="connsiteY1899" fmla="*/ 347236 h 6831203"/>
              <a:gd name="connsiteX1900" fmla="*/ 3986152 w 4865539"/>
              <a:gd name="connsiteY1900" fmla="*/ 348229 h 6831203"/>
              <a:gd name="connsiteX1901" fmla="*/ 3987486 w 4865539"/>
              <a:gd name="connsiteY1901" fmla="*/ 348229 h 6831203"/>
              <a:gd name="connsiteX1902" fmla="*/ 3989013 w 4865539"/>
              <a:gd name="connsiteY1902" fmla="*/ 348229 h 6831203"/>
              <a:gd name="connsiteX1903" fmla="*/ 3990348 w 4865539"/>
              <a:gd name="connsiteY1903" fmla="*/ 347731 h 6831203"/>
              <a:gd name="connsiteX1904" fmla="*/ 3991683 w 4865539"/>
              <a:gd name="connsiteY1904" fmla="*/ 346740 h 6831203"/>
              <a:gd name="connsiteX1905" fmla="*/ 3993021 w 4865539"/>
              <a:gd name="connsiteY1905" fmla="*/ 344257 h 6831203"/>
              <a:gd name="connsiteX1906" fmla="*/ 3994165 w 4865539"/>
              <a:gd name="connsiteY1906" fmla="*/ 342271 h 6831203"/>
              <a:gd name="connsiteX1907" fmla="*/ 3995499 w 4865539"/>
              <a:gd name="connsiteY1907" fmla="*/ 338797 h 6831203"/>
              <a:gd name="connsiteX1908" fmla="*/ 3996262 w 4865539"/>
              <a:gd name="connsiteY1908" fmla="*/ 334330 h 6831203"/>
              <a:gd name="connsiteX1909" fmla="*/ 3997408 w 4865539"/>
              <a:gd name="connsiteY1909" fmla="*/ 328869 h 6831203"/>
              <a:gd name="connsiteX1910" fmla="*/ 3997982 w 4865539"/>
              <a:gd name="connsiteY1910" fmla="*/ 323411 h 6831203"/>
              <a:gd name="connsiteX1911" fmla="*/ 3998934 w 4865539"/>
              <a:gd name="connsiteY1911" fmla="*/ 316461 h 6831203"/>
              <a:gd name="connsiteX1912" fmla="*/ 4000079 w 4865539"/>
              <a:gd name="connsiteY1912" fmla="*/ 316957 h 6831203"/>
              <a:gd name="connsiteX1913" fmla="*/ 4001223 w 4865539"/>
              <a:gd name="connsiteY1913" fmla="*/ 317949 h 6831203"/>
              <a:gd name="connsiteX1914" fmla="*/ 4003514 w 4865539"/>
              <a:gd name="connsiteY1914" fmla="*/ 320927 h 6831203"/>
              <a:gd name="connsiteX1915" fmla="*/ 4005994 w 4865539"/>
              <a:gd name="connsiteY1915" fmla="*/ 324898 h 6831203"/>
              <a:gd name="connsiteX1916" fmla="*/ 4008665 w 4865539"/>
              <a:gd name="connsiteY1916" fmla="*/ 330854 h 6831203"/>
              <a:gd name="connsiteX1917" fmla="*/ 4010955 w 4865539"/>
              <a:gd name="connsiteY1917" fmla="*/ 336812 h 6831203"/>
              <a:gd name="connsiteX1918" fmla="*/ 4013434 w 4865539"/>
              <a:gd name="connsiteY1918" fmla="*/ 343761 h 6831203"/>
              <a:gd name="connsiteX1919" fmla="*/ 4018587 w 4865539"/>
              <a:gd name="connsiteY1919" fmla="*/ 358651 h 6831203"/>
              <a:gd name="connsiteX1920" fmla="*/ 4018015 w 4865539"/>
              <a:gd name="connsiteY1920" fmla="*/ 359149 h 6831203"/>
              <a:gd name="connsiteX1921" fmla="*/ 4017443 w 4865539"/>
              <a:gd name="connsiteY1921" fmla="*/ 359645 h 6831203"/>
              <a:gd name="connsiteX1922" fmla="*/ 4016680 w 4865539"/>
              <a:gd name="connsiteY1922" fmla="*/ 359645 h 6831203"/>
              <a:gd name="connsiteX1923" fmla="*/ 4016107 w 4865539"/>
              <a:gd name="connsiteY1923" fmla="*/ 359149 h 6831203"/>
              <a:gd name="connsiteX1924" fmla="*/ 4014771 w 4865539"/>
              <a:gd name="connsiteY1924" fmla="*/ 357660 h 6831203"/>
              <a:gd name="connsiteX1925" fmla="*/ 4013434 w 4865539"/>
              <a:gd name="connsiteY1925" fmla="*/ 354681 h 6831203"/>
              <a:gd name="connsiteX1926" fmla="*/ 4010573 w 4865539"/>
              <a:gd name="connsiteY1926" fmla="*/ 347731 h 6831203"/>
              <a:gd name="connsiteX1927" fmla="*/ 4007711 w 4865539"/>
              <a:gd name="connsiteY1927" fmla="*/ 340286 h 6831203"/>
              <a:gd name="connsiteX1928" fmla="*/ 4005994 w 4865539"/>
              <a:gd name="connsiteY1928" fmla="*/ 344755 h 6831203"/>
              <a:gd name="connsiteX1929" fmla="*/ 4004850 w 4865539"/>
              <a:gd name="connsiteY1929" fmla="*/ 349717 h 6831203"/>
              <a:gd name="connsiteX1930" fmla="*/ 4004467 w 4865539"/>
              <a:gd name="connsiteY1930" fmla="*/ 351702 h 6831203"/>
              <a:gd name="connsiteX1931" fmla="*/ 4004276 w 4865539"/>
              <a:gd name="connsiteY1931" fmla="*/ 354185 h 6831203"/>
              <a:gd name="connsiteX1932" fmla="*/ 4004276 w 4865539"/>
              <a:gd name="connsiteY1932" fmla="*/ 357164 h 6831203"/>
              <a:gd name="connsiteX1933" fmla="*/ 4004276 w 4865539"/>
              <a:gd name="connsiteY1933" fmla="*/ 359149 h 6831203"/>
              <a:gd name="connsiteX1934" fmla="*/ 4004850 w 4865539"/>
              <a:gd name="connsiteY1934" fmla="*/ 365105 h 6831203"/>
              <a:gd name="connsiteX1935" fmla="*/ 4005994 w 4865539"/>
              <a:gd name="connsiteY1935" fmla="*/ 370069 h 6831203"/>
              <a:gd name="connsiteX1936" fmla="*/ 4007520 w 4865539"/>
              <a:gd name="connsiteY1936" fmla="*/ 376523 h 6831203"/>
              <a:gd name="connsiteX1937" fmla="*/ 4009618 w 4865539"/>
              <a:gd name="connsiteY1937" fmla="*/ 381983 h 6831203"/>
              <a:gd name="connsiteX1938" fmla="*/ 4008093 w 4865539"/>
              <a:gd name="connsiteY1938" fmla="*/ 383968 h 6831203"/>
              <a:gd name="connsiteX1939" fmla="*/ 4006566 w 4865539"/>
              <a:gd name="connsiteY1939" fmla="*/ 384464 h 6831203"/>
              <a:gd name="connsiteX1940" fmla="*/ 4005040 w 4865539"/>
              <a:gd name="connsiteY1940" fmla="*/ 383968 h 6831203"/>
              <a:gd name="connsiteX1941" fmla="*/ 4003514 w 4865539"/>
              <a:gd name="connsiteY1941" fmla="*/ 381983 h 6831203"/>
              <a:gd name="connsiteX1942" fmla="*/ 4001796 w 4865539"/>
              <a:gd name="connsiteY1942" fmla="*/ 380493 h 6831203"/>
              <a:gd name="connsiteX1943" fmla="*/ 4000270 w 4865539"/>
              <a:gd name="connsiteY1943" fmla="*/ 378012 h 6831203"/>
              <a:gd name="connsiteX1944" fmla="*/ 3997025 w 4865539"/>
              <a:gd name="connsiteY1944" fmla="*/ 373048 h 6831203"/>
              <a:gd name="connsiteX1945" fmla="*/ 3993401 w 4865539"/>
              <a:gd name="connsiteY1945" fmla="*/ 368580 h 6831203"/>
              <a:gd name="connsiteX1946" fmla="*/ 3991875 w 4865539"/>
              <a:gd name="connsiteY1946" fmla="*/ 366596 h 6831203"/>
              <a:gd name="connsiteX1947" fmla="*/ 3990348 w 4865539"/>
              <a:gd name="connsiteY1947" fmla="*/ 366097 h 6831203"/>
              <a:gd name="connsiteX1948" fmla="*/ 3988821 w 4865539"/>
              <a:gd name="connsiteY1948" fmla="*/ 365603 h 6831203"/>
              <a:gd name="connsiteX1949" fmla="*/ 3987296 w 4865539"/>
              <a:gd name="connsiteY1949" fmla="*/ 366596 h 6831203"/>
              <a:gd name="connsiteX1950" fmla="*/ 3985769 w 4865539"/>
              <a:gd name="connsiteY1950" fmla="*/ 368580 h 6831203"/>
              <a:gd name="connsiteX1951" fmla="*/ 3984434 w 4865539"/>
              <a:gd name="connsiteY1951" fmla="*/ 371559 h 6831203"/>
              <a:gd name="connsiteX1952" fmla="*/ 3985197 w 4865539"/>
              <a:gd name="connsiteY1952" fmla="*/ 378508 h 6831203"/>
              <a:gd name="connsiteX1953" fmla="*/ 3985960 w 4865539"/>
              <a:gd name="connsiteY1953" fmla="*/ 385953 h 6831203"/>
              <a:gd name="connsiteX1954" fmla="*/ 3987296 w 4865539"/>
              <a:gd name="connsiteY1954" fmla="*/ 394392 h 6831203"/>
              <a:gd name="connsiteX1955" fmla="*/ 3988821 w 4865539"/>
              <a:gd name="connsiteY1955" fmla="*/ 403327 h 6831203"/>
              <a:gd name="connsiteX1956" fmla="*/ 3990348 w 4865539"/>
              <a:gd name="connsiteY1956" fmla="*/ 412261 h 6831203"/>
              <a:gd name="connsiteX1957" fmla="*/ 3992447 w 4865539"/>
              <a:gd name="connsiteY1957" fmla="*/ 421196 h 6831203"/>
              <a:gd name="connsiteX1958" fmla="*/ 3994354 w 4865539"/>
              <a:gd name="connsiteY1958" fmla="*/ 430626 h 6831203"/>
              <a:gd name="connsiteX1959" fmla="*/ 3996454 w 4865539"/>
              <a:gd name="connsiteY1959" fmla="*/ 439563 h 6831203"/>
              <a:gd name="connsiteX1960" fmla="*/ 3998744 w 4865539"/>
              <a:gd name="connsiteY1960" fmla="*/ 448000 h 6831203"/>
              <a:gd name="connsiteX1961" fmla="*/ 4000843 w 4865539"/>
              <a:gd name="connsiteY1961" fmla="*/ 456439 h 6831203"/>
              <a:gd name="connsiteX1962" fmla="*/ 4003323 w 4865539"/>
              <a:gd name="connsiteY1962" fmla="*/ 462892 h 6831203"/>
              <a:gd name="connsiteX1963" fmla="*/ 4005612 w 4865539"/>
              <a:gd name="connsiteY1963" fmla="*/ 468848 h 6831203"/>
              <a:gd name="connsiteX1964" fmla="*/ 4007711 w 4865539"/>
              <a:gd name="connsiteY1964" fmla="*/ 473812 h 6831203"/>
              <a:gd name="connsiteX1965" fmla="*/ 4009811 w 4865539"/>
              <a:gd name="connsiteY1965" fmla="*/ 477287 h 6831203"/>
              <a:gd name="connsiteX1966" fmla="*/ 4010955 w 4865539"/>
              <a:gd name="connsiteY1966" fmla="*/ 478279 h 6831203"/>
              <a:gd name="connsiteX1967" fmla="*/ 4012100 w 4865539"/>
              <a:gd name="connsiteY1967" fmla="*/ 478776 h 6831203"/>
              <a:gd name="connsiteX1968" fmla="*/ 4013053 w 4865539"/>
              <a:gd name="connsiteY1968" fmla="*/ 479770 h 6831203"/>
              <a:gd name="connsiteX1969" fmla="*/ 4014009 w 4865539"/>
              <a:gd name="connsiteY1969" fmla="*/ 479770 h 6831203"/>
              <a:gd name="connsiteX1970" fmla="*/ 4013053 w 4865539"/>
              <a:gd name="connsiteY1970" fmla="*/ 488703 h 6831203"/>
              <a:gd name="connsiteX1971" fmla="*/ 4012672 w 4865539"/>
              <a:gd name="connsiteY1971" fmla="*/ 492675 h 6831203"/>
              <a:gd name="connsiteX1972" fmla="*/ 4012672 w 4865539"/>
              <a:gd name="connsiteY1972" fmla="*/ 497142 h 6831203"/>
              <a:gd name="connsiteX1973" fmla="*/ 4012672 w 4865539"/>
              <a:gd name="connsiteY1973" fmla="*/ 501112 h 6831203"/>
              <a:gd name="connsiteX1974" fmla="*/ 4013053 w 4865539"/>
              <a:gd name="connsiteY1974" fmla="*/ 504587 h 6831203"/>
              <a:gd name="connsiteX1975" fmla="*/ 4013434 w 4865539"/>
              <a:gd name="connsiteY1975" fmla="*/ 508559 h 6831203"/>
              <a:gd name="connsiteX1976" fmla="*/ 4014009 w 4865539"/>
              <a:gd name="connsiteY1976" fmla="*/ 512032 h 6831203"/>
              <a:gd name="connsiteX1977" fmla="*/ 4014961 w 4865539"/>
              <a:gd name="connsiteY1977" fmla="*/ 516002 h 6831203"/>
              <a:gd name="connsiteX1978" fmla="*/ 4015916 w 4865539"/>
              <a:gd name="connsiteY1978" fmla="*/ 519479 h 6831203"/>
              <a:gd name="connsiteX1979" fmla="*/ 4017060 w 4865539"/>
              <a:gd name="connsiteY1979" fmla="*/ 522954 h 6831203"/>
              <a:gd name="connsiteX1980" fmla="*/ 4018395 w 4865539"/>
              <a:gd name="connsiteY1980" fmla="*/ 525933 h 6831203"/>
              <a:gd name="connsiteX1981" fmla="*/ 4020304 w 4865539"/>
              <a:gd name="connsiteY1981" fmla="*/ 529405 h 6831203"/>
              <a:gd name="connsiteX1982" fmla="*/ 4022021 w 4865539"/>
              <a:gd name="connsiteY1982" fmla="*/ 532880 h 6831203"/>
              <a:gd name="connsiteX1983" fmla="*/ 4026409 w 4865539"/>
              <a:gd name="connsiteY1983" fmla="*/ 538838 h 6831203"/>
              <a:gd name="connsiteX1984" fmla="*/ 4025072 w 4865539"/>
              <a:gd name="connsiteY1984" fmla="*/ 542313 h 6831203"/>
              <a:gd name="connsiteX1985" fmla="*/ 4024119 w 4865539"/>
              <a:gd name="connsiteY1985" fmla="*/ 546283 h 6831203"/>
              <a:gd name="connsiteX1986" fmla="*/ 4023547 w 4865539"/>
              <a:gd name="connsiteY1986" fmla="*/ 550254 h 6831203"/>
              <a:gd name="connsiteX1987" fmla="*/ 4023356 w 4865539"/>
              <a:gd name="connsiteY1987" fmla="*/ 554226 h 6831203"/>
              <a:gd name="connsiteX1988" fmla="*/ 4023356 w 4865539"/>
              <a:gd name="connsiteY1988" fmla="*/ 558693 h 6831203"/>
              <a:gd name="connsiteX1989" fmla="*/ 4023738 w 4865539"/>
              <a:gd name="connsiteY1989" fmla="*/ 562665 h 6831203"/>
              <a:gd name="connsiteX1990" fmla="*/ 4024310 w 4865539"/>
              <a:gd name="connsiteY1990" fmla="*/ 567627 h 6831203"/>
              <a:gd name="connsiteX1991" fmla="*/ 4025264 w 4865539"/>
              <a:gd name="connsiteY1991" fmla="*/ 572095 h 6831203"/>
              <a:gd name="connsiteX1992" fmla="*/ 4022974 w 4865539"/>
              <a:gd name="connsiteY1992" fmla="*/ 573089 h 6831203"/>
              <a:gd name="connsiteX1993" fmla="*/ 4021448 w 4865539"/>
              <a:gd name="connsiteY1993" fmla="*/ 573089 h 6831203"/>
              <a:gd name="connsiteX1994" fmla="*/ 4020494 w 4865539"/>
              <a:gd name="connsiteY1994" fmla="*/ 572591 h 6831203"/>
              <a:gd name="connsiteX1995" fmla="*/ 4019731 w 4865539"/>
              <a:gd name="connsiteY1995" fmla="*/ 571598 h 6831203"/>
              <a:gd name="connsiteX1996" fmla="*/ 4019541 w 4865539"/>
              <a:gd name="connsiteY1996" fmla="*/ 569612 h 6831203"/>
              <a:gd name="connsiteX1997" fmla="*/ 4019351 w 4865539"/>
              <a:gd name="connsiteY1997" fmla="*/ 566636 h 6831203"/>
              <a:gd name="connsiteX1998" fmla="*/ 4019731 w 4865539"/>
              <a:gd name="connsiteY1998" fmla="*/ 561174 h 6831203"/>
              <a:gd name="connsiteX1999" fmla="*/ 4020304 w 4865539"/>
              <a:gd name="connsiteY1999" fmla="*/ 553728 h 6831203"/>
              <a:gd name="connsiteX2000" fmla="*/ 4020304 w 4865539"/>
              <a:gd name="connsiteY2000" fmla="*/ 550254 h 6831203"/>
              <a:gd name="connsiteX2001" fmla="*/ 4019921 w 4865539"/>
              <a:gd name="connsiteY2001" fmla="*/ 546779 h 6831203"/>
              <a:gd name="connsiteX2002" fmla="*/ 4019731 w 4865539"/>
              <a:gd name="connsiteY2002" fmla="*/ 542808 h 6831203"/>
              <a:gd name="connsiteX2003" fmla="*/ 4018968 w 4865539"/>
              <a:gd name="connsiteY2003" fmla="*/ 539830 h 6831203"/>
              <a:gd name="connsiteX2004" fmla="*/ 4017823 w 4865539"/>
              <a:gd name="connsiteY2004" fmla="*/ 537350 h 6831203"/>
              <a:gd name="connsiteX2005" fmla="*/ 4016297 w 4865539"/>
              <a:gd name="connsiteY2005" fmla="*/ 534370 h 6831203"/>
              <a:gd name="connsiteX2006" fmla="*/ 4015152 w 4865539"/>
              <a:gd name="connsiteY2006" fmla="*/ 534370 h 6831203"/>
              <a:gd name="connsiteX2007" fmla="*/ 4014197 w 4865539"/>
              <a:gd name="connsiteY2007" fmla="*/ 535363 h 6831203"/>
              <a:gd name="connsiteX2008" fmla="*/ 4013627 w 4865539"/>
              <a:gd name="connsiteY2008" fmla="*/ 537844 h 6831203"/>
              <a:gd name="connsiteX2009" fmla="*/ 4013053 w 4865539"/>
              <a:gd name="connsiteY2009" fmla="*/ 541319 h 6831203"/>
              <a:gd name="connsiteX2010" fmla="*/ 4012481 w 4865539"/>
              <a:gd name="connsiteY2010" fmla="*/ 545290 h 6831203"/>
              <a:gd name="connsiteX2011" fmla="*/ 4012481 w 4865539"/>
              <a:gd name="connsiteY2011" fmla="*/ 549758 h 6831203"/>
              <a:gd name="connsiteX2012" fmla="*/ 4012289 w 4865539"/>
              <a:gd name="connsiteY2012" fmla="*/ 555218 h 6831203"/>
              <a:gd name="connsiteX2013" fmla="*/ 4012481 w 4865539"/>
              <a:gd name="connsiteY2013" fmla="*/ 561174 h 6831203"/>
              <a:gd name="connsiteX2014" fmla="*/ 4013053 w 4865539"/>
              <a:gd name="connsiteY2014" fmla="*/ 567627 h 6831203"/>
              <a:gd name="connsiteX2015" fmla="*/ 4013434 w 4865539"/>
              <a:gd name="connsiteY2015" fmla="*/ 574081 h 6831203"/>
              <a:gd name="connsiteX2016" fmla="*/ 4014197 w 4865539"/>
              <a:gd name="connsiteY2016" fmla="*/ 581030 h 6831203"/>
              <a:gd name="connsiteX2017" fmla="*/ 4015152 w 4865539"/>
              <a:gd name="connsiteY2017" fmla="*/ 587484 h 6831203"/>
              <a:gd name="connsiteX2018" fmla="*/ 4016488 w 4865539"/>
              <a:gd name="connsiteY2018" fmla="*/ 593439 h 6831203"/>
              <a:gd name="connsiteX2019" fmla="*/ 4017823 w 4865539"/>
              <a:gd name="connsiteY2019" fmla="*/ 599893 h 6831203"/>
              <a:gd name="connsiteX2020" fmla="*/ 4019541 w 4865539"/>
              <a:gd name="connsiteY2020" fmla="*/ 605849 h 6831203"/>
              <a:gd name="connsiteX2021" fmla="*/ 4021448 w 4865539"/>
              <a:gd name="connsiteY2021" fmla="*/ 610813 h 6831203"/>
              <a:gd name="connsiteX2022" fmla="*/ 4019921 w 4865539"/>
              <a:gd name="connsiteY2022" fmla="*/ 610813 h 6831203"/>
              <a:gd name="connsiteX2023" fmla="*/ 4018395 w 4865539"/>
              <a:gd name="connsiteY2023" fmla="*/ 611309 h 6831203"/>
              <a:gd name="connsiteX2024" fmla="*/ 4016869 w 4865539"/>
              <a:gd name="connsiteY2024" fmla="*/ 612302 h 6831203"/>
              <a:gd name="connsiteX2025" fmla="*/ 4015343 w 4865539"/>
              <a:gd name="connsiteY2025" fmla="*/ 614288 h 6831203"/>
              <a:gd name="connsiteX2026" fmla="*/ 4013815 w 4865539"/>
              <a:gd name="connsiteY2026" fmla="*/ 615775 h 6831203"/>
              <a:gd name="connsiteX2027" fmla="*/ 4012481 w 4865539"/>
              <a:gd name="connsiteY2027" fmla="*/ 618754 h 6831203"/>
              <a:gd name="connsiteX2028" fmla="*/ 4010955 w 4865539"/>
              <a:gd name="connsiteY2028" fmla="*/ 622229 h 6831203"/>
              <a:gd name="connsiteX2029" fmla="*/ 4009428 w 4865539"/>
              <a:gd name="connsiteY2029" fmla="*/ 625703 h 6831203"/>
              <a:gd name="connsiteX2030" fmla="*/ 4012672 w 4865539"/>
              <a:gd name="connsiteY2030" fmla="*/ 633149 h 6831203"/>
              <a:gd name="connsiteX2031" fmla="*/ 4015534 w 4865539"/>
              <a:gd name="connsiteY2031" fmla="*/ 641092 h 6831203"/>
              <a:gd name="connsiteX2032" fmla="*/ 4017823 w 4865539"/>
              <a:gd name="connsiteY2032" fmla="*/ 649529 h 6831203"/>
              <a:gd name="connsiteX2033" fmla="*/ 4019731 w 4865539"/>
              <a:gd name="connsiteY2033" fmla="*/ 658465 h 6831203"/>
              <a:gd name="connsiteX2034" fmla="*/ 4021448 w 4865539"/>
              <a:gd name="connsiteY2034" fmla="*/ 667896 h 6831203"/>
              <a:gd name="connsiteX2035" fmla="*/ 4022784 w 4865539"/>
              <a:gd name="connsiteY2035" fmla="*/ 677326 h 6831203"/>
              <a:gd name="connsiteX2036" fmla="*/ 4024119 w 4865539"/>
              <a:gd name="connsiteY2036" fmla="*/ 687256 h 6831203"/>
              <a:gd name="connsiteX2037" fmla="*/ 4025264 w 4865539"/>
              <a:gd name="connsiteY2037" fmla="*/ 696685 h 6831203"/>
              <a:gd name="connsiteX2038" fmla="*/ 4027746 w 4865539"/>
              <a:gd name="connsiteY2038" fmla="*/ 718031 h 6831203"/>
              <a:gd name="connsiteX2039" fmla="*/ 4028890 w 4865539"/>
              <a:gd name="connsiteY2039" fmla="*/ 728455 h 6831203"/>
              <a:gd name="connsiteX2040" fmla="*/ 4030606 w 4865539"/>
              <a:gd name="connsiteY2040" fmla="*/ 738877 h 6831203"/>
              <a:gd name="connsiteX2041" fmla="*/ 4032324 w 4865539"/>
              <a:gd name="connsiteY2041" fmla="*/ 749799 h 6831203"/>
              <a:gd name="connsiteX2042" fmla="*/ 4034423 w 4865539"/>
              <a:gd name="connsiteY2042" fmla="*/ 761215 h 6831203"/>
              <a:gd name="connsiteX2043" fmla="*/ 4037094 w 4865539"/>
              <a:gd name="connsiteY2043" fmla="*/ 772135 h 6831203"/>
              <a:gd name="connsiteX2044" fmla="*/ 4040336 w 4865539"/>
              <a:gd name="connsiteY2044" fmla="*/ 783055 h 6831203"/>
              <a:gd name="connsiteX2045" fmla="*/ 4041863 w 4865539"/>
              <a:gd name="connsiteY2045" fmla="*/ 786529 h 6831203"/>
              <a:gd name="connsiteX2046" fmla="*/ 4043198 w 4865539"/>
              <a:gd name="connsiteY2046" fmla="*/ 788514 h 6831203"/>
              <a:gd name="connsiteX2047" fmla="*/ 4043581 w 4865539"/>
              <a:gd name="connsiteY2047" fmla="*/ 788514 h 6831203"/>
              <a:gd name="connsiteX2048" fmla="*/ 4044152 w 4865539"/>
              <a:gd name="connsiteY2048" fmla="*/ 788514 h 6831203"/>
              <a:gd name="connsiteX2049" fmla="*/ 4044917 w 4865539"/>
              <a:gd name="connsiteY2049" fmla="*/ 787523 h 6831203"/>
              <a:gd name="connsiteX2050" fmla="*/ 4045487 w 4865539"/>
              <a:gd name="connsiteY2050" fmla="*/ 785538 h 6831203"/>
              <a:gd name="connsiteX2051" fmla="*/ 4045869 w 4865539"/>
              <a:gd name="connsiteY2051" fmla="*/ 783055 h 6831203"/>
              <a:gd name="connsiteX2052" fmla="*/ 4046252 w 4865539"/>
              <a:gd name="connsiteY2052" fmla="*/ 776105 h 6831203"/>
              <a:gd name="connsiteX2053" fmla="*/ 4046826 w 4865539"/>
              <a:gd name="connsiteY2053" fmla="*/ 771143 h 6831203"/>
              <a:gd name="connsiteX2054" fmla="*/ 4047206 w 4865539"/>
              <a:gd name="connsiteY2054" fmla="*/ 769158 h 6831203"/>
              <a:gd name="connsiteX2055" fmla="*/ 4047396 w 4865539"/>
              <a:gd name="connsiteY2055" fmla="*/ 768660 h 6831203"/>
              <a:gd name="connsiteX2056" fmla="*/ 4047778 w 4865539"/>
              <a:gd name="connsiteY2056" fmla="*/ 768164 h 6831203"/>
              <a:gd name="connsiteX2057" fmla="*/ 4048540 w 4865539"/>
              <a:gd name="connsiteY2057" fmla="*/ 769158 h 6831203"/>
              <a:gd name="connsiteX2058" fmla="*/ 4049686 w 4865539"/>
              <a:gd name="connsiteY2058" fmla="*/ 771639 h 6831203"/>
              <a:gd name="connsiteX2059" fmla="*/ 4050831 w 4865539"/>
              <a:gd name="connsiteY2059" fmla="*/ 776105 h 6831203"/>
              <a:gd name="connsiteX2060" fmla="*/ 4052739 w 4865539"/>
              <a:gd name="connsiteY2060" fmla="*/ 783055 h 6831203"/>
              <a:gd name="connsiteX2061" fmla="*/ 4053120 w 4865539"/>
              <a:gd name="connsiteY2061" fmla="*/ 787027 h 6831203"/>
              <a:gd name="connsiteX2062" fmla="*/ 4053120 w 4865539"/>
              <a:gd name="connsiteY2062" fmla="*/ 790502 h 6831203"/>
              <a:gd name="connsiteX2063" fmla="*/ 4052931 w 4865539"/>
              <a:gd name="connsiteY2063" fmla="*/ 793976 h 6831203"/>
              <a:gd name="connsiteX2064" fmla="*/ 4052357 w 4865539"/>
              <a:gd name="connsiteY2064" fmla="*/ 796953 h 6831203"/>
              <a:gd name="connsiteX2065" fmla="*/ 4051213 w 4865539"/>
              <a:gd name="connsiteY2065" fmla="*/ 802415 h 6831203"/>
              <a:gd name="connsiteX2066" fmla="*/ 4050641 w 4865539"/>
              <a:gd name="connsiteY2066" fmla="*/ 805890 h 6831203"/>
              <a:gd name="connsiteX2067" fmla="*/ 4050067 w 4865539"/>
              <a:gd name="connsiteY2067" fmla="*/ 809365 h 6831203"/>
              <a:gd name="connsiteX2068" fmla="*/ 4049878 w 4865539"/>
              <a:gd name="connsiteY2068" fmla="*/ 813335 h 6831203"/>
              <a:gd name="connsiteX2069" fmla="*/ 4050067 w 4865539"/>
              <a:gd name="connsiteY2069" fmla="*/ 817306 h 6831203"/>
              <a:gd name="connsiteX2070" fmla="*/ 4050259 w 4865539"/>
              <a:gd name="connsiteY2070" fmla="*/ 822268 h 6831203"/>
              <a:gd name="connsiteX2071" fmla="*/ 4051213 w 4865539"/>
              <a:gd name="connsiteY2071" fmla="*/ 828226 h 6831203"/>
              <a:gd name="connsiteX2072" fmla="*/ 4052739 w 4865539"/>
              <a:gd name="connsiteY2072" fmla="*/ 835177 h 6831203"/>
              <a:gd name="connsiteX2073" fmla="*/ 4054647 w 4865539"/>
              <a:gd name="connsiteY2073" fmla="*/ 843116 h 6831203"/>
              <a:gd name="connsiteX2074" fmla="*/ 4057509 w 4865539"/>
              <a:gd name="connsiteY2074" fmla="*/ 852053 h 6831203"/>
              <a:gd name="connsiteX2075" fmla="*/ 4060943 w 4865539"/>
              <a:gd name="connsiteY2075" fmla="*/ 862973 h 6831203"/>
              <a:gd name="connsiteX2076" fmla="*/ 4059226 w 4865539"/>
              <a:gd name="connsiteY2076" fmla="*/ 864958 h 6831203"/>
              <a:gd name="connsiteX2077" fmla="*/ 4057700 w 4865539"/>
              <a:gd name="connsiteY2077" fmla="*/ 868433 h 6831203"/>
              <a:gd name="connsiteX2078" fmla="*/ 4056556 w 4865539"/>
              <a:gd name="connsiteY2078" fmla="*/ 871409 h 6831203"/>
              <a:gd name="connsiteX2079" fmla="*/ 4055792 w 4865539"/>
              <a:gd name="connsiteY2079" fmla="*/ 874886 h 6831203"/>
              <a:gd name="connsiteX2080" fmla="*/ 4055220 w 4865539"/>
              <a:gd name="connsiteY2080" fmla="*/ 878361 h 6831203"/>
              <a:gd name="connsiteX2081" fmla="*/ 4054647 w 4865539"/>
              <a:gd name="connsiteY2081" fmla="*/ 881834 h 6831203"/>
              <a:gd name="connsiteX2082" fmla="*/ 4054266 w 4865539"/>
              <a:gd name="connsiteY2082" fmla="*/ 889281 h 6831203"/>
              <a:gd name="connsiteX2083" fmla="*/ 4053503 w 4865539"/>
              <a:gd name="connsiteY2083" fmla="*/ 896726 h 6831203"/>
              <a:gd name="connsiteX2084" fmla="*/ 4052931 w 4865539"/>
              <a:gd name="connsiteY2084" fmla="*/ 903180 h 6831203"/>
              <a:gd name="connsiteX2085" fmla="*/ 4052168 w 4865539"/>
              <a:gd name="connsiteY2085" fmla="*/ 906654 h 6831203"/>
              <a:gd name="connsiteX2086" fmla="*/ 4051594 w 4865539"/>
              <a:gd name="connsiteY2086" fmla="*/ 910129 h 6831203"/>
              <a:gd name="connsiteX2087" fmla="*/ 4050450 w 4865539"/>
              <a:gd name="connsiteY2087" fmla="*/ 913602 h 6831203"/>
              <a:gd name="connsiteX2088" fmla="*/ 4049115 w 4865539"/>
              <a:gd name="connsiteY2088" fmla="*/ 916581 h 6831203"/>
              <a:gd name="connsiteX2089" fmla="*/ 4051976 w 4865539"/>
              <a:gd name="connsiteY2089" fmla="*/ 924524 h 6831203"/>
              <a:gd name="connsiteX2090" fmla="*/ 4054647 w 4865539"/>
              <a:gd name="connsiteY2090" fmla="*/ 930975 h 6831203"/>
              <a:gd name="connsiteX2091" fmla="*/ 4056174 w 4865539"/>
              <a:gd name="connsiteY2091" fmla="*/ 933458 h 6831203"/>
              <a:gd name="connsiteX2092" fmla="*/ 4057509 w 4865539"/>
              <a:gd name="connsiteY2092" fmla="*/ 935941 h 6831203"/>
              <a:gd name="connsiteX2093" fmla="*/ 4058845 w 4865539"/>
              <a:gd name="connsiteY2093" fmla="*/ 936933 h 6831203"/>
              <a:gd name="connsiteX2094" fmla="*/ 4060371 w 4865539"/>
              <a:gd name="connsiteY2094" fmla="*/ 937927 h 6831203"/>
              <a:gd name="connsiteX2095" fmla="*/ 4061707 w 4865539"/>
              <a:gd name="connsiteY2095" fmla="*/ 938920 h 6831203"/>
              <a:gd name="connsiteX2096" fmla="*/ 4063042 w 4865539"/>
              <a:gd name="connsiteY2096" fmla="*/ 938920 h 6831203"/>
              <a:gd name="connsiteX2097" fmla="*/ 4064378 w 4865539"/>
              <a:gd name="connsiteY2097" fmla="*/ 937429 h 6831203"/>
              <a:gd name="connsiteX2098" fmla="*/ 4065904 w 4865539"/>
              <a:gd name="connsiteY2098" fmla="*/ 936435 h 6831203"/>
              <a:gd name="connsiteX2099" fmla="*/ 4067049 w 4865539"/>
              <a:gd name="connsiteY2099" fmla="*/ 933956 h 6831203"/>
              <a:gd name="connsiteX2100" fmla="*/ 4068385 w 4865539"/>
              <a:gd name="connsiteY2100" fmla="*/ 931473 h 6831203"/>
              <a:gd name="connsiteX2101" fmla="*/ 4069720 w 4865539"/>
              <a:gd name="connsiteY2101" fmla="*/ 927502 h 6831203"/>
              <a:gd name="connsiteX2102" fmla="*/ 4071247 w 4865539"/>
              <a:gd name="connsiteY2102" fmla="*/ 923532 h 6831203"/>
              <a:gd name="connsiteX2103" fmla="*/ 4073154 w 4865539"/>
              <a:gd name="connsiteY2103" fmla="*/ 927005 h 6831203"/>
              <a:gd name="connsiteX2104" fmla="*/ 4074872 w 4865539"/>
              <a:gd name="connsiteY2104" fmla="*/ 929984 h 6831203"/>
              <a:gd name="connsiteX2105" fmla="*/ 4076398 w 4865539"/>
              <a:gd name="connsiteY2105" fmla="*/ 933956 h 6831203"/>
              <a:gd name="connsiteX2106" fmla="*/ 4077734 w 4865539"/>
              <a:gd name="connsiteY2106" fmla="*/ 937927 h 6831203"/>
              <a:gd name="connsiteX2107" fmla="*/ 4079069 w 4865539"/>
              <a:gd name="connsiteY2107" fmla="*/ 942889 h 6831203"/>
              <a:gd name="connsiteX2108" fmla="*/ 4079832 w 4865539"/>
              <a:gd name="connsiteY2108" fmla="*/ 947357 h 6831203"/>
              <a:gd name="connsiteX2109" fmla="*/ 4080788 w 4865539"/>
              <a:gd name="connsiteY2109" fmla="*/ 951823 h 6831203"/>
              <a:gd name="connsiteX2110" fmla="*/ 4081358 w 4865539"/>
              <a:gd name="connsiteY2110" fmla="*/ 956788 h 6831203"/>
              <a:gd name="connsiteX2111" fmla="*/ 4081550 w 4865539"/>
              <a:gd name="connsiteY2111" fmla="*/ 961754 h 6831203"/>
              <a:gd name="connsiteX2112" fmla="*/ 4081741 w 4865539"/>
              <a:gd name="connsiteY2112" fmla="*/ 966716 h 6831203"/>
              <a:gd name="connsiteX2113" fmla="*/ 4081550 w 4865539"/>
              <a:gd name="connsiteY2113" fmla="*/ 971182 h 6831203"/>
              <a:gd name="connsiteX2114" fmla="*/ 4081168 w 4865539"/>
              <a:gd name="connsiteY2114" fmla="*/ 976146 h 6831203"/>
              <a:gd name="connsiteX2115" fmla="*/ 4080596 w 4865539"/>
              <a:gd name="connsiteY2115" fmla="*/ 981110 h 6831203"/>
              <a:gd name="connsiteX2116" fmla="*/ 4079451 w 4865539"/>
              <a:gd name="connsiteY2116" fmla="*/ 985577 h 6831203"/>
              <a:gd name="connsiteX2117" fmla="*/ 4078114 w 4865539"/>
              <a:gd name="connsiteY2117" fmla="*/ 990045 h 6831203"/>
              <a:gd name="connsiteX2118" fmla="*/ 4076398 w 4865539"/>
              <a:gd name="connsiteY2118" fmla="*/ 994016 h 6831203"/>
              <a:gd name="connsiteX2119" fmla="*/ 4075443 w 4865539"/>
              <a:gd name="connsiteY2119" fmla="*/ 990045 h 6831203"/>
              <a:gd name="connsiteX2120" fmla="*/ 4075063 w 4865539"/>
              <a:gd name="connsiteY2120" fmla="*/ 986570 h 6831203"/>
              <a:gd name="connsiteX2121" fmla="*/ 4074872 w 4865539"/>
              <a:gd name="connsiteY2121" fmla="*/ 982600 h 6831203"/>
              <a:gd name="connsiteX2122" fmla="*/ 4074872 w 4865539"/>
              <a:gd name="connsiteY2122" fmla="*/ 979621 h 6831203"/>
              <a:gd name="connsiteX2123" fmla="*/ 4075063 w 4865539"/>
              <a:gd name="connsiteY2123" fmla="*/ 976146 h 6831203"/>
              <a:gd name="connsiteX2124" fmla="*/ 4075443 w 4865539"/>
              <a:gd name="connsiteY2124" fmla="*/ 973665 h 6831203"/>
              <a:gd name="connsiteX2125" fmla="*/ 4076398 w 4865539"/>
              <a:gd name="connsiteY2125" fmla="*/ 967212 h 6831203"/>
              <a:gd name="connsiteX2126" fmla="*/ 4076779 w 4865539"/>
              <a:gd name="connsiteY2126" fmla="*/ 963737 h 6831203"/>
              <a:gd name="connsiteX2127" fmla="*/ 4076971 w 4865539"/>
              <a:gd name="connsiteY2127" fmla="*/ 960262 h 6831203"/>
              <a:gd name="connsiteX2128" fmla="*/ 4076971 w 4865539"/>
              <a:gd name="connsiteY2128" fmla="*/ 956788 h 6831203"/>
              <a:gd name="connsiteX2129" fmla="*/ 4076779 w 4865539"/>
              <a:gd name="connsiteY2129" fmla="*/ 953811 h 6831203"/>
              <a:gd name="connsiteX2130" fmla="*/ 4076206 w 4865539"/>
              <a:gd name="connsiteY2130" fmla="*/ 950336 h 6831203"/>
              <a:gd name="connsiteX2131" fmla="*/ 4075063 w 4865539"/>
              <a:gd name="connsiteY2131" fmla="*/ 946363 h 6831203"/>
              <a:gd name="connsiteX2132" fmla="*/ 4073536 w 4865539"/>
              <a:gd name="connsiteY2132" fmla="*/ 941399 h 6831203"/>
              <a:gd name="connsiteX2133" fmla="*/ 4071247 w 4865539"/>
              <a:gd name="connsiteY2133" fmla="*/ 936933 h 6831203"/>
              <a:gd name="connsiteX2134" fmla="*/ 4070483 w 4865539"/>
              <a:gd name="connsiteY2134" fmla="*/ 937927 h 6831203"/>
              <a:gd name="connsiteX2135" fmla="*/ 4069720 w 4865539"/>
              <a:gd name="connsiteY2135" fmla="*/ 939912 h 6831203"/>
              <a:gd name="connsiteX2136" fmla="*/ 4069338 w 4865539"/>
              <a:gd name="connsiteY2136" fmla="*/ 941399 h 6831203"/>
              <a:gd name="connsiteX2137" fmla="*/ 4068766 w 4865539"/>
              <a:gd name="connsiteY2137" fmla="*/ 943882 h 6831203"/>
              <a:gd name="connsiteX2138" fmla="*/ 4068002 w 4865539"/>
              <a:gd name="connsiteY2138" fmla="*/ 948351 h 6831203"/>
              <a:gd name="connsiteX2139" fmla="*/ 4067812 w 4865539"/>
              <a:gd name="connsiteY2139" fmla="*/ 953811 h 6831203"/>
              <a:gd name="connsiteX2140" fmla="*/ 4068002 w 4865539"/>
              <a:gd name="connsiteY2140" fmla="*/ 959271 h 6831203"/>
              <a:gd name="connsiteX2141" fmla="*/ 4068195 w 4865539"/>
              <a:gd name="connsiteY2141" fmla="*/ 965722 h 6831203"/>
              <a:gd name="connsiteX2142" fmla="*/ 4068958 w 4865539"/>
              <a:gd name="connsiteY2142" fmla="*/ 971680 h 6831203"/>
              <a:gd name="connsiteX2143" fmla="*/ 4069720 w 4865539"/>
              <a:gd name="connsiteY2143" fmla="*/ 978134 h 6831203"/>
              <a:gd name="connsiteX2144" fmla="*/ 4070865 w 4865539"/>
              <a:gd name="connsiteY2144" fmla="*/ 984585 h 6831203"/>
              <a:gd name="connsiteX2145" fmla="*/ 4072200 w 4865539"/>
              <a:gd name="connsiteY2145" fmla="*/ 990045 h 6831203"/>
              <a:gd name="connsiteX2146" fmla="*/ 4073536 w 4865539"/>
              <a:gd name="connsiteY2146" fmla="*/ 996001 h 6831203"/>
              <a:gd name="connsiteX2147" fmla="*/ 4075063 w 4865539"/>
              <a:gd name="connsiteY2147" fmla="*/ 1000469 h 6831203"/>
              <a:gd name="connsiteX2148" fmla="*/ 4076587 w 4865539"/>
              <a:gd name="connsiteY2148" fmla="*/ 1004440 h 6831203"/>
              <a:gd name="connsiteX2149" fmla="*/ 4078306 w 4865539"/>
              <a:gd name="connsiteY2149" fmla="*/ 1007916 h 6831203"/>
              <a:gd name="connsiteX2150" fmla="*/ 4079832 w 4865539"/>
              <a:gd name="connsiteY2150" fmla="*/ 1009902 h 6831203"/>
              <a:gd name="connsiteX2151" fmla="*/ 4081358 w 4865539"/>
              <a:gd name="connsiteY2151" fmla="*/ 1010397 h 6831203"/>
              <a:gd name="connsiteX2152" fmla="*/ 4082122 w 4865539"/>
              <a:gd name="connsiteY2152" fmla="*/ 1008908 h 6831203"/>
              <a:gd name="connsiteX2153" fmla="*/ 4082504 w 4865539"/>
              <a:gd name="connsiteY2153" fmla="*/ 1008412 h 6831203"/>
              <a:gd name="connsiteX2154" fmla="*/ 4082694 w 4865539"/>
              <a:gd name="connsiteY2154" fmla="*/ 1008412 h 6831203"/>
              <a:gd name="connsiteX2155" fmla="*/ 4082694 w 4865539"/>
              <a:gd name="connsiteY2155" fmla="*/ 1008908 h 6831203"/>
              <a:gd name="connsiteX2156" fmla="*/ 4082122 w 4865539"/>
              <a:gd name="connsiteY2156" fmla="*/ 1011887 h 6831203"/>
              <a:gd name="connsiteX2157" fmla="*/ 4081168 w 4865539"/>
              <a:gd name="connsiteY2157" fmla="*/ 1012879 h 6831203"/>
              <a:gd name="connsiteX2158" fmla="*/ 4080213 w 4865539"/>
              <a:gd name="connsiteY2158" fmla="*/ 1014368 h 6831203"/>
              <a:gd name="connsiteX2159" fmla="*/ 4079259 w 4865539"/>
              <a:gd name="connsiteY2159" fmla="*/ 1015360 h 6831203"/>
              <a:gd name="connsiteX2160" fmla="*/ 4077924 w 4865539"/>
              <a:gd name="connsiteY2160" fmla="*/ 1016353 h 6831203"/>
              <a:gd name="connsiteX2161" fmla="*/ 4076398 w 4865539"/>
              <a:gd name="connsiteY2161" fmla="*/ 1016353 h 6831203"/>
              <a:gd name="connsiteX2162" fmla="*/ 4074872 w 4865539"/>
              <a:gd name="connsiteY2162" fmla="*/ 1015857 h 6831203"/>
              <a:gd name="connsiteX2163" fmla="*/ 4072772 w 4865539"/>
              <a:gd name="connsiteY2163" fmla="*/ 1013872 h 6831203"/>
              <a:gd name="connsiteX2164" fmla="*/ 4070865 w 4865539"/>
              <a:gd name="connsiteY2164" fmla="*/ 1011389 h 6831203"/>
              <a:gd name="connsiteX2165" fmla="*/ 4068958 w 4865539"/>
              <a:gd name="connsiteY2165" fmla="*/ 1007419 h 6831203"/>
              <a:gd name="connsiteX2166" fmla="*/ 4066476 w 4865539"/>
              <a:gd name="connsiteY2166" fmla="*/ 1001463 h 6831203"/>
              <a:gd name="connsiteX2167" fmla="*/ 4066287 w 4865539"/>
              <a:gd name="connsiteY2167" fmla="*/ 1008412 h 6831203"/>
              <a:gd name="connsiteX2168" fmla="*/ 4066287 w 4865539"/>
              <a:gd name="connsiteY2168" fmla="*/ 1015360 h 6831203"/>
              <a:gd name="connsiteX2169" fmla="*/ 4066476 w 4865539"/>
              <a:gd name="connsiteY2169" fmla="*/ 1021813 h 6831203"/>
              <a:gd name="connsiteX2170" fmla="*/ 4066858 w 4865539"/>
              <a:gd name="connsiteY2170" fmla="*/ 1028763 h 6831203"/>
              <a:gd name="connsiteX2171" fmla="*/ 4067621 w 4865539"/>
              <a:gd name="connsiteY2171" fmla="*/ 1035216 h 6831203"/>
              <a:gd name="connsiteX2172" fmla="*/ 4068385 w 4865539"/>
              <a:gd name="connsiteY2172" fmla="*/ 1042164 h 6831203"/>
              <a:gd name="connsiteX2173" fmla="*/ 4070483 w 4865539"/>
              <a:gd name="connsiteY2173" fmla="*/ 1055071 h 6831203"/>
              <a:gd name="connsiteX2174" fmla="*/ 4072772 w 4865539"/>
              <a:gd name="connsiteY2174" fmla="*/ 1067978 h 6831203"/>
              <a:gd name="connsiteX2175" fmla="*/ 4075443 w 4865539"/>
              <a:gd name="connsiteY2175" fmla="*/ 1081379 h 6831203"/>
              <a:gd name="connsiteX2176" fmla="*/ 4081168 w 4865539"/>
              <a:gd name="connsiteY2176" fmla="*/ 1106198 h 6831203"/>
              <a:gd name="connsiteX2177" fmla="*/ 4083840 w 4865539"/>
              <a:gd name="connsiteY2177" fmla="*/ 1119103 h 6831203"/>
              <a:gd name="connsiteX2178" fmla="*/ 4085939 w 4865539"/>
              <a:gd name="connsiteY2178" fmla="*/ 1131512 h 6831203"/>
              <a:gd name="connsiteX2179" fmla="*/ 4087083 w 4865539"/>
              <a:gd name="connsiteY2179" fmla="*/ 1137966 h 6831203"/>
              <a:gd name="connsiteX2180" fmla="*/ 4088036 w 4865539"/>
              <a:gd name="connsiteY2180" fmla="*/ 1143428 h 6831203"/>
              <a:gd name="connsiteX2181" fmla="*/ 4088610 w 4865539"/>
              <a:gd name="connsiteY2181" fmla="*/ 1149879 h 6831203"/>
              <a:gd name="connsiteX2182" fmla="*/ 4088990 w 4865539"/>
              <a:gd name="connsiteY2182" fmla="*/ 1155837 h 6831203"/>
              <a:gd name="connsiteX2183" fmla="*/ 4089371 w 4865539"/>
              <a:gd name="connsiteY2183" fmla="*/ 1161793 h 6831203"/>
              <a:gd name="connsiteX2184" fmla="*/ 4089564 w 4865539"/>
              <a:gd name="connsiteY2184" fmla="*/ 1168246 h 6831203"/>
              <a:gd name="connsiteX2185" fmla="*/ 4089371 w 4865539"/>
              <a:gd name="connsiteY2185" fmla="*/ 1173704 h 6831203"/>
              <a:gd name="connsiteX2186" fmla="*/ 4088800 w 4865539"/>
              <a:gd name="connsiteY2186" fmla="*/ 1180158 h 6831203"/>
              <a:gd name="connsiteX2187" fmla="*/ 4088228 w 4865539"/>
              <a:gd name="connsiteY2187" fmla="*/ 1185620 h 6831203"/>
              <a:gd name="connsiteX2188" fmla="*/ 4087273 w 4865539"/>
              <a:gd name="connsiteY2188" fmla="*/ 1192071 h 6831203"/>
              <a:gd name="connsiteX2189" fmla="*/ 4085939 w 4865539"/>
              <a:gd name="connsiteY2189" fmla="*/ 1197531 h 6831203"/>
              <a:gd name="connsiteX2190" fmla="*/ 4084412 w 4865539"/>
              <a:gd name="connsiteY2190" fmla="*/ 1203487 h 6831203"/>
              <a:gd name="connsiteX2191" fmla="*/ 4087083 w 4865539"/>
              <a:gd name="connsiteY2191" fmla="*/ 1204481 h 6831203"/>
              <a:gd name="connsiteX2192" fmla="*/ 4089371 w 4865539"/>
              <a:gd name="connsiteY2192" fmla="*/ 1205472 h 6831203"/>
              <a:gd name="connsiteX2193" fmla="*/ 4091281 w 4865539"/>
              <a:gd name="connsiteY2193" fmla="*/ 1206962 h 6831203"/>
              <a:gd name="connsiteX2194" fmla="*/ 4092806 w 4865539"/>
              <a:gd name="connsiteY2194" fmla="*/ 1208451 h 6831203"/>
              <a:gd name="connsiteX2195" fmla="*/ 4093952 w 4865539"/>
              <a:gd name="connsiteY2195" fmla="*/ 1210437 h 6831203"/>
              <a:gd name="connsiteX2196" fmla="*/ 4094713 w 4865539"/>
              <a:gd name="connsiteY2196" fmla="*/ 1212424 h 6831203"/>
              <a:gd name="connsiteX2197" fmla="*/ 4095668 w 4865539"/>
              <a:gd name="connsiteY2197" fmla="*/ 1214905 h 6831203"/>
              <a:gd name="connsiteX2198" fmla="*/ 4096050 w 4865539"/>
              <a:gd name="connsiteY2198" fmla="*/ 1217884 h 6831203"/>
              <a:gd name="connsiteX2199" fmla="*/ 4097195 w 4865539"/>
              <a:gd name="connsiteY2199" fmla="*/ 1223344 h 6831203"/>
              <a:gd name="connsiteX2200" fmla="*/ 4098531 w 4865539"/>
              <a:gd name="connsiteY2200" fmla="*/ 1229795 h 6831203"/>
              <a:gd name="connsiteX2201" fmla="*/ 4099294 w 4865539"/>
              <a:gd name="connsiteY2201" fmla="*/ 1233270 h 6831203"/>
              <a:gd name="connsiteX2202" fmla="*/ 4100438 w 4865539"/>
              <a:gd name="connsiteY2202" fmla="*/ 1236249 h 6831203"/>
              <a:gd name="connsiteX2203" fmla="*/ 4101775 w 4865539"/>
              <a:gd name="connsiteY2203" fmla="*/ 1240221 h 6831203"/>
              <a:gd name="connsiteX2204" fmla="*/ 4103300 w 4865539"/>
              <a:gd name="connsiteY2204" fmla="*/ 1244686 h 6831203"/>
              <a:gd name="connsiteX2205" fmla="*/ 4104254 w 4865539"/>
              <a:gd name="connsiteY2205" fmla="*/ 1238234 h 6831203"/>
              <a:gd name="connsiteX2206" fmla="*/ 4104637 w 4865539"/>
              <a:gd name="connsiteY2206" fmla="*/ 1235255 h 6831203"/>
              <a:gd name="connsiteX2207" fmla="*/ 4104826 w 4865539"/>
              <a:gd name="connsiteY2207" fmla="*/ 1231783 h 6831203"/>
              <a:gd name="connsiteX2208" fmla="*/ 4104826 w 4865539"/>
              <a:gd name="connsiteY2208" fmla="*/ 1228308 h 6831203"/>
              <a:gd name="connsiteX2209" fmla="*/ 4104826 w 4865539"/>
              <a:gd name="connsiteY2209" fmla="*/ 1224831 h 6831203"/>
              <a:gd name="connsiteX2210" fmla="*/ 4104446 w 4865539"/>
              <a:gd name="connsiteY2210" fmla="*/ 1221854 h 6831203"/>
              <a:gd name="connsiteX2211" fmla="*/ 4103682 w 4865539"/>
              <a:gd name="connsiteY2211" fmla="*/ 1217884 h 6831203"/>
              <a:gd name="connsiteX2212" fmla="*/ 4105590 w 4865539"/>
              <a:gd name="connsiteY2212" fmla="*/ 1220365 h 6831203"/>
              <a:gd name="connsiteX2213" fmla="*/ 4107117 w 4865539"/>
              <a:gd name="connsiteY2213" fmla="*/ 1224335 h 6831203"/>
              <a:gd name="connsiteX2214" fmla="*/ 4108834 w 4865539"/>
              <a:gd name="connsiteY2214" fmla="*/ 1229795 h 6831203"/>
              <a:gd name="connsiteX2215" fmla="*/ 4110360 w 4865539"/>
              <a:gd name="connsiteY2215" fmla="*/ 1234759 h 6831203"/>
              <a:gd name="connsiteX2216" fmla="*/ 4113602 w 4865539"/>
              <a:gd name="connsiteY2216" fmla="*/ 1247171 h 6831203"/>
              <a:gd name="connsiteX2217" fmla="*/ 4117228 w 4865539"/>
              <a:gd name="connsiteY2217" fmla="*/ 1261565 h 6831203"/>
              <a:gd name="connsiteX2218" fmla="*/ 4120854 w 4865539"/>
              <a:gd name="connsiteY2218" fmla="*/ 1276952 h 6831203"/>
              <a:gd name="connsiteX2219" fmla="*/ 4125051 w 4865539"/>
              <a:gd name="connsiteY2219" fmla="*/ 1293334 h 6831203"/>
              <a:gd name="connsiteX2220" fmla="*/ 4127533 w 4865539"/>
              <a:gd name="connsiteY2220" fmla="*/ 1301275 h 6831203"/>
              <a:gd name="connsiteX2221" fmla="*/ 4129822 w 4865539"/>
              <a:gd name="connsiteY2221" fmla="*/ 1309713 h 6831203"/>
              <a:gd name="connsiteX2222" fmla="*/ 4132684 w 4865539"/>
              <a:gd name="connsiteY2222" fmla="*/ 1318152 h 6831203"/>
              <a:gd name="connsiteX2223" fmla="*/ 4135545 w 4865539"/>
              <a:gd name="connsiteY2223" fmla="*/ 1325595 h 6831203"/>
              <a:gd name="connsiteX2224" fmla="*/ 4145848 w 4865539"/>
              <a:gd name="connsiteY2224" fmla="*/ 1306735 h 6831203"/>
              <a:gd name="connsiteX2225" fmla="*/ 4145276 w 4865539"/>
              <a:gd name="connsiteY2225" fmla="*/ 1303260 h 6831203"/>
              <a:gd name="connsiteX2226" fmla="*/ 4144512 w 4865539"/>
              <a:gd name="connsiteY2226" fmla="*/ 1300281 h 6831203"/>
              <a:gd name="connsiteX2227" fmla="*/ 4143941 w 4865539"/>
              <a:gd name="connsiteY2227" fmla="*/ 1298296 h 6831203"/>
              <a:gd name="connsiteX2228" fmla="*/ 4142987 w 4865539"/>
              <a:gd name="connsiteY2228" fmla="*/ 1296310 h 6831203"/>
              <a:gd name="connsiteX2229" fmla="*/ 4142415 w 4865539"/>
              <a:gd name="connsiteY2229" fmla="*/ 1295319 h 6831203"/>
              <a:gd name="connsiteX2230" fmla="*/ 4141460 w 4865539"/>
              <a:gd name="connsiteY2230" fmla="*/ 1294821 h 6831203"/>
              <a:gd name="connsiteX2231" fmla="*/ 4140888 w 4865539"/>
              <a:gd name="connsiteY2231" fmla="*/ 1294325 h 6831203"/>
              <a:gd name="connsiteX2232" fmla="*/ 4139933 w 4865539"/>
              <a:gd name="connsiteY2232" fmla="*/ 1294821 h 6831203"/>
              <a:gd name="connsiteX2233" fmla="*/ 4138408 w 4865539"/>
              <a:gd name="connsiteY2233" fmla="*/ 1295815 h 6831203"/>
              <a:gd name="connsiteX2234" fmla="*/ 4136881 w 4865539"/>
              <a:gd name="connsiteY2234" fmla="*/ 1298296 h 6831203"/>
              <a:gd name="connsiteX2235" fmla="*/ 4133637 w 4865539"/>
              <a:gd name="connsiteY2235" fmla="*/ 1303260 h 6831203"/>
              <a:gd name="connsiteX2236" fmla="*/ 4132492 w 4865539"/>
              <a:gd name="connsiteY2236" fmla="*/ 1299289 h 6831203"/>
              <a:gd name="connsiteX2237" fmla="*/ 4131921 w 4865539"/>
              <a:gd name="connsiteY2237" fmla="*/ 1294821 h 6831203"/>
              <a:gd name="connsiteX2238" fmla="*/ 4131538 w 4865539"/>
              <a:gd name="connsiteY2238" fmla="*/ 1289857 h 6831203"/>
              <a:gd name="connsiteX2239" fmla="*/ 4131538 w 4865539"/>
              <a:gd name="connsiteY2239" fmla="*/ 1285391 h 6831203"/>
              <a:gd name="connsiteX2240" fmla="*/ 4131921 w 4865539"/>
              <a:gd name="connsiteY2240" fmla="*/ 1280426 h 6831203"/>
              <a:gd name="connsiteX2241" fmla="*/ 4132111 w 4865539"/>
              <a:gd name="connsiteY2241" fmla="*/ 1275960 h 6831203"/>
              <a:gd name="connsiteX2242" fmla="*/ 4132684 w 4865539"/>
              <a:gd name="connsiteY2242" fmla="*/ 1266032 h 6831203"/>
              <a:gd name="connsiteX2243" fmla="*/ 4132875 w 4865539"/>
              <a:gd name="connsiteY2243" fmla="*/ 1261565 h 6831203"/>
              <a:gd name="connsiteX2244" fmla="*/ 4132875 w 4865539"/>
              <a:gd name="connsiteY2244" fmla="*/ 1257097 h 6831203"/>
              <a:gd name="connsiteX2245" fmla="*/ 4132684 w 4865539"/>
              <a:gd name="connsiteY2245" fmla="*/ 1253127 h 6831203"/>
              <a:gd name="connsiteX2246" fmla="*/ 4132302 w 4865539"/>
              <a:gd name="connsiteY2246" fmla="*/ 1249650 h 6831203"/>
              <a:gd name="connsiteX2247" fmla="*/ 4131348 w 4865539"/>
              <a:gd name="connsiteY2247" fmla="*/ 1246673 h 6831203"/>
              <a:gd name="connsiteX2248" fmla="*/ 4129822 w 4865539"/>
              <a:gd name="connsiteY2248" fmla="*/ 1243694 h 6831203"/>
              <a:gd name="connsiteX2249" fmla="*/ 4127913 w 4865539"/>
              <a:gd name="connsiteY2249" fmla="*/ 1242207 h 6831203"/>
              <a:gd name="connsiteX2250" fmla="*/ 4125434 w 4865539"/>
              <a:gd name="connsiteY2250" fmla="*/ 1241213 h 6831203"/>
              <a:gd name="connsiteX2251" fmla="*/ 4126006 w 4865539"/>
              <a:gd name="connsiteY2251" fmla="*/ 1241213 h 6831203"/>
              <a:gd name="connsiteX2252" fmla="*/ 4126768 w 4865539"/>
              <a:gd name="connsiteY2252" fmla="*/ 1239724 h 6831203"/>
              <a:gd name="connsiteX2253" fmla="*/ 4129630 w 4865539"/>
              <a:gd name="connsiteY2253" fmla="*/ 1237241 h 6831203"/>
              <a:gd name="connsiteX2254" fmla="*/ 4133065 w 4865539"/>
              <a:gd name="connsiteY2254" fmla="*/ 1231783 h 6831203"/>
              <a:gd name="connsiteX2255" fmla="*/ 4137071 w 4865539"/>
              <a:gd name="connsiteY2255" fmla="*/ 1225825 h 6831203"/>
              <a:gd name="connsiteX2256" fmla="*/ 4140888 w 4865539"/>
              <a:gd name="connsiteY2256" fmla="*/ 1219371 h 6831203"/>
              <a:gd name="connsiteX2257" fmla="*/ 4142605 w 4865539"/>
              <a:gd name="connsiteY2257" fmla="*/ 1215899 h 6831203"/>
              <a:gd name="connsiteX2258" fmla="*/ 4143941 w 4865539"/>
              <a:gd name="connsiteY2258" fmla="*/ 1212424 h 6831203"/>
              <a:gd name="connsiteX2259" fmla="*/ 4144895 w 4865539"/>
              <a:gd name="connsiteY2259" fmla="*/ 1209445 h 6831203"/>
              <a:gd name="connsiteX2260" fmla="*/ 4145657 w 4865539"/>
              <a:gd name="connsiteY2260" fmla="*/ 1206962 h 6831203"/>
              <a:gd name="connsiteX2261" fmla="*/ 4146039 w 4865539"/>
              <a:gd name="connsiteY2261" fmla="*/ 1203985 h 6831203"/>
              <a:gd name="connsiteX2262" fmla="*/ 4145848 w 4865539"/>
              <a:gd name="connsiteY2262" fmla="*/ 1202991 h 6831203"/>
              <a:gd name="connsiteX2263" fmla="*/ 4145848 w 4865539"/>
              <a:gd name="connsiteY2263" fmla="*/ 1201502 h 6831203"/>
              <a:gd name="connsiteX2264" fmla="*/ 4145848 w 4865539"/>
              <a:gd name="connsiteY2264" fmla="*/ 1197531 h 6831203"/>
              <a:gd name="connsiteX2265" fmla="*/ 4145468 w 4865539"/>
              <a:gd name="connsiteY2265" fmla="*/ 1193561 h 6831203"/>
              <a:gd name="connsiteX2266" fmla="*/ 4144895 w 4865539"/>
              <a:gd name="connsiteY2266" fmla="*/ 1189093 h 6831203"/>
              <a:gd name="connsiteX2267" fmla="*/ 4144321 w 4865539"/>
              <a:gd name="connsiteY2267" fmla="*/ 1184626 h 6831203"/>
              <a:gd name="connsiteX2268" fmla="*/ 4143369 w 4865539"/>
              <a:gd name="connsiteY2268" fmla="*/ 1180158 h 6831203"/>
              <a:gd name="connsiteX2269" fmla="*/ 4142415 w 4865539"/>
              <a:gd name="connsiteY2269" fmla="*/ 1175194 h 6831203"/>
              <a:gd name="connsiteX2270" fmla="*/ 4139743 w 4865539"/>
              <a:gd name="connsiteY2270" fmla="*/ 1166259 h 6831203"/>
              <a:gd name="connsiteX2271" fmla="*/ 4136500 w 4865539"/>
              <a:gd name="connsiteY2271" fmla="*/ 1156829 h 6831203"/>
              <a:gd name="connsiteX2272" fmla="*/ 4132875 w 4865539"/>
              <a:gd name="connsiteY2272" fmla="*/ 1146900 h 6831203"/>
              <a:gd name="connsiteX2273" fmla="*/ 4129057 w 4865539"/>
              <a:gd name="connsiteY2273" fmla="*/ 1136476 h 6831203"/>
              <a:gd name="connsiteX2274" fmla="*/ 4124860 w 4865539"/>
              <a:gd name="connsiteY2274" fmla="*/ 1127046 h 6831203"/>
              <a:gd name="connsiteX2275" fmla="*/ 4116275 w 4865539"/>
              <a:gd name="connsiteY2275" fmla="*/ 1107687 h 6831203"/>
              <a:gd name="connsiteX2276" fmla="*/ 4108643 w 4865539"/>
              <a:gd name="connsiteY2276" fmla="*/ 1089320 h 6831203"/>
              <a:gd name="connsiteX2277" fmla="*/ 4105018 w 4865539"/>
              <a:gd name="connsiteY2277" fmla="*/ 1080387 h 6831203"/>
              <a:gd name="connsiteX2278" fmla="*/ 4102155 w 4865539"/>
              <a:gd name="connsiteY2278" fmla="*/ 1072444 h 6831203"/>
              <a:gd name="connsiteX2279" fmla="*/ 4099866 w 4865539"/>
              <a:gd name="connsiteY2279" fmla="*/ 1064005 h 6831203"/>
              <a:gd name="connsiteX2280" fmla="*/ 4098912 w 4865539"/>
              <a:gd name="connsiteY2280" fmla="*/ 1060035 h 6831203"/>
              <a:gd name="connsiteX2281" fmla="*/ 4098339 w 4865539"/>
              <a:gd name="connsiteY2281" fmla="*/ 1056560 h 6831203"/>
              <a:gd name="connsiteX2282" fmla="*/ 4105781 w 4865539"/>
              <a:gd name="connsiteY2282" fmla="*/ 1067480 h 6831203"/>
              <a:gd name="connsiteX2283" fmla="*/ 4113985 w 4865539"/>
              <a:gd name="connsiteY2283" fmla="*/ 1081379 h 6831203"/>
              <a:gd name="connsiteX2284" fmla="*/ 4118372 w 4865539"/>
              <a:gd name="connsiteY2284" fmla="*/ 1089320 h 6831203"/>
              <a:gd name="connsiteX2285" fmla="*/ 4123144 w 4865539"/>
              <a:gd name="connsiteY2285" fmla="*/ 1097759 h 6831203"/>
              <a:gd name="connsiteX2286" fmla="*/ 4127533 w 4865539"/>
              <a:gd name="connsiteY2286" fmla="*/ 1107191 h 6831203"/>
              <a:gd name="connsiteX2287" fmla="*/ 4132111 w 4865539"/>
              <a:gd name="connsiteY2287" fmla="*/ 1116622 h 6831203"/>
              <a:gd name="connsiteX2288" fmla="*/ 4136500 w 4865539"/>
              <a:gd name="connsiteY2288" fmla="*/ 1126550 h 6831203"/>
              <a:gd name="connsiteX2289" fmla="*/ 4140888 w 4865539"/>
              <a:gd name="connsiteY2289" fmla="*/ 1137470 h 6831203"/>
              <a:gd name="connsiteX2290" fmla="*/ 4145276 w 4865539"/>
              <a:gd name="connsiteY2290" fmla="*/ 1147894 h 6831203"/>
              <a:gd name="connsiteX2291" fmla="*/ 4149092 w 4865539"/>
              <a:gd name="connsiteY2291" fmla="*/ 1159310 h 6831203"/>
              <a:gd name="connsiteX2292" fmla="*/ 4153098 w 4865539"/>
              <a:gd name="connsiteY2292" fmla="*/ 1171223 h 6831203"/>
              <a:gd name="connsiteX2293" fmla="*/ 4156534 w 4865539"/>
              <a:gd name="connsiteY2293" fmla="*/ 1183633 h 6831203"/>
              <a:gd name="connsiteX2294" fmla="*/ 4159967 w 4865539"/>
              <a:gd name="connsiteY2294" fmla="*/ 1196042 h 6831203"/>
              <a:gd name="connsiteX2295" fmla="*/ 4163020 w 4865539"/>
              <a:gd name="connsiteY2295" fmla="*/ 1208947 h 6831203"/>
              <a:gd name="connsiteX2296" fmla="*/ 4163592 w 4865539"/>
              <a:gd name="connsiteY2296" fmla="*/ 1210437 h 6831203"/>
              <a:gd name="connsiteX2297" fmla="*/ 4164547 w 4865539"/>
              <a:gd name="connsiteY2297" fmla="*/ 1210437 h 6831203"/>
              <a:gd name="connsiteX2298" fmla="*/ 4165119 w 4865539"/>
              <a:gd name="connsiteY2298" fmla="*/ 1209445 h 6831203"/>
              <a:gd name="connsiteX2299" fmla="*/ 4165882 w 4865539"/>
              <a:gd name="connsiteY2299" fmla="*/ 1208451 h 6831203"/>
              <a:gd name="connsiteX2300" fmla="*/ 4166454 w 4865539"/>
              <a:gd name="connsiteY2300" fmla="*/ 1206962 h 6831203"/>
              <a:gd name="connsiteX2301" fmla="*/ 4166836 w 4865539"/>
              <a:gd name="connsiteY2301" fmla="*/ 1204481 h 6831203"/>
              <a:gd name="connsiteX2302" fmla="*/ 4167789 w 4865539"/>
              <a:gd name="connsiteY2302" fmla="*/ 1199021 h 6831203"/>
              <a:gd name="connsiteX2303" fmla="*/ 4169317 w 4865539"/>
              <a:gd name="connsiteY2303" fmla="*/ 1187605 h 6831203"/>
              <a:gd name="connsiteX2304" fmla="*/ 4170080 w 4865539"/>
              <a:gd name="connsiteY2304" fmla="*/ 1182641 h 6831203"/>
              <a:gd name="connsiteX2305" fmla="*/ 4170462 w 4865539"/>
              <a:gd name="connsiteY2305" fmla="*/ 1181152 h 6831203"/>
              <a:gd name="connsiteX2306" fmla="*/ 4170843 w 4865539"/>
              <a:gd name="connsiteY2306" fmla="*/ 1180654 h 6831203"/>
              <a:gd name="connsiteX2307" fmla="*/ 4171033 w 4865539"/>
              <a:gd name="connsiteY2307" fmla="*/ 1180158 h 6831203"/>
              <a:gd name="connsiteX2308" fmla="*/ 4171606 w 4865539"/>
              <a:gd name="connsiteY2308" fmla="*/ 1180158 h 6831203"/>
              <a:gd name="connsiteX2309" fmla="*/ 4172370 w 4865539"/>
              <a:gd name="connsiteY2309" fmla="*/ 1180158 h 6831203"/>
              <a:gd name="connsiteX2310" fmla="*/ 4173514 w 4865539"/>
              <a:gd name="connsiteY2310" fmla="*/ 1181647 h 6831203"/>
              <a:gd name="connsiteX2311" fmla="*/ 4174659 w 4865539"/>
              <a:gd name="connsiteY2311" fmla="*/ 1183633 h 6831203"/>
              <a:gd name="connsiteX2312" fmla="*/ 4177139 w 4865539"/>
              <a:gd name="connsiteY2312" fmla="*/ 1189093 h 6831203"/>
              <a:gd name="connsiteX2313" fmla="*/ 4179620 w 4865539"/>
              <a:gd name="connsiteY2313" fmla="*/ 1195546 h 6831203"/>
              <a:gd name="connsiteX2314" fmla="*/ 4180765 w 4865539"/>
              <a:gd name="connsiteY2314" fmla="*/ 1197531 h 6831203"/>
              <a:gd name="connsiteX2315" fmla="*/ 4181909 w 4865539"/>
              <a:gd name="connsiteY2315" fmla="*/ 1199517 h 6831203"/>
              <a:gd name="connsiteX2316" fmla="*/ 4182671 w 4865539"/>
              <a:gd name="connsiteY2316" fmla="*/ 1200508 h 6831203"/>
              <a:gd name="connsiteX2317" fmla="*/ 4183436 w 4865539"/>
              <a:gd name="connsiteY2317" fmla="*/ 1200014 h 6831203"/>
              <a:gd name="connsiteX2318" fmla="*/ 4183626 w 4865539"/>
              <a:gd name="connsiteY2318" fmla="*/ 1199517 h 6831203"/>
              <a:gd name="connsiteX2319" fmla="*/ 4183818 w 4865539"/>
              <a:gd name="connsiteY2319" fmla="*/ 1199021 h 6831203"/>
              <a:gd name="connsiteX2320" fmla="*/ 4183818 w 4865539"/>
              <a:gd name="connsiteY2320" fmla="*/ 1195546 h 6831203"/>
              <a:gd name="connsiteX2321" fmla="*/ 4183626 w 4865539"/>
              <a:gd name="connsiteY2321" fmla="*/ 1191078 h 6831203"/>
              <a:gd name="connsiteX2322" fmla="*/ 4183054 w 4865539"/>
              <a:gd name="connsiteY2322" fmla="*/ 1184128 h 6831203"/>
              <a:gd name="connsiteX2323" fmla="*/ 4184771 w 4865539"/>
              <a:gd name="connsiteY2323" fmla="*/ 1183633 h 6831203"/>
              <a:gd name="connsiteX2324" fmla="*/ 4185916 w 4865539"/>
              <a:gd name="connsiteY2324" fmla="*/ 1183633 h 6831203"/>
              <a:gd name="connsiteX2325" fmla="*/ 4187060 w 4865539"/>
              <a:gd name="connsiteY2325" fmla="*/ 1184626 h 6831203"/>
              <a:gd name="connsiteX2326" fmla="*/ 4188014 w 4865539"/>
              <a:gd name="connsiteY2326" fmla="*/ 1186114 h 6831203"/>
              <a:gd name="connsiteX2327" fmla="*/ 4188777 w 4865539"/>
              <a:gd name="connsiteY2327" fmla="*/ 1189093 h 6831203"/>
              <a:gd name="connsiteX2328" fmla="*/ 4189349 w 4865539"/>
              <a:gd name="connsiteY2328" fmla="*/ 1192071 h 6831203"/>
              <a:gd name="connsiteX2329" fmla="*/ 4190113 w 4865539"/>
              <a:gd name="connsiteY2329" fmla="*/ 1199517 h 6831203"/>
              <a:gd name="connsiteX2330" fmla="*/ 4190876 w 4865539"/>
              <a:gd name="connsiteY2330" fmla="*/ 1207460 h 6831203"/>
              <a:gd name="connsiteX2331" fmla="*/ 4191640 w 4865539"/>
              <a:gd name="connsiteY2331" fmla="*/ 1215899 h 6831203"/>
              <a:gd name="connsiteX2332" fmla="*/ 4192212 w 4865539"/>
              <a:gd name="connsiteY2332" fmla="*/ 1219371 h 6831203"/>
              <a:gd name="connsiteX2333" fmla="*/ 4192785 w 4865539"/>
              <a:gd name="connsiteY2333" fmla="*/ 1223344 h 6831203"/>
              <a:gd name="connsiteX2334" fmla="*/ 4193548 w 4865539"/>
              <a:gd name="connsiteY2334" fmla="*/ 1226323 h 6831203"/>
              <a:gd name="connsiteX2335" fmla="*/ 4194502 w 4865539"/>
              <a:gd name="connsiteY2335" fmla="*/ 1229300 h 6831203"/>
              <a:gd name="connsiteX2336" fmla="*/ 4195073 w 4865539"/>
              <a:gd name="connsiteY2336" fmla="*/ 1221854 h 6831203"/>
              <a:gd name="connsiteX2337" fmla="*/ 4195265 w 4865539"/>
              <a:gd name="connsiteY2337" fmla="*/ 1213415 h 6831203"/>
              <a:gd name="connsiteX2338" fmla="*/ 4195073 w 4865539"/>
              <a:gd name="connsiteY2338" fmla="*/ 1205472 h 6831203"/>
              <a:gd name="connsiteX2339" fmla="*/ 4194692 w 4865539"/>
              <a:gd name="connsiteY2339" fmla="*/ 1197036 h 6831203"/>
              <a:gd name="connsiteX2340" fmla="*/ 4193739 w 4865539"/>
              <a:gd name="connsiteY2340" fmla="*/ 1180158 h 6831203"/>
              <a:gd name="connsiteX2341" fmla="*/ 4192403 w 4865539"/>
              <a:gd name="connsiteY2341" fmla="*/ 1163280 h 6831203"/>
              <a:gd name="connsiteX2342" fmla="*/ 4191640 w 4865539"/>
              <a:gd name="connsiteY2342" fmla="*/ 1155837 h 6831203"/>
              <a:gd name="connsiteX2343" fmla="*/ 4191448 w 4865539"/>
              <a:gd name="connsiteY2343" fmla="*/ 1148390 h 6831203"/>
              <a:gd name="connsiteX2344" fmla="*/ 4191259 w 4865539"/>
              <a:gd name="connsiteY2344" fmla="*/ 1141442 h 6831203"/>
              <a:gd name="connsiteX2345" fmla="*/ 4191448 w 4865539"/>
              <a:gd name="connsiteY2345" fmla="*/ 1134989 h 6831203"/>
              <a:gd name="connsiteX2346" fmla="*/ 4191831 w 4865539"/>
              <a:gd name="connsiteY2346" fmla="*/ 1129031 h 6831203"/>
              <a:gd name="connsiteX2347" fmla="*/ 4192403 w 4865539"/>
              <a:gd name="connsiteY2347" fmla="*/ 1127046 h 6831203"/>
              <a:gd name="connsiteX2348" fmla="*/ 4192975 w 4865539"/>
              <a:gd name="connsiteY2348" fmla="*/ 1124565 h 6831203"/>
              <a:gd name="connsiteX2349" fmla="*/ 4193739 w 4865539"/>
              <a:gd name="connsiteY2349" fmla="*/ 1122579 h 6831203"/>
              <a:gd name="connsiteX2350" fmla="*/ 4194313 w 4865539"/>
              <a:gd name="connsiteY2350" fmla="*/ 1120592 h 6831203"/>
              <a:gd name="connsiteX2351" fmla="*/ 4195456 w 4865539"/>
              <a:gd name="connsiteY2351" fmla="*/ 1119103 h 6831203"/>
              <a:gd name="connsiteX2352" fmla="*/ 4196601 w 4865539"/>
              <a:gd name="connsiteY2352" fmla="*/ 1117615 h 6831203"/>
              <a:gd name="connsiteX2353" fmla="*/ 4194313 w 4865539"/>
              <a:gd name="connsiteY2353" fmla="*/ 1111660 h 6831203"/>
              <a:gd name="connsiteX2354" fmla="*/ 4192785 w 4865539"/>
              <a:gd name="connsiteY2354" fmla="*/ 1105702 h 6831203"/>
              <a:gd name="connsiteX2355" fmla="*/ 4191259 w 4865539"/>
              <a:gd name="connsiteY2355" fmla="*/ 1100242 h 6831203"/>
              <a:gd name="connsiteX2356" fmla="*/ 4190113 w 4865539"/>
              <a:gd name="connsiteY2356" fmla="*/ 1094780 h 6831203"/>
              <a:gd name="connsiteX2357" fmla="*/ 4189542 w 4865539"/>
              <a:gd name="connsiteY2357" fmla="*/ 1089818 h 6831203"/>
              <a:gd name="connsiteX2358" fmla="*/ 4188587 w 4865539"/>
              <a:gd name="connsiteY2358" fmla="*/ 1084854 h 6831203"/>
              <a:gd name="connsiteX2359" fmla="*/ 4187823 w 4865539"/>
              <a:gd name="connsiteY2359" fmla="*/ 1074925 h 6831203"/>
              <a:gd name="connsiteX2360" fmla="*/ 4186871 w 4865539"/>
              <a:gd name="connsiteY2360" fmla="*/ 1065991 h 6831203"/>
              <a:gd name="connsiteX2361" fmla="*/ 4185916 w 4865539"/>
              <a:gd name="connsiteY2361" fmla="*/ 1056560 h 6831203"/>
              <a:gd name="connsiteX2362" fmla="*/ 4185344 w 4865539"/>
              <a:gd name="connsiteY2362" fmla="*/ 1051596 h 6831203"/>
              <a:gd name="connsiteX2363" fmla="*/ 4184390 w 4865539"/>
              <a:gd name="connsiteY2363" fmla="*/ 1046632 h 6831203"/>
              <a:gd name="connsiteX2364" fmla="*/ 4183626 w 4865539"/>
              <a:gd name="connsiteY2364" fmla="*/ 1041172 h 6831203"/>
              <a:gd name="connsiteX2365" fmla="*/ 4182100 w 4865539"/>
              <a:gd name="connsiteY2365" fmla="*/ 1036208 h 6831203"/>
              <a:gd name="connsiteX2366" fmla="*/ 4180765 w 4865539"/>
              <a:gd name="connsiteY2366" fmla="*/ 1036706 h 6831203"/>
              <a:gd name="connsiteX2367" fmla="*/ 4179620 w 4865539"/>
              <a:gd name="connsiteY2367" fmla="*/ 1038193 h 6831203"/>
              <a:gd name="connsiteX2368" fmla="*/ 4178666 w 4865539"/>
              <a:gd name="connsiteY2368" fmla="*/ 1039684 h 6831203"/>
              <a:gd name="connsiteX2369" fmla="*/ 4177901 w 4865539"/>
              <a:gd name="connsiteY2369" fmla="*/ 1042164 h 6831203"/>
              <a:gd name="connsiteX2370" fmla="*/ 4177521 w 4865539"/>
              <a:gd name="connsiteY2370" fmla="*/ 1044647 h 6831203"/>
              <a:gd name="connsiteX2371" fmla="*/ 4177139 w 4865539"/>
              <a:gd name="connsiteY2371" fmla="*/ 1047626 h 6831203"/>
              <a:gd name="connsiteX2372" fmla="*/ 4176949 w 4865539"/>
              <a:gd name="connsiteY2372" fmla="*/ 1051596 h 6831203"/>
              <a:gd name="connsiteX2373" fmla="*/ 4176949 w 4865539"/>
              <a:gd name="connsiteY2373" fmla="*/ 1055567 h 6831203"/>
              <a:gd name="connsiteX2374" fmla="*/ 4177521 w 4865539"/>
              <a:gd name="connsiteY2374" fmla="*/ 1064999 h 6831203"/>
              <a:gd name="connsiteX2375" fmla="*/ 4178093 w 4865539"/>
              <a:gd name="connsiteY2375" fmla="*/ 1074429 h 6831203"/>
              <a:gd name="connsiteX2376" fmla="*/ 4180573 w 4865539"/>
              <a:gd name="connsiteY2376" fmla="*/ 1096767 h 6831203"/>
              <a:gd name="connsiteX2377" fmla="*/ 4181527 w 4865539"/>
              <a:gd name="connsiteY2377" fmla="*/ 1108183 h 6831203"/>
              <a:gd name="connsiteX2378" fmla="*/ 4182671 w 4865539"/>
              <a:gd name="connsiteY2378" fmla="*/ 1119601 h 6831203"/>
              <a:gd name="connsiteX2379" fmla="*/ 4183436 w 4865539"/>
              <a:gd name="connsiteY2379" fmla="*/ 1130520 h 6831203"/>
              <a:gd name="connsiteX2380" fmla="*/ 4183818 w 4865539"/>
              <a:gd name="connsiteY2380" fmla="*/ 1139951 h 6831203"/>
              <a:gd name="connsiteX2381" fmla="*/ 4183818 w 4865539"/>
              <a:gd name="connsiteY2381" fmla="*/ 1144419 h 6831203"/>
              <a:gd name="connsiteX2382" fmla="*/ 4183626 w 4865539"/>
              <a:gd name="connsiteY2382" fmla="*/ 1149383 h 6831203"/>
              <a:gd name="connsiteX2383" fmla="*/ 4183054 w 4865539"/>
              <a:gd name="connsiteY2383" fmla="*/ 1152858 h 6831203"/>
              <a:gd name="connsiteX2384" fmla="*/ 4182671 w 4865539"/>
              <a:gd name="connsiteY2384" fmla="*/ 1156829 h 6831203"/>
              <a:gd name="connsiteX2385" fmla="*/ 4182100 w 4865539"/>
              <a:gd name="connsiteY2385" fmla="*/ 1159310 h 6831203"/>
              <a:gd name="connsiteX2386" fmla="*/ 4180955 w 4865539"/>
              <a:gd name="connsiteY2386" fmla="*/ 1162289 h 6831203"/>
              <a:gd name="connsiteX2387" fmla="*/ 4179810 w 4865539"/>
              <a:gd name="connsiteY2387" fmla="*/ 1164274 h 6831203"/>
              <a:gd name="connsiteX2388" fmla="*/ 4178282 w 4865539"/>
              <a:gd name="connsiteY2388" fmla="*/ 1165763 h 6831203"/>
              <a:gd name="connsiteX2389" fmla="*/ 4177139 w 4865539"/>
              <a:gd name="connsiteY2389" fmla="*/ 1161295 h 6831203"/>
              <a:gd name="connsiteX2390" fmla="*/ 4176566 w 4865539"/>
              <a:gd name="connsiteY2390" fmla="*/ 1157324 h 6831203"/>
              <a:gd name="connsiteX2391" fmla="*/ 4176185 w 4865539"/>
              <a:gd name="connsiteY2391" fmla="*/ 1153354 h 6831203"/>
              <a:gd name="connsiteX2392" fmla="*/ 4175612 w 4865539"/>
              <a:gd name="connsiteY2392" fmla="*/ 1149879 h 6831203"/>
              <a:gd name="connsiteX2393" fmla="*/ 4175612 w 4865539"/>
              <a:gd name="connsiteY2393" fmla="*/ 1145907 h 6831203"/>
              <a:gd name="connsiteX2394" fmla="*/ 4175612 w 4865539"/>
              <a:gd name="connsiteY2394" fmla="*/ 1142434 h 6831203"/>
              <a:gd name="connsiteX2395" fmla="*/ 4176185 w 4865539"/>
              <a:gd name="connsiteY2395" fmla="*/ 1135483 h 6831203"/>
              <a:gd name="connsiteX2396" fmla="*/ 4176566 w 4865539"/>
              <a:gd name="connsiteY2396" fmla="*/ 1129031 h 6831203"/>
              <a:gd name="connsiteX2397" fmla="*/ 4176758 w 4865539"/>
              <a:gd name="connsiteY2397" fmla="*/ 1126054 h 6831203"/>
              <a:gd name="connsiteX2398" fmla="*/ 4176566 w 4865539"/>
              <a:gd name="connsiteY2398" fmla="*/ 1122579 h 6831203"/>
              <a:gd name="connsiteX2399" fmla="*/ 4176377 w 4865539"/>
              <a:gd name="connsiteY2399" fmla="*/ 1118607 h 6831203"/>
              <a:gd name="connsiteX2400" fmla="*/ 4175995 w 4865539"/>
              <a:gd name="connsiteY2400" fmla="*/ 1115132 h 6831203"/>
              <a:gd name="connsiteX2401" fmla="*/ 4175230 w 4865539"/>
              <a:gd name="connsiteY2401" fmla="*/ 1110666 h 6831203"/>
              <a:gd name="connsiteX2402" fmla="*/ 4174087 w 4865539"/>
              <a:gd name="connsiteY2402" fmla="*/ 1106198 h 6831203"/>
              <a:gd name="connsiteX2403" fmla="*/ 4172751 w 4865539"/>
              <a:gd name="connsiteY2403" fmla="*/ 1104708 h 6831203"/>
              <a:gd name="connsiteX2404" fmla="*/ 4171606 w 4865539"/>
              <a:gd name="connsiteY2404" fmla="*/ 1104212 h 6831203"/>
              <a:gd name="connsiteX2405" fmla="*/ 4170462 w 4865539"/>
              <a:gd name="connsiteY2405" fmla="*/ 1105204 h 6831203"/>
              <a:gd name="connsiteX2406" fmla="*/ 4169507 w 4865539"/>
              <a:gd name="connsiteY2406" fmla="*/ 1107687 h 6831203"/>
              <a:gd name="connsiteX2407" fmla="*/ 4168744 w 4865539"/>
              <a:gd name="connsiteY2407" fmla="*/ 1110666 h 6831203"/>
              <a:gd name="connsiteX2408" fmla="*/ 4167980 w 4865539"/>
              <a:gd name="connsiteY2408" fmla="*/ 1114636 h 6831203"/>
              <a:gd name="connsiteX2409" fmla="*/ 4167217 w 4865539"/>
              <a:gd name="connsiteY2409" fmla="*/ 1123571 h 6831203"/>
              <a:gd name="connsiteX2410" fmla="*/ 4166073 w 4865539"/>
              <a:gd name="connsiteY2410" fmla="*/ 1133995 h 6831203"/>
              <a:gd name="connsiteX2411" fmla="*/ 4164928 w 4865539"/>
              <a:gd name="connsiteY2411" fmla="*/ 1143921 h 6831203"/>
              <a:gd name="connsiteX2412" fmla="*/ 4164356 w 4865539"/>
              <a:gd name="connsiteY2412" fmla="*/ 1148390 h 6831203"/>
              <a:gd name="connsiteX2413" fmla="*/ 4163401 w 4865539"/>
              <a:gd name="connsiteY2413" fmla="*/ 1152858 h 6831203"/>
              <a:gd name="connsiteX2414" fmla="*/ 4162449 w 4865539"/>
              <a:gd name="connsiteY2414" fmla="*/ 1155837 h 6831203"/>
              <a:gd name="connsiteX2415" fmla="*/ 4161494 w 4865539"/>
              <a:gd name="connsiteY2415" fmla="*/ 1158814 h 6831203"/>
              <a:gd name="connsiteX2416" fmla="*/ 4160349 w 4865539"/>
              <a:gd name="connsiteY2416" fmla="*/ 1149879 h 6831203"/>
              <a:gd name="connsiteX2417" fmla="*/ 4159396 w 4865539"/>
              <a:gd name="connsiteY2417" fmla="*/ 1141936 h 6831203"/>
              <a:gd name="connsiteX2418" fmla="*/ 4158822 w 4865539"/>
              <a:gd name="connsiteY2418" fmla="*/ 1133004 h 6831203"/>
              <a:gd name="connsiteX2419" fmla="*/ 4158634 w 4865539"/>
              <a:gd name="connsiteY2419" fmla="*/ 1125061 h 6831203"/>
              <a:gd name="connsiteX2420" fmla="*/ 4158441 w 4865539"/>
              <a:gd name="connsiteY2420" fmla="*/ 1117118 h 6831203"/>
              <a:gd name="connsiteX2421" fmla="*/ 4158634 w 4865539"/>
              <a:gd name="connsiteY2421" fmla="*/ 1109674 h 6831203"/>
              <a:gd name="connsiteX2422" fmla="*/ 4158822 w 4865539"/>
              <a:gd name="connsiteY2422" fmla="*/ 1102227 h 6831203"/>
              <a:gd name="connsiteX2423" fmla="*/ 4159204 w 4865539"/>
              <a:gd name="connsiteY2423" fmla="*/ 1094780 h 6831203"/>
              <a:gd name="connsiteX2424" fmla="*/ 4159967 w 4865539"/>
              <a:gd name="connsiteY2424" fmla="*/ 1087832 h 6831203"/>
              <a:gd name="connsiteX2425" fmla="*/ 4160731 w 4865539"/>
              <a:gd name="connsiteY2425" fmla="*/ 1080387 h 6831203"/>
              <a:gd name="connsiteX2426" fmla="*/ 4162449 w 4865539"/>
              <a:gd name="connsiteY2426" fmla="*/ 1065991 h 6831203"/>
              <a:gd name="connsiteX2427" fmla="*/ 4164928 w 4865539"/>
              <a:gd name="connsiteY2427" fmla="*/ 1052094 h 6831203"/>
              <a:gd name="connsiteX2428" fmla="*/ 4167409 w 4865539"/>
              <a:gd name="connsiteY2428" fmla="*/ 1038691 h 6831203"/>
              <a:gd name="connsiteX2429" fmla="*/ 4164547 w 4865539"/>
              <a:gd name="connsiteY2429" fmla="*/ 1033231 h 6831203"/>
              <a:gd name="connsiteX2430" fmla="*/ 4162829 w 4865539"/>
              <a:gd name="connsiteY2430" fmla="*/ 1029260 h 6831203"/>
              <a:gd name="connsiteX2431" fmla="*/ 4161494 w 4865539"/>
              <a:gd name="connsiteY2431" fmla="*/ 1025288 h 6831203"/>
              <a:gd name="connsiteX2432" fmla="*/ 4160540 w 4865539"/>
              <a:gd name="connsiteY2432" fmla="*/ 1021317 h 6831203"/>
              <a:gd name="connsiteX2433" fmla="*/ 4159396 w 4865539"/>
              <a:gd name="connsiteY2433" fmla="*/ 1017345 h 6831203"/>
              <a:gd name="connsiteX2434" fmla="*/ 4157869 w 4865539"/>
              <a:gd name="connsiteY2434" fmla="*/ 1012383 h 6831203"/>
              <a:gd name="connsiteX2435" fmla="*/ 4155961 w 4865539"/>
              <a:gd name="connsiteY2435" fmla="*/ 1006425 h 6831203"/>
              <a:gd name="connsiteX2436" fmla="*/ 4152716 w 4865539"/>
              <a:gd name="connsiteY2436" fmla="*/ 998980 h 6831203"/>
              <a:gd name="connsiteX2437" fmla="*/ 4154053 w 4865539"/>
              <a:gd name="connsiteY2437" fmla="*/ 1000469 h 6831203"/>
              <a:gd name="connsiteX2438" fmla="*/ 4155387 w 4865539"/>
              <a:gd name="connsiteY2438" fmla="*/ 1000469 h 6831203"/>
              <a:gd name="connsiteX2439" fmla="*/ 4156534 w 4865539"/>
              <a:gd name="connsiteY2439" fmla="*/ 1000469 h 6831203"/>
              <a:gd name="connsiteX2440" fmla="*/ 4157678 w 4865539"/>
              <a:gd name="connsiteY2440" fmla="*/ 999973 h 6831203"/>
              <a:gd name="connsiteX2441" fmla="*/ 4158822 w 4865539"/>
              <a:gd name="connsiteY2441" fmla="*/ 997988 h 6831203"/>
              <a:gd name="connsiteX2442" fmla="*/ 4159967 w 4865539"/>
              <a:gd name="connsiteY2442" fmla="*/ 996994 h 6831203"/>
              <a:gd name="connsiteX2443" fmla="*/ 4160540 w 4865539"/>
              <a:gd name="connsiteY2443" fmla="*/ 994513 h 6831203"/>
              <a:gd name="connsiteX2444" fmla="*/ 4161302 w 4865539"/>
              <a:gd name="connsiteY2444" fmla="*/ 992030 h 6831203"/>
              <a:gd name="connsiteX2445" fmla="*/ 4161685 w 4865539"/>
              <a:gd name="connsiteY2445" fmla="*/ 989053 h 6831203"/>
              <a:gd name="connsiteX2446" fmla="*/ 4161875 w 4865539"/>
              <a:gd name="connsiteY2446" fmla="*/ 986075 h 6831203"/>
              <a:gd name="connsiteX2447" fmla="*/ 4161875 w 4865539"/>
              <a:gd name="connsiteY2447" fmla="*/ 982600 h 6831203"/>
              <a:gd name="connsiteX2448" fmla="*/ 4161685 w 4865539"/>
              <a:gd name="connsiteY2448" fmla="*/ 978629 h 6831203"/>
              <a:gd name="connsiteX2449" fmla="*/ 4160921 w 4865539"/>
              <a:gd name="connsiteY2449" fmla="*/ 974659 h 6831203"/>
              <a:gd name="connsiteX2450" fmla="*/ 4160349 w 4865539"/>
              <a:gd name="connsiteY2450" fmla="*/ 970190 h 6831203"/>
              <a:gd name="connsiteX2451" fmla="*/ 4159013 w 4865539"/>
              <a:gd name="connsiteY2451" fmla="*/ 965722 h 6831203"/>
              <a:gd name="connsiteX2452" fmla="*/ 4157678 w 4865539"/>
              <a:gd name="connsiteY2452" fmla="*/ 960758 h 6831203"/>
              <a:gd name="connsiteX2453" fmla="*/ 4158634 w 4865539"/>
              <a:gd name="connsiteY2453" fmla="*/ 962745 h 6831203"/>
              <a:gd name="connsiteX2454" fmla="*/ 4159777 w 4865539"/>
              <a:gd name="connsiteY2454" fmla="*/ 963737 h 6831203"/>
              <a:gd name="connsiteX2455" fmla="*/ 4160731 w 4865539"/>
              <a:gd name="connsiteY2455" fmla="*/ 963241 h 6831203"/>
              <a:gd name="connsiteX2456" fmla="*/ 4161875 w 4865539"/>
              <a:gd name="connsiteY2456" fmla="*/ 962745 h 6831203"/>
              <a:gd name="connsiteX2457" fmla="*/ 4163020 w 4865539"/>
              <a:gd name="connsiteY2457" fmla="*/ 960758 h 6831203"/>
              <a:gd name="connsiteX2458" fmla="*/ 4163973 w 4865539"/>
              <a:gd name="connsiteY2458" fmla="*/ 959271 h 6831203"/>
              <a:gd name="connsiteX2459" fmla="*/ 4166263 w 4865539"/>
              <a:gd name="connsiteY2459" fmla="*/ 955298 h 6831203"/>
              <a:gd name="connsiteX2460" fmla="*/ 4168363 w 4865539"/>
              <a:gd name="connsiteY2460" fmla="*/ 951330 h 6831203"/>
              <a:gd name="connsiteX2461" fmla="*/ 4169507 w 4865539"/>
              <a:gd name="connsiteY2461" fmla="*/ 950336 h 6831203"/>
              <a:gd name="connsiteX2462" fmla="*/ 4170651 w 4865539"/>
              <a:gd name="connsiteY2462" fmla="*/ 948846 h 6831203"/>
              <a:gd name="connsiteX2463" fmla="*/ 4171796 w 4865539"/>
              <a:gd name="connsiteY2463" fmla="*/ 948846 h 6831203"/>
              <a:gd name="connsiteX2464" fmla="*/ 4172751 w 4865539"/>
              <a:gd name="connsiteY2464" fmla="*/ 948846 h 6831203"/>
              <a:gd name="connsiteX2465" fmla="*/ 4173896 w 4865539"/>
              <a:gd name="connsiteY2465" fmla="*/ 950832 h 6831203"/>
              <a:gd name="connsiteX2466" fmla="*/ 4173514 w 4865539"/>
              <a:gd name="connsiteY2466" fmla="*/ 949344 h 6831203"/>
              <a:gd name="connsiteX2467" fmla="*/ 4173132 w 4865539"/>
              <a:gd name="connsiteY2467" fmla="*/ 947357 h 6831203"/>
              <a:gd name="connsiteX2468" fmla="*/ 4172751 w 4865539"/>
              <a:gd name="connsiteY2468" fmla="*/ 944874 h 6831203"/>
              <a:gd name="connsiteX2469" fmla="*/ 4172559 w 4865539"/>
              <a:gd name="connsiteY2469" fmla="*/ 943387 h 6831203"/>
              <a:gd name="connsiteX2470" fmla="*/ 4172559 w 4865539"/>
              <a:gd name="connsiteY2470" fmla="*/ 940903 h 6831203"/>
              <a:gd name="connsiteX2471" fmla="*/ 4173132 w 4865539"/>
              <a:gd name="connsiteY2471" fmla="*/ 936435 h 6831203"/>
              <a:gd name="connsiteX2472" fmla="*/ 4173896 w 4865539"/>
              <a:gd name="connsiteY2472" fmla="*/ 931969 h 6831203"/>
              <a:gd name="connsiteX2473" fmla="*/ 4175039 w 4865539"/>
              <a:gd name="connsiteY2473" fmla="*/ 927502 h 6831203"/>
              <a:gd name="connsiteX2474" fmla="*/ 4178093 w 4865539"/>
              <a:gd name="connsiteY2474" fmla="*/ 917572 h 6831203"/>
              <a:gd name="connsiteX2475" fmla="*/ 4181336 w 4865539"/>
              <a:gd name="connsiteY2475" fmla="*/ 906654 h 6831203"/>
              <a:gd name="connsiteX2476" fmla="*/ 4183054 w 4865539"/>
              <a:gd name="connsiteY2476" fmla="*/ 901192 h 6831203"/>
              <a:gd name="connsiteX2477" fmla="*/ 4184771 w 4865539"/>
              <a:gd name="connsiteY2477" fmla="*/ 895237 h 6831203"/>
              <a:gd name="connsiteX2478" fmla="*/ 4185725 w 4865539"/>
              <a:gd name="connsiteY2478" fmla="*/ 889779 h 6831203"/>
              <a:gd name="connsiteX2479" fmla="*/ 4186679 w 4865539"/>
              <a:gd name="connsiteY2479" fmla="*/ 883325 h 6831203"/>
              <a:gd name="connsiteX2480" fmla="*/ 4187252 w 4865539"/>
              <a:gd name="connsiteY2480" fmla="*/ 877863 h 6831203"/>
              <a:gd name="connsiteX2481" fmla="*/ 4187252 w 4865539"/>
              <a:gd name="connsiteY2481" fmla="*/ 874390 h 6831203"/>
              <a:gd name="connsiteX2482" fmla="*/ 4187252 w 4865539"/>
              <a:gd name="connsiteY2482" fmla="*/ 870916 h 6831203"/>
              <a:gd name="connsiteX2483" fmla="*/ 4183436 w 4865539"/>
              <a:gd name="connsiteY2483" fmla="*/ 866447 h 6831203"/>
              <a:gd name="connsiteX2484" fmla="*/ 4180001 w 4865539"/>
              <a:gd name="connsiteY2484" fmla="*/ 860987 h 6831203"/>
              <a:gd name="connsiteX2485" fmla="*/ 4176758 w 4865539"/>
              <a:gd name="connsiteY2485" fmla="*/ 856023 h 6831203"/>
              <a:gd name="connsiteX2486" fmla="*/ 4174087 w 4865539"/>
              <a:gd name="connsiteY2486" fmla="*/ 850563 h 6831203"/>
              <a:gd name="connsiteX2487" fmla="*/ 4171606 w 4865539"/>
              <a:gd name="connsiteY2487" fmla="*/ 844607 h 6831203"/>
              <a:gd name="connsiteX2488" fmla="*/ 4169124 w 4865539"/>
              <a:gd name="connsiteY2488" fmla="*/ 839148 h 6831203"/>
              <a:gd name="connsiteX2489" fmla="*/ 4166836 w 4865539"/>
              <a:gd name="connsiteY2489" fmla="*/ 832692 h 6831203"/>
              <a:gd name="connsiteX2490" fmla="*/ 4164928 w 4865539"/>
              <a:gd name="connsiteY2490" fmla="*/ 826240 h 6831203"/>
              <a:gd name="connsiteX2491" fmla="*/ 4163212 w 4865539"/>
              <a:gd name="connsiteY2491" fmla="*/ 819291 h 6831203"/>
              <a:gd name="connsiteX2492" fmla="*/ 4161494 w 4865539"/>
              <a:gd name="connsiteY2492" fmla="*/ 812342 h 6831203"/>
              <a:gd name="connsiteX2493" fmla="*/ 4158059 w 4865539"/>
              <a:gd name="connsiteY2493" fmla="*/ 796953 h 6831203"/>
              <a:gd name="connsiteX2494" fmla="*/ 4151191 w 4865539"/>
              <a:gd name="connsiteY2494" fmla="*/ 761711 h 6831203"/>
              <a:gd name="connsiteX2495" fmla="*/ 4149092 w 4865539"/>
              <a:gd name="connsiteY2495" fmla="*/ 760223 h 6831203"/>
              <a:gd name="connsiteX2496" fmla="*/ 4147566 w 4865539"/>
              <a:gd name="connsiteY2496" fmla="*/ 760223 h 6831203"/>
              <a:gd name="connsiteX2497" fmla="*/ 4146611 w 4865539"/>
              <a:gd name="connsiteY2497" fmla="*/ 760719 h 6831203"/>
              <a:gd name="connsiteX2498" fmla="*/ 4145848 w 4865539"/>
              <a:gd name="connsiteY2498" fmla="*/ 761711 h 6831203"/>
              <a:gd name="connsiteX2499" fmla="*/ 4145468 w 4865539"/>
              <a:gd name="connsiteY2499" fmla="*/ 763696 h 6831203"/>
              <a:gd name="connsiteX2500" fmla="*/ 4145276 w 4865539"/>
              <a:gd name="connsiteY2500" fmla="*/ 765681 h 6831203"/>
              <a:gd name="connsiteX2501" fmla="*/ 4145276 w 4865539"/>
              <a:gd name="connsiteY2501" fmla="*/ 771639 h 6831203"/>
              <a:gd name="connsiteX2502" fmla="*/ 4145468 w 4865539"/>
              <a:gd name="connsiteY2502" fmla="*/ 778090 h 6831203"/>
              <a:gd name="connsiteX2503" fmla="*/ 4145468 w 4865539"/>
              <a:gd name="connsiteY2503" fmla="*/ 781069 h 6831203"/>
              <a:gd name="connsiteX2504" fmla="*/ 4145276 w 4865539"/>
              <a:gd name="connsiteY2504" fmla="*/ 784544 h 6831203"/>
              <a:gd name="connsiteX2505" fmla="*/ 4144704 w 4865539"/>
              <a:gd name="connsiteY2505" fmla="*/ 788021 h 6831203"/>
              <a:gd name="connsiteX2506" fmla="*/ 4144131 w 4865539"/>
              <a:gd name="connsiteY2506" fmla="*/ 791493 h 6831203"/>
              <a:gd name="connsiteX2507" fmla="*/ 4142987 w 4865539"/>
              <a:gd name="connsiteY2507" fmla="*/ 794472 h 6831203"/>
              <a:gd name="connsiteX2508" fmla="*/ 4141650 w 4865539"/>
              <a:gd name="connsiteY2508" fmla="*/ 796953 h 6831203"/>
              <a:gd name="connsiteX2509" fmla="*/ 4141080 w 4865539"/>
              <a:gd name="connsiteY2509" fmla="*/ 788021 h 6831203"/>
              <a:gd name="connsiteX2510" fmla="*/ 4140315 w 4865539"/>
              <a:gd name="connsiteY2510" fmla="*/ 778588 h 6831203"/>
              <a:gd name="connsiteX2511" fmla="*/ 4139743 w 4865539"/>
              <a:gd name="connsiteY2511" fmla="*/ 769158 h 6831203"/>
              <a:gd name="connsiteX2512" fmla="*/ 4139361 w 4865539"/>
              <a:gd name="connsiteY2512" fmla="*/ 760719 h 6831203"/>
              <a:gd name="connsiteX2513" fmla="*/ 4139361 w 4865539"/>
              <a:gd name="connsiteY2513" fmla="*/ 756251 h 6831203"/>
              <a:gd name="connsiteX2514" fmla="*/ 4139553 w 4865539"/>
              <a:gd name="connsiteY2514" fmla="*/ 752280 h 6831203"/>
              <a:gd name="connsiteX2515" fmla="*/ 4139933 w 4865539"/>
              <a:gd name="connsiteY2515" fmla="*/ 748310 h 6831203"/>
              <a:gd name="connsiteX2516" fmla="*/ 4140698 w 4865539"/>
              <a:gd name="connsiteY2516" fmla="*/ 744337 h 6831203"/>
              <a:gd name="connsiteX2517" fmla="*/ 4141460 w 4865539"/>
              <a:gd name="connsiteY2517" fmla="*/ 740367 h 6831203"/>
              <a:gd name="connsiteX2518" fmla="*/ 4142605 w 4865539"/>
              <a:gd name="connsiteY2518" fmla="*/ 736892 h 6831203"/>
              <a:gd name="connsiteX2519" fmla="*/ 4143941 w 4865539"/>
              <a:gd name="connsiteY2519" fmla="*/ 733419 h 6831203"/>
              <a:gd name="connsiteX2520" fmla="*/ 4145657 w 4865539"/>
              <a:gd name="connsiteY2520" fmla="*/ 729942 h 6831203"/>
              <a:gd name="connsiteX2521" fmla="*/ 4151763 w 4865539"/>
              <a:gd name="connsiteY2521" fmla="*/ 737885 h 6831203"/>
              <a:gd name="connsiteX2522" fmla="*/ 4158059 w 4865539"/>
              <a:gd name="connsiteY2522" fmla="*/ 746324 h 6831203"/>
              <a:gd name="connsiteX2523" fmla="*/ 4164928 w 4865539"/>
              <a:gd name="connsiteY2523" fmla="*/ 755755 h 6831203"/>
              <a:gd name="connsiteX2524" fmla="*/ 4171606 w 4865539"/>
              <a:gd name="connsiteY2524" fmla="*/ 766675 h 6831203"/>
              <a:gd name="connsiteX2525" fmla="*/ 4174850 w 4865539"/>
              <a:gd name="connsiteY2525" fmla="*/ 772135 h 6831203"/>
              <a:gd name="connsiteX2526" fmla="*/ 4177901 w 4865539"/>
              <a:gd name="connsiteY2526" fmla="*/ 778090 h 6831203"/>
              <a:gd name="connsiteX2527" fmla="*/ 4180765 w 4865539"/>
              <a:gd name="connsiteY2527" fmla="*/ 784048 h 6831203"/>
              <a:gd name="connsiteX2528" fmla="*/ 4183436 w 4865539"/>
              <a:gd name="connsiteY2528" fmla="*/ 790502 h 6831203"/>
              <a:gd name="connsiteX2529" fmla="*/ 4185916 w 4865539"/>
              <a:gd name="connsiteY2529" fmla="*/ 796953 h 6831203"/>
              <a:gd name="connsiteX2530" fmla="*/ 4188206 w 4865539"/>
              <a:gd name="connsiteY2530" fmla="*/ 803407 h 6831203"/>
              <a:gd name="connsiteX2531" fmla="*/ 4190113 w 4865539"/>
              <a:gd name="connsiteY2531" fmla="*/ 810852 h 6831203"/>
              <a:gd name="connsiteX2532" fmla="*/ 4191831 w 4865539"/>
              <a:gd name="connsiteY2532" fmla="*/ 817802 h 6831203"/>
              <a:gd name="connsiteX2533" fmla="*/ 4192785 w 4865539"/>
              <a:gd name="connsiteY2533" fmla="*/ 815320 h 6831203"/>
              <a:gd name="connsiteX2534" fmla="*/ 4193166 w 4865539"/>
              <a:gd name="connsiteY2534" fmla="*/ 812837 h 6831203"/>
              <a:gd name="connsiteX2535" fmla="*/ 4193739 w 4865539"/>
              <a:gd name="connsiteY2535" fmla="*/ 809860 h 6831203"/>
              <a:gd name="connsiteX2536" fmla="*/ 4193739 w 4865539"/>
              <a:gd name="connsiteY2536" fmla="*/ 806882 h 6831203"/>
              <a:gd name="connsiteX2537" fmla="*/ 4193739 w 4865539"/>
              <a:gd name="connsiteY2537" fmla="*/ 803903 h 6831203"/>
              <a:gd name="connsiteX2538" fmla="*/ 4193166 w 4865539"/>
              <a:gd name="connsiteY2538" fmla="*/ 800926 h 6831203"/>
              <a:gd name="connsiteX2539" fmla="*/ 4192212 w 4865539"/>
              <a:gd name="connsiteY2539" fmla="*/ 793976 h 6831203"/>
              <a:gd name="connsiteX2540" fmla="*/ 4190686 w 4865539"/>
              <a:gd name="connsiteY2540" fmla="*/ 786529 h 6831203"/>
              <a:gd name="connsiteX2541" fmla="*/ 4188587 w 4865539"/>
              <a:gd name="connsiteY2541" fmla="*/ 779084 h 6831203"/>
              <a:gd name="connsiteX2542" fmla="*/ 4186297 w 4865539"/>
              <a:gd name="connsiteY2542" fmla="*/ 771143 h 6831203"/>
              <a:gd name="connsiteX2543" fmla="*/ 4183626 w 4865539"/>
              <a:gd name="connsiteY2543" fmla="*/ 763200 h 6831203"/>
              <a:gd name="connsiteX2544" fmla="*/ 4185916 w 4865539"/>
              <a:gd name="connsiteY2544" fmla="*/ 765187 h 6831203"/>
              <a:gd name="connsiteX2545" fmla="*/ 4188206 w 4865539"/>
              <a:gd name="connsiteY2545" fmla="*/ 768164 h 6831203"/>
              <a:gd name="connsiteX2546" fmla="*/ 4190113 w 4865539"/>
              <a:gd name="connsiteY2546" fmla="*/ 772632 h 6831203"/>
              <a:gd name="connsiteX2547" fmla="*/ 4191831 w 4865539"/>
              <a:gd name="connsiteY2547" fmla="*/ 777099 h 6831203"/>
              <a:gd name="connsiteX2548" fmla="*/ 4193548 w 4865539"/>
              <a:gd name="connsiteY2548" fmla="*/ 783055 h 6831203"/>
              <a:gd name="connsiteX2549" fmla="*/ 4194692 w 4865539"/>
              <a:gd name="connsiteY2549" fmla="*/ 789508 h 6831203"/>
              <a:gd name="connsiteX2550" fmla="*/ 4195836 w 4865539"/>
              <a:gd name="connsiteY2550" fmla="*/ 795466 h 6831203"/>
              <a:gd name="connsiteX2551" fmla="*/ 4196791 w 4865539"/>
              <a:gd name="connsiteY2551" fmla="*/ 802415 h 6831203"/>
              <a:gd name="connsiteX2552" fmla="*/ 4197174 w 4865539"/>
              <a:gd name="connsiteY2552" fmla="*/ 809365 h 6831203"/>
              <a:gd name="connsiteX2553" fmla="*/ 4197363 w 4865539"/>
              <a:gd name="connsiteY2553" fmla="*/ 815320 h 6831203"/>
              <a:gd name="connsiteX2554" fmla="*/ 4197363 w 4865539"/>
              <a:gd name="connsiteY2554" fmla="*/ 822268 h 6831203"/>
              <a:gd name="connsiteX2555" fmla="*/ 4196983 w 4865539"/>
              <a:gd name="connsiteY2555" fmla="*/ 828723 h 6831203"/>
              <a:gd name="connsiteX2556" fmla="*/ 4196218 w 4865539"/>
              <a:gd name="connsiteY2556" fmla="*/ 833686 h 6831203"/>
              <a:gd name="connsiteX2557" fmla="*/ 4195265 w 4865539"/>
              <a:gd name="connsiteY2557" fmla="*/ 839148 h 6831203"/>
              <a:gd name="connsiteX2558" fmla="*/ 4193930 w 4865539"/>
              <a:gd name="connsiteY2558" fmla="*/ 843116 h 6831203"/>
              <a:gd name="connsiteX2559" fmla="*/ 4192975 w 4865539"/>
              <a:gd name="connsiteY2559" fmla="*/ 844607 h 6831203"/>
              <a:gd name="connsiteX2560" fmla="*/ 4192212 w 4865539"/>
              <a:gd name="connsiteY2560" fmla="*/ 846095 h 6831203"/>
              <a:gd name="connsiteX2561" fmla="*/ 4195456 w 4865539"/>
              <a:gd name="connsiteY2561" fmla="*/ 851557 h 6831203"/>
              <a:gd name="connsiteX2562" fmla="*/ 4198318 w 4865539"/>
              <a:gd name="connsiteY2562" fmla="*/ 857015 h 6831203"/>
              <a:gd name="connsiteX2563" fmla="*/ 4200607 w 4865539"/>
              <a:gd name="connsiteY2563" fmla="*/ 862477 h 6831203"/>
              <a:gd name="connsiteX2564" fmla="*/ 4202896 w 4865539"/>
              <a:gd name="connsiteY2564" fmla="*/ 867439 h 6831203"/>
              <a:gd name="connsiteX2565" fmla="*/ 4204995 w 4865539"/>
              <a:gd name="connsiteY2565" fmla="*/ 872901 h 6831203"/>
              <a:gd name="connsiteX2566" fmla="*/ 4206902 w 4865539"/>
              <a:gd name="connsiteY2566" fmla="*/ 878361 h 6831203"/>
              <a:gd name="connsiteX2567" fmla="*/ 4209956 w 4865539"/>
              <a:gd name="connsiteY2567" fmla="*/ 889779 h 6831203"/>
              <a:gd name="connsiteX2568" fmla="*/ 4213009 w 4865539"/>
              <a:gd name="connsiteY2568" fmla="*/ 901192 h 6831203"/>
              <a:gd name="connsiteX2569" fmla="*/ 4216062 w 4865539"/>
              <a:gd name="connsiteY2569" fmla="*/ 912610 h 6831203"/>
              <a:gd name="connsiteX2570" fmla="*/ 4217971 w 4865539"/>
              <a:gd name="connsiteY2570" fmla="*/ 918070 h 6831203"/>
              <a:gd name="connsiteX2571" fmla="*/ 4220069 w 4865539"/>
              <a:gd name="connsiteY2571" fmla="*/ 924026 h 6831203"/>
              <a:gd name="connsiteX2572" fmla="*/ 4222167 w 4865539"/>
              <a:gd name="connsiteY2572" fmla="*/ 929984 h 6831203"/>
              <a:gd name="connsiteX2573" fmla="*/ 4224838 w 4865539"/>
              <a:gd name="connsiteY2573" fmla="*/ 936435 h 6831203"/>
              <a:gd name="connsiteX2574" fmla="*/ 4226174 w 4865539"/>
              <a:gd name="connsiteY2574" fmla="*/ 928990 h 6831203"/>
              <a:gd name="connsiteX2575" fmla="*/ 4226556 w 4865539"/>
              <a:gd name="connsiteY2575" fmla="*/ 925517 h 6831203"/>
              <a:gd name="connsiteX2576" fmla="*/ 4226556 w 4865539"/>
              <a:gd name="connsiteY2576" fmla="*/ 923532 h 6831203"/>
              <a:gd name="connsiteX2577" fmla="*/ 4226556 w 4865539"/>
              <a:gd name="connsiteY2577" fmla="*/ 921049 h 6831203"/>
              <a:gd name="connsiteX2578" fmla="*/ 4226364 w 4865539"/>
              <a:gd name="connsiteY2578" fmla="*/ 918568 h 6831203"/>
              <a:gd name="connsiteX2579" fmla="*/ 4225983 w 4865539"/>
              <a:gd name="connsiteY2579" fmla="*/ 917078 h 6831203"/>
              <a:gd name="connsiteX2580" fmla="*/ 4225219 w 4865539"/>
              <a:gd name="connsiteY2580" fmla="*/ 915587 h 6831203"/>
              <a:gd name="connsiteX2581" fmla="*/ 4223693 w 4865539"/>
              <a:gd name="connsiteY2581" fmla="*/ 911121 h 6831203"/>
              <a:gd name="connsiteX2582" fmla="*/ 4221976 w 4865539"/>
              <a:gd name="connsiteY2582" fmla="*/ 907150 h 6831203"/>
              <a:gd name="connsiteX2583" fmla="*/ 4219495 w 4865539"/>
              <a:gd name="connsiteY2583" fmla="*/ 901690 h 6831203"/>
              <a:gd name="connsiteX2584" fmla="*/ 4217207 w 4865539"/>
              <a:gd name="connsiteY2584" fmla="*/ 894245 h 6831203"/>
              <a:gd name="connsiteX2585" fmla="*/ 4218159 w 4865539"/>
              <a:gd name="connsiteY2585" fmla="*/ 893251 h 6831203"/>
              <a:gd name="connsiteX2586" fmla="*/ 4219305 w 4865539"/>
              <a:gd name="connsiteY2586" fmla="*/ 893251 h 6831203"/>
              <a:gd name="connsiteX2587" fmla="*/ 4220450 w 4865539"/>
              <a:gd name="connsiteY2587" fmla="*/ 893251 h 6831203"/>
              <a:gd name="connsiteX2588" fmla="*/ 4221596 w 4865539"/>
              <a:gd name="connsiteY2588" fmla="*/ 893749 h 6831203"/>
              <a:gd name="connsiteX2589" fmla="*/ 4223693 w 4865539"/>
              <a:gd name="connsiteY2589" fmla="*/ 895237 h 6831203"/>
              <a:gd name="connsiteX2590" fmla="*/ 4225983 w 4865539"/>
              <a:gd name="connsiteY2590" fmla="*/ 898215 h 6831203"/>
              <a:gd name="connsiteX2591" fmla="*/ 4228082 w 4865539"/>
              <a:gd name="connsiteY2591" fmla="*/ 900697 h 6831203"/>
              <a:gd name="connsiteX2592" fmla="*/ 4230372 w 4865539"/>
              <a:gd name="connsiteY2592" fmla="*/ 902682 h 6831203"/>
              <a:gd name="connsiteX2593" fmla="*/ 4231325 w 4865539"/>
              <a:gd name="connsiteY2593" fmla="*/ 903180 h 6831203"/>
              <a:gd name="connsiteX2594" fmla="*/ 4232470 w 4865539"/>
              <a:gd name="connsiteY2594" fmla="*/ 903180 h 6831203"/>
              <a:gd name="connsiteX2595" fmla="*/ 4233614 w 4865539"/>
              <a:gd name="connsiteY2595" fmla="*/ 902682 h 6831203"/>
              <a:gd name="connsiteX2596" fmla="*/ 4234759 w 4865539"/>
              <a:gd name="connsiteY2596" fmla="*/ 901690 h 6831203"/>
              <a:gd name="connsiteX2597" fmla="*/ 4234759 w 4865539"/>
              <a:gd name="connsiteY2597" fmla="*/ 905661 h 6831203"/>
              <a:gd name="connsiteX2598" fmla="*/ 4234379 w 4865539"/>
              <a:gd name="connsiteY2598" fmla="*/ 909135 h 6831203"/>
              <a:gd name="connsiteX2599" fmla="*/ 4233614 w 4865539"/>
              <a:gd name="connsiteY2599" fmla="*/ 917078 h 6831203"/>
              <a:gd name="connsiteX2600" fmla="*/ 4232280 w 4865539"/>
              <a:gd name="connsiteY2600" fmla="*/ 924026 h 6831203"/>
              <a:gd name="connsiteX2601" fmla="*/ 4230564 w 4865539"/>
              <a:gd name="connsiteY2601" fmla="*/ 930975 h 6831203"/>
              <a:gd name="connsiteX2602" fmla="*/ 4228464 w 4865539"/>
              <a:gd name="connsiteY2602" fmla="*/ 935941 h 6831203"/>
              <a:gd name="connsiteX2603" fmla="*/ 4227700 w 4865539"/>
              <a:gd name="connsiteY2603" fmla="*/ 937927 h 6831203"/>
              <a:gd name="connsiteX2604" fmla="*/ 4226556 w 4865539"/>
              <a:gd name="connsiteY2604" fmla="*/ 939912 h 6831203"/>
              <a:gd name="connsiteX2605" fmla="*/ 4225411 w 4865539"/>
              <a:gd name="connsiteY2605" fmla="*/ 940903 h 6831203"/>
              <a:gd name="connsiteX2606" fmla="*/ 4224456 w 4865539"/>
              <a:gd name="connsiteY2606" fmla="*/ 941399 h 6831203"/>
              <a:gd name="connsiteX2607" fmla="*/ 4223311 w 4865539"/>
              <a:gd name="connsiteY2607" fmla="*/ 941399 h 6831203"/>
              <a:gd name="connsiteX2608" fmla="*/ 4222167 w 4865539"/>
              <a:gd name="connsiteY2608" fmla="*/ 940903 h 6831203"/>
              <a:gd name="connsiteX2609" fmla="*/ 4227319 w 4865539"/>
              <a:gd name="connsiteY2609" fmla="*/ 959766 h 6831203"/>
              <a:gd name="connsiteX2610" fmla="*/ 4228274 w 4865539"/>
              <a:gd name="connsiteY2610" fmla="*/ 964235 h 6831203"/>
              <a:gd name="connsiteX2611" fmla="*/ 4229417 w 4865539"/>
              <a:gd name="connsiteY2611" fmla="*/ 966716 h 6831203"/>
              <a:gd name="connsiteX2612" fmla="*/ 4229990 w 4865539"/>
              <a:gd name="connsiteY2612" fmla="*/ 967212 h 6831203"/>
              <a:gd name="connsiteX2613" fmla="*/ 4230372 w 4865539"/>
              <a:gd name="connsiteY2613" fmla="*/ 967212 h 6831203"/>
              <a:gd name="connsiteX2614" fmla="*/ 4230564 w 4865539"/>
              <a:gd name="connsiteY2614" fmla="*/ 966716 h 6831203"/>
              <a:gd name="connsiteX2615" fmla="*/ 4230753 w 4865539"/>
              <a:gd name="connsiteY2615" fmla="*/ 964731 h 6831203"/>
              <a:gd name="connsiteX2616" fmla="*/ 4231136 w 4865539"/>
              <a:gd name="connsiteY2616" fmla="*/ 962745 h 6831203"/>
              <a:gd name="connsiteX2617" fmla="*/ 4231325 w 4865539"/>
              <a:gd name="connsiteY2617" fmla="*/ 955796 h 6831203"/>
              <a:gd name="connsiteX2618" fmla="*/ 4231898 w 4865539"/>
              <a:gd name="connsiteY2618" fmla="*/ 949344 h 6831203"/>
              <a:gd name="connsiteX2619" fmla="*/ 4232280 w 4865539"/>
              <a:gd name="connsiteY2619" fmla="*/ 946859 h 6831203"/>
              <a:gd name="connsiteX2620" fmla="*/ 4232661 w 4865539"/>
              <a:gd name="connsiteY2620" fmla="*/ 945372 h 6831203"/>
              <a:gd name="connsiteX2621" fmla="*/ 4233234 w 4865539"/>
              <a:gd name="connsiteY2621" fmla="*/ 944874 h 6831203"/>
              <a:gd name="connsiteX2622" fmla="*/ 4233614 w 4865539"/>
              <a:gd name="connsiteY2622" fmla="*/ 944874 h 6831203"/>
              <a:gd name="connsiteX2623" fmla="*/ 4234379 w 4865539"/>
              <a:gd name="connsiteY2623" fmla="*/ 946363 h 6831203"/>
              <a:gd name="connsiteX2624" fmla="*/ 4235713 w 4865539"/>
              <a:gd name="connsiteY2624" fmla="*/ 948846 h 6831203"/>
              <a:gd name="connsiteX2625" fmla="*/ 4237239 w 4865539"/>
              <a:gd name="connsiteY2625" fmla="*/ 953811 h 6831203"/>
              <a:gd name="connsiteX2626" fmla="*/ 4238193 w 4865539"/>
              <a:gd name="connsiteY2626" fmla="*/ 952817 h 6831203"/>
              <a:gd name="connsiteX2627" fmla="*/ 4238767 w 4865539"/>
              <a:gd name="connsiteY2627" fmla="*/ 952817 h 6831203"/>
              <a:gd name="connsiteX2628" fmla="*/ 4239150 w 4865539"/>
              <a:gd name="connsiteY2628" fmla="*/ 953811 h 6831203"/>
              <a:gd name="connsiteX2629" fmla="*/ 4239150 w 4865539"/>
              <a:gd name="connsiteY2629" fmla="*/ 954802 h 6831203"/>
              <a:gd name="connsiteX2630" fmla="*/ 4238385 w 4865539"/>
              <a:gd name="connsiteY2630" fmla="*/ 957781 h 6831203"/>
              <a:gd name="connsiteX2631" fmla="*/ 4237050 w 4865539"/>
              <a:gd name="connsiteY2631" fmla="*/ 962247 h 6831203"/>
              <a:gd name="connsiteX2632" fmla="*/ 4235332 w 4865539"/>
              <a:gd name="connsiteY2632" fmla="*/ 967709 h 6831203"/>
              <a:gd name="connsiteX2633" fmla="*/ 4233807 w 4865539"/>
              <a:gd name="connsiteY2633" fmla="*/ 975153 h 6831203"/>
              <a:gd name="connsiteX2634" fmla="*/ 4233234 w 4865539"/>
              <a:gd name="connsiteY2634" fmla="*/ 978629 h 6831203"/>
              <a:gd name="connsiteX2635" fmla="*/ 4232661 w 4865539"/>
              <a:gd name="connsiteY2635" fmla="*/ 983098 h 6831203"/>
              <a:gd name="connsiteX2636" fmla="*/ 4232280 w 4865539"/>
              <a:gd name="connsiteY2636" fmla="*/ 987068 h 6831203"/>
              <a:gd name="connsiteX2637" fmla="*/ 4232280 w 4865539"/>
              <a:gd name="connsiteY2637" fmla="*/ 992030 h 6831203"/>
              <a:gd name="connsiteX2638" fmla="*/ 4236476 w 4865539"/>
              <a:gd name="connsiteY2638" fmla="*/ 996994 h 6831203"/>
              <a:gd name="connsiteX2639" fmla="*/ 4241057 w 4865539"/>
              <a:gd name="connsiteY2639" fmla="*/ 1002454 h 6831203"/>
              <a:gd name="connsiteX2640" fmla="*/ 4243154 w 4865539"/>
              <a:gd name="connsiteY2640" fmla="*/ 1005433 h 6831203"/>
              <a:gd name="connsiteX2641" fmla="*/ 4245443 w 4865539"/>
              <a:gd name="connsiteY2641" fmla="*/ 1009404 h 6831203"/>
              <a:gd name="connsiteX2642" fmla="*/ 4247544 w 4865539"/>
              <a:gd name="connsiteY2642" fmla="*/ 1012879 h 6831203"/>
              <a:gd name="connsiteX2643" fmla="*/ 4249642 w 4865539"/>
              <a:gd name="connsiteY2643" fmla="*/ 1017345 h 6831203"/>
              <a:gd name="connsiteX2644" fmla="*/ 4251358 w 4865539"/>
              <a:gd name="connsiteY2644" fmla="*/ 1021813 h 6831203"/>
              <a:gd name="connsiteX2645" fmla="*/ 4252885 w 4865539"/>
              <a:gd name="connsiteY2645" fmla="*/ 1027769 h 6831203"/>
              <a:gd name="connsiteX2646" fmla="*/ 4254029 w 4865539"/>
              <a:gd name="connsiteY2646" fmla="*/ 1033231 h 6831203"/>
              <a:gd name="connsiteX2647" fmla="*/ 4254794 w 4865539"/>
              <a:gd name="connsiteY2647" fmla="*/ 1040178 h 6831203"/>
              <a:gd name="connsiteX2648" fmla="*/ 4255557 w 4865539"/>
              <a:gd name="connsiteY2648" fmla="*/ 1047626 h 6831203"/>
              <a:gd name="connsiteX2649" fmla="*/ 4255557 w 4865539"/>
              <a:gd name="connsiteY2649" fmla="*/ 1056064 h 6831203"/>
              <a:gd name="connsiteX2650" fmla="*/ 4254984 w 4865539"/>
              <a:gd name="connsiteY2650" fmla="*/ 1065495 h 6831203"/>
              <a:gd name="connsiteX2651" fmla="*/ 4254029 w 4865539"/>
              <a:gd name="connsiteY2651" fmla="*/ 1075423 h 6831203"/>
              <a:gd name="connsiteX2652" fmla="*/ 4251358 w 4865539"/>
              <a:gd name="connsiteY2652" fmla="*/ 1065495 h 6831203"/>
              <a:gd name="connsiteX2653" fmla="*/ 4248689 w 4865539"/>
              <a:gd name="connsiteY2653" fmla="*/ 1054079 h 6831203"/>
              <a:gd name="connsiteX2654" fmla="*/ 4246018 w 4865539"/>
              <a:gd name="connsiteY2654" fmla="*/ 1043157 h 6831203"/>
              <a:gd name="connsiteX2655" fmla="*/ 4243154 w 4865539"/>
              <a:gd name="connsiteY2655" fmla="*/ 1032733 h 6831203"/>
              <a:gd name="connsiteX2656" fmla="*/ 4240675 w 4865539"/>
              <a:gd name="connsiteY2656" fmla="*/ 1023303 h 6831203"/>
              <a:gd name="connsiteX2657" fmla="*/ 4237813 w 4865539"/>
              <a:gd name="connsiteY2657" fmla="*/ 1015360 h 6831203"/>
              <a:gd name="connsiteX2658" fmla="*/ 4236476 w 4865539"/>
              <a:gd name="connsiteY2658" fmla="*/ 1012383 h 6831203"/>
              <a:gd name="connsiteX2659" fmla="*/ 4235141 w 4865539"/>
              <a:gd name="connsiteY2659" fmla="*/ 1009404 h 6831203"/>
              <a:gd name="connsiteX2660" fmla="*/ 4233614 w 4865539"/>
              <a:gd name="connsiteY2660" fmla="*/ 1007419 h 6831203"/>
              <a:gd name="connsiteX2661" fmla="*/ 4232280 w 4865539"/>
              <a:gd name="connsiteY2661" fmla="*/ 1005931 h 6831203"/>
              <a:gd name="connsiteX2662" fmla="*/ 4234379 w 4865539"/>
              <a:gd name="connsiteY2662" fmla="*/ 1015857 h 6831203"/>
              <a:gd name="connsiteX2663" fmla="*/ 4236476 w 4865539"/>
              <a:gd name="connsiteY2663" fmla="*/ 1025288 h 6831203"/>
              <a:gd name="connsiteX2664" fmla="*/ 4238193 w 4865539"/>
              <a:gd name="connsiteY2664" fmla="*/ 1036706 h 6831203"/>
              <a:gd name="connsiteX2665" fmla="*/ 4239720 w 4865539"/>
              <a:gd name="connsiteY2665" fmla="*/ 1048121 h 6831203"/>
              <a:gd name="connsiteX2666" fmla="*/ 4240864 w 4865539"/>
              <a:gd name="connsiteY2666" fmla="*/ 1059539 h 6831203"/>
              <a:gd name="connsiteX2667" fmla="*/ 4242010 w 4865539"/>
              <a:gd name="connsiteY2667" fmla="*/ 1072444 h 6831203"/>
              <a:gd name="connsiteX2668" fmla="*/ 4243918 w 4865539"/>
              <a:gd name="connsiteY2668" fmla="*/ 1096767 h 6831203"/>
              <a:gd name="connsiteX2669" fmla="*/ 4245827 w 4865539"/>
              <a:gd name="connsiteY2669" fmla="*/ 1121088 h 6831203"/>
              <a:gd name="connsiteX2670" fmla="*/ 4246781 w 4865539"/>
              <a:gd name="connsiteY2670" fmla="*/ 1133004 h 6831203"/>
              <a:gd name="connsiteX2671" fmla="*/ 4248115 w 4865539"/>
              <a:gd name="connsiteY2671" fmla="*/ 1145413 h 6831203"/>
              <a:gd name="connsiteX2672" fmla="*/ 4249452 w 4865539"/>
              <a:gd name="connsiteY2672" fmla="*/ 1155837 h 6831203"/>
              <a:gd name="connsiteX2673" fmla="*/ 4250978 w 4865539"/>
              <a:gd name="connsiteY2673" fmla="*/ 1166259 h 6831203"/>
              <a:gd name="connsiteX2674" fmla="*/ 4252885 w 4865539"/>
              <a:gd name="connsiteY2674" fmla="*/ 1175194 h 6831203"/>
              <a:gd name="connsiteX2675" fmla="*/ 4254984 w 4865539"/>
              <a:gd name="connsiteY2675" fmla="*/ 1184626 h 6831203"/>
              <a:gd name="connsiteX2676" fmla="*/ 4255557 w 4865539"/>
              <a:gd name="connsiteY2676" fmla="*/ 1180654 h 6831203"/>
              <a:gd name="connsiteX2677" fmla="*/ 4255746 w 4865539"/>
              <a:gd name="connsiteY2677" fmla="*/ 1176187 h 6831203"/>
              <a:gd name="connsiteX2678" fmla="*/ 4255939 w 4865539"/>
              <a:gd name="connsiteY2678" fmla="*/ 1172217 h 6831203"/>
              <a:gd name="connsiteX2679" fmla="*/ 4255939 w 4865539"/>
              <a:gd name="connsiteY2679" fmla="*/ 1167253 h 6831203"/>
              <a:gd name="connsiteX2680" fmla="*/ 4255939 w 4865539"/>
              <a:gd name="connsiteY2680" fmla="*/ 1158318 h 6831203"/>
              <a:gd name="connsiteX2681" fmla="*/ 4255557 w 4865539"/>
              <a:gd name="connsiteY2681" fmla="*/ 1148390 h 6831203"/>
              <a:gd name="connsiteX2682" fmla="*/ 4254984 w 4865539"/>
              <a:gd name="connsiteY2682" fmla="*/ 1139455 h 6831203"/>
              <a:gd name="connsiteX2683" fmla="*/ 4254794 w 4865539"/>
              <a:gd name="connsiteY2683" fmla="*/ 1130520 h 6831203"/>
              <a:gd name="connsiteX2684" fmla="*/ 4254984 w 4865539"/>
              <a:gd name="connsiteY2684" fmla="*/ 1126054 h 6831203"/>
              <a:gd name="connsiteX2685" fmla="*/ 4255366 w 4865539"/>
              <a:gd name="connsiteY2685" fmla="*/ 1121586 h 6831203"/>
              <a:gd name="connsiteX2686" fmla="*/ 4255557 w 4865539"/>
              <a:gd name="connsiteY2686" fmla="*/ 1117118 h 6831203"/>
              <a:gd name="connsiteX2687" fmla="*/ 4256128 w 4865539"/>
              <a:gd name="connsiteY2687" fmla="*/ 1113147 h 6831203"/>
              <a:gd name="connsiteX2688" fmla="*/ 4257847 w 4865539"/>
              <a:gd name="connsiteY2688" fmla="*/ 1113645 h 6831203"/>
              <a:gd name="connsiteX2689" fmla="*/ 4259374 w 4865539"/>
              <a:gd name="connsiteY2689" fmla="*/ 1115132 h 6831203"/>
              <a:gd name="connsiteX2690" fmla="*/ 4261281 w 4865539"/>
              <a:gd name="connsiteY2690" fmla="*/ 1116622 h 6831203"/>
              <a:gd name="connsiteX2691" fmla="*/ 4262998 w 4865539"/>
              <a:gd name="connsiteY2691" fmla="*/ 1118607 h 6831203"/>
              <a:gd name="connsiteX2692" fmla="*/ 4264525 w 4865539"/>
              <a:gd name="connsiteY2692" fmla="*/ 1121088 h 6831203"/>
              <a:gd name="connsiteX2693" fmla="*/ 4266240 w 4865539"/>
              <a:gd name="connsiteY2693" fmla="*/ 1124069 h 6831203"/>
              <a:gd name="connsiteX2694" fmla="*/ 4269293 w 4865539"/>
              <a:gd name="connsiteY2694" fmla="*/ 1131016 h 6831203"/>
              <a:gd name="connsiteX2695" fmla="*/ 4272538 w 4865539"/>
              <a:gd name="connsiteY2695" fmla="*/ 1139455 h 6831203"/>
              <a:gd name="connsiteX2696" fmla="*/ 4275972 w 4865539"/>
              <a:gd name="connsiteY2696" fmla="*/ 1148390 h 6831203"/>
              <a:gd name="connsiteX2697" fmla="*/ 4279025 w 4865539"/>
              <a:gd name="connsiteY2697" fmla="*/ 1158814 h 6831203"/>
              <a:gd name="connsiteX2698" fmla="*/ 4282270 w 4865539"/>
              <a:gd name="connsiteY2698" fmla="*/ 1170232 h 6831203"/>
              <a:gd name="connsiteX2699" fmla="*/ 4288755 w 4865539"/>
              <a:gd name="connsiteY2699" fmla="*/ 1194057 h 6831203"/>
              <a:gd name="connsiteX2700" fmla="*/ 4295813 w 4865539"/>
              <a:gd name="connsiteY2700" fmla="*/ 1218380 h 6831203"/>
              <a:gd name="connsiteX2701" fmla="*/ 4299440 w 4865539"/>
              <a:gd name="connsiteY2701" fmla="*/ 1230293 h 6831203"/>
              <a:gd name="connsiteX2702" fmla="*/ 4303066 w 4865539"/>
              <a:gd name="connsiteY2702" fmla="*/ 1241709 h 6831203"/>
              <a:gd name="connsiteX2703" fmla="*/ 4307071 w 4865539"/>
              <a:gd name="connsiteY2703" fmla="*/ 1251637 h 6831203"/>
              <a:gd name="connsiteX2704" fmla="*/ 4311078 w 4865539"/>
              <a:gd name="connsiteY2704" fmla="*/ 1261565 h 6831203"/>
              <a:gd name="connsiteX2705" fmla="*/ 4311459 w 4865539"/>
              <a:gd name="connsiteY2705" fmla="*/ 1257097 h 6831203"/>
              <a:gd name="connsiteX2706" fmla="*/ 4311842 w 4865539"/>
              <a:gd name="connsiteY2706" fmla="*/ 1253127 h 6831203"/>
              <a:gd name="connsiteX2707" fmla="*/ 4312796 w 4865539"/>
              <a:gd name="connsiteY2707" fmla="*/ 1249650 h 6831203"/>
              <a:gd name="connsiteX2708" fmla="*/ 4313559 w 4865539"/>
              <a:gd name="connsiteY2708" fmla="*/ 1245679 h 6831203"/>
              <a:gd name="connsiteX2709" fmla="*/ 4314704 w 4865539"/>
              <a:gd name="connsiteY2709" fmla="*/ 1242207 h 6831203"/>
              <a:gd name="connsiteX2710" fmla="*/ 4316040 w 4865539"/>
              <a:gd name="connsiteY2710" fmla="*/ 1239226 h 6831203"/>
              <a:gd name="connsiteX2711" fmla="*/ 4317566 w 4865539"/>
              <a:gd name="connsiteY2711" fmla="*/ 1235753 h 6831203"/>
              <a:gd name="connsiteX2712" fmla="*/ 4319284 w 4865539"/>
              <a:gd name="connsiteY2712" fmla="*/ 1233270 h 6831203"/>
              <a:gd name="connsiteX2713" fmla="*/ 4326534 w 4865539"/>
              <a:gd name="connsiteY2713" fmla="*/ 1260076 h 6831203"/>
              <a:gd name="connsiteX2714" fmla="*/ 4329204 w 4865539"/>
              <a:gd name="connsiteY2714" fmla="*/ 1269009 h 6831203"/>
              <a:gd name="connsiteX2715" fmla="*/ 4331302 w 4865539"/>
              <a:gd name="connsiteY2715" fmla="*/ 1277448 h 6831203"/>
              <a:gd name="connsiteX2716" fmla="*/ 4333401 w 4865539"/>
              <a:gd name="connsiteY2716" fmla="*/ 1285886 h 6831203"/>
              <a:gd name="connsiteX2717" fmla="*/ 4335311 w 4865539"/>
              <a:gd name="connsiteY2717" fmla="*/ 1295815 h 6831203"/>
              <a:gd name="connsiteX2718" fmla="*/ 4337218 w 4865539"/>
              <a:gd name="connsiteY2718" fmla="*/ 1307230 h 6831203"/>
              <a:gd name="connsiteX2719" fmla="*/ 4339699 w 4865539"/>
              <a:gd name="connsiteY2719" fmla="*/ 1322123 h 6831203"/>
              <a:gd name="connsiteX2720" fmla="*/ 4340652 w 4865539"/>
              <a:gd name="connsiteY2720" fmla="*/ 1318152 h 6831203"/>
              <a:gd name="connsiteX2721" fmla="*/ 4341034 w 4865539"/>
              <a:gd name="connsiteY2721" fmla="*/ 1314182 h 6831203"/>
              <a:gd name="connsiteX2722" fmla="*/ 4341226 w 4865539"/>
              <a:gd name="connsiteY2722" fmla="*/ 1309713 h 6831203"/>
              <a:gd name="connsiteX2723" fmla="*/ 4341226 w 4865539"/>
              <a:gd name="connsiteY2723" fmla="*/ 1304749 h 6831203"/>
              <a:gd name="connsiteX2724" fmla="*/ 4341034 w 4865539"/>
              <a:gd name="connsiteY2724" fmla="*/ 1299787 h 6831203"/>
              <a:gd name="connsiteX2725" fmla="*/ 4340652 w 4865539"/>
              <a:gd name="connsiteY2725" fmla="*/ 1295319 h 6831203"/>
              <a:gd name="connsiteX2726" fmla="*/ 4339699 w 4865539"/>
              <a:gd name="connsiteY2726" fmla="*/ 1284895 h 6831203"/>
              <a:gd name="connsiteX2727" fmla="*/ 4339126 w 4865539"/>
              <a:gd name="connsiteY2727" fmla="*/ 1274471 h 6831203"/>
              <a:gd name="connsiteX2728" fmla="*/ 4338936 w 4865539"/>
              <a:gd name="connsiteY2728" fmla="*/ 1270004 h 6831203"/>
              <a:gd name="connsiteX2729" fmla="*/ 4338936 w 4865539"/>
              <a:gd name="connsiteY2729" fmla="*/ 1265038 h 6831203"/>
              <a:gd name="connsiteX2730" fmla="*/ 4339126 w 4865539"/>
              <a:gd name="connsiteY2730" fmla="*/ 1261068 h 6831203"/>
              <a:gd name="connsiteX2731" fmla="*/ 4339507 w 4865539"/>
              <a:gd name="connsiteY2731" fmla="*/ 1256601 h 6831203"/>
              <a:gd name="connsiteX2732" fmla="*/ 4340461 w 4865539"/>
              <a:gd name="connsiteY2732" fmla="*/ 1253127 h 6831203"/>
              <a:gd name="connsiteX2733" fmla="*/ 4341416 w 4865539"/>
              <a:gd name="connsiteY2733" fmla="*/ 1249650 h 6831203"/>
              <a:gd name="connsiteX2734" fmla="*/ 4342560 w 4865539"/>
              <a:gd name="connsiteY2734" fmla="*/ 1256103 h 6831203"/>
              <a:gd name="connsiteX2735" fmla="*/ 4343514 w 4865539"/>
              <a:gd name="connsiteY2735" fmla="*/ 1263053 h 6831203"/>
              <a:gd name="connsiteX2736" fmla="*/ 4345040 w 4865539"/>
              <a:gd name="connsiteY2736" fmla="*/ 1279931 h 6831203"/>
              <a:gd name="connsiteX2737" fmla="*/ 4346377 w 4865539"/>
              <a:gd name="connsiteY2737" fmla="*/ 1297304 h 6831203"/>
              <a:gd name="connsiteX2738" fmla="*/ 4348094 w 4865539"/>
              <a:gd name="connsiteY2738" fmla="*/ 1314678 h 6831203"/>
              <a:gd name="connsiteX2739" fmla="*/ 4348857 w 4865539"/>
              <a:gd name="connsiteY2739" fmla="*/ 1323114 h 6831203"/>
              <a:gd name="connsiteX2740" fmla="*/ 4350002 w 4865539"/>
              <a:gd name="connsiteY2740" fmla="*/ 1330562 h 6831203"/>
              <a:gd name="connsiteX2741" fmla="*/ 4351337 w 4865539"/>
              <a:gd name="connsiteY2741" fmla="*/ 1337511 h 6831203"/>
              <a:gd name="connsiteX2742" fmla="*/ 4352864 w 4865539"/>
              <a:gd name="connsiteY2742" fmla="*/ 1342971 h 6831203"/>
              <a:gd name="connsiteX2743" fmla="*/ 4354581 w 4865539"/>
              <a:gd name="connsiteY2743" fmla="*/ 1347935 h 6831203"/>
              <a:gd name="connsiteX2744" fmla="*/ 4355536 w 4865539"/>
              <a:gd name="connsiteY2744" fmla="*/ 1349920 h 6831203"/>
              <a:gd name="connsiteX2745" fmla="*/ 4356680 w 4865539"/>
              <a:gd name="connsiteY2745" fmla="*/ 1350914 h 6831203"/>
              <a:gd name="connsiteX2746" fmla="*/ 4357633 w 4865539"/>
              <a:gd name="connsiteY2746" fmla="*/ 1352401 h 6831203"/>
              <a:gd name="connsiteX2747" fmla="*/ 4358968 w 4865539"/>
              <a:gd name="connsiteY2747" fmla="*/ 1353393 h 6831203"/>
              <a:gd name="connsiteX2748" fmla="*/ 4360113 w 4865539"/>
              <a:gd name="connsiteY2748" fmla="*/ 1353393 h 6831203"/>
              <a:gd name="connsiteX2749" fmla="*/ 4361640 w 4865539"/>
              <a:gd name="connsiteY2749" fmla="*/ 1353393 h 6831203"/>
              <a:gd name="connsiteX2750" fmla="*/ 4362594 w 4865539"/>
              <a:gd name="connsiteY2750" fmla="*/ 1349920 h 6831203"/>
              <a:gd name="connsiteX2751" fmla="*/ 4363167 w 4865539"/>
              <a:gd name="connsiteY2751" fmla="*/ 1346941 h 6831203"/>
              <a:gd name="connsiteX2752" fmla="*/ 4363167 w 4865539"/>
              <a:gd name="connsiteY2752" fmla="*/ 1344458 h 6831203"/>
              <a:gd name="connsiteX2753" fmla="*/ 4363167 w 4865539"/>
              <a:gd name="connsiteY2753" fmla="*/ 1341977 h 6831203"/>
              <a:gd name="connsiteX2754" fmla="*/ 4362786 w 4865539"/>
              <a:gd name="connsiteY2754" fmla="*/ 1340490 h 6831203"/>
              <a:gd name="connsiteX2755" fmla="*/ 4362022 w 4865539"/>
              <a:gd name="connsiteY2755" fmla="*/ 1338005 h 6831203"/>
              <a:gd name="connsiteX2756" fmla="*/ 4360113 w 4865539"/>
              <a:gd name="connsiteY2756" fmla="*/ 1334532 h 6831203"/>
              <a:gd name="connsiteX2757" fmla="*/ 4358014 w 4865539"/>
              <a:gd name="connsiteY2757" fmla="*/ 1331057 h 6831203"/>
              <a:gd name="connsiteX2758" fmla="*/ 4355536 w 4865539"/>
              <a:gd name="connsiteY2758" fmla="*/ 1326589 h 6831203"/>
              <a:gd name="connsiteX2759" fmla="*/ 4354581 w 4865539"/>
              <a:gd name="connsiteY2759" fmla="*/ 1324108 h 6831203"/>
              <a:gd name="connsiteX2760" fmla="*/ 4353817 w 4865539"/>
              <a:gd name="connsiteY2760" fmla="*/ 1321625 h 6831203"/>
              <a:gd name="connsiteX2761" fmla="*/ 4353054 w 4865539"/>
              <a:gd name="connsiteY2761" fmla="*/ 1318152 h 6831203"/>
              <a:gd name="connsiteX2762" fmla="*/ 4352483 w 4865539"/>
              <a:gd name="connsiteY2762" fmla="*/ 1314182 h 6831203"/>
              <a:gd name="connsiteX2763" fmla="*/ 4358778 w 4865539"/>
              <a:gd name="connsiteY2763" fmla="*/ 1318152 h 6831203"/>
              <a:gd name="connsiteX2764" fmla="*/ 4361449 w 4865539"/>
              <a:gd name="connsiteY2764" fmla="*/ 1320138 h 6831203"/>
              <a:gd name="connsiteX2765" fmla="*/ 4363549 w 4865539"/>
              <a:gd name="connsiteY2765" fmla="*/ 1323114 h 6831203"/>
              <a:gd name="connsiteX2766" fmla="*/ 4365838 w 4865539"/>
              <a:gd name="connsiteY2766" fmla="*/ 1325595 h 6831203"/>
              <a:gd name="connsiteX2767" fmla="*/ 4367555 w 4865539"/>
              <a:gd name="connsiteY2767" fmla="*/ 1328079 h 6831203"/>
              <a:gd name="connsiteX2768" fmla="*/ 4369080 w 4865539"/>
              <a:gd name="connsiteY2768" fmla="*/ 1331057 h 6831203"/>
              <a:gd name="connsiteX2769" fmla="*/ 4370607 w 4865539"/>
              <a:gd name="connsiteY2769" fmla="*/ 1334532 h 6831203"/>
              <a:gd name="connsiteX2770" fmla="*/ 4371942 w 4865539"/>
              <a:gd name="connsiteY2770" fmla="*/ 1338005 h 6831203"/>
              <a:gd name="connsiteX2771" fmla="*/ 4373279 w 4865539"/>
              <a:gd name="connsiteY2771" fmla="*/ 1341977 h 6831203"/>
              <a:gd name="connsiteX2772" fmla="*/ 4375758 w 4865539"/>
              <a:gd name="connsiteY2772" fmla="*/ 1350914 h 6831203"/>
              <a:gd name="connsiteX2773" fmla="*/ 4378240 w 4865539"/>
              <a:gd name="connsiteY2773" fmla="*/ 1362330 h 6831203"/>
              <a:gd name="connsiteX2774" fmla="*/ 4381101 w 4865539"/>
              <a:gd name="connsiteY2774" fmla="*/ 1375731 h 6831203"/>
              <a:gd name="connsiteX2775" fmla="*/ 4378621 w 4865539"/>
              <a:gd name="connsiteY2775" fmla="*/ 1370271 h 6831203"/>
              <a:gd name="connsiteX2776" fmla="*/ 4376332 w 4865539"/>
              <a:gd name="connsiteY2776" fmla="*/ 1365804 h 6831203"/>
              <a:gd name="connsiteX2777" fmla="*/ 4374422 w 4865539"/>
              <a:gd name="connsiteY2777" fmla="*/ 1363321 h 6831203"/>
              <a:gd name="connsiteX2778" fmla="*/ 4372706 w 4865539"/>
              <a:gd name="connsiteY2778" fmla="*/ 1361832 h 6831203"/>
              <a:gd name="connsiteX2779" fmla="*/ 4371370 w 4865539"/>
              <a:gd name="connsiteY2779" fmla="*/ 1361338 h 6831203"/>
              <a:gd name="connsiteX2780" fmla="*/ 4370227 w 4865539"/>
              <a:gd name="connsiteY2780" fmla="*/ 1362330 h 6831203"/>
              <a:gd name="connsiteX2781" fmla="*/ 4369080 w 4865539"/>
              <a:gd name="connsiteY2781" fmla="*/ 1364315 h 6831203"/>
              <a:gd name="connsiteX2782" fmla="*/ 4368318 w 4865539"/>
              <a:gd name="connsiteY2782" fmla="*/ 1366300 h 6831203"/>
              <a:gd name="connsiteX2783" fmla="*/ 4367555 w 4865539"/>
              <a:gd name="connsiteY2783" fmla="*/ 1370271 h 6831203"/>
              <a:gd name="connsiteX2784" fmla="*/ 4366982 w 4865539"/>
              <a:gd name="connsiteY2784" fmla="*/ 1374739 h 6831203"/>
              <a:gd name="connsiteX2785" fmla="*/ 4365646 w 4865539"/>
              <a:gd name="connsiteY2785" fmla="*/ 1384170 h 6831203"/>
              <a:gd name="connsiteX2786" fmla="*/ 4364311 w 4865539"/>
              <a:gd name="connsiteY2786" fmla="*/ 1395091 h 6831203"/>
              <a:gd name="connsiteX2787" fmla="*/ 4363356 w 4865539"/>
              <a:gd name="connsiteY2787" fmla="*/ 1401543 h 6831203"/>
              <a:gd name="connsiteX2788" fmla="*/ 4362594 w 4865539"/>
              <a:gd name="connsiteY2788" fmla="*/ 1407003 h 6831203"/>
              <a:gd name="connsiteX2789" fmla="*/ 4363356 w 4865539"/>
              <a:gd name="connsiteY2789" fmla="*/ 1412959 h 6831203"/>
              <a:gd name="connsiteX2790" fmla="*/ 4364311 w 4865539"/>
              <a:gd name="connsiteY2790" fmla="*/ 1417427 h 6831203"/>
              <a:gd name="connsiteX2791" fmla="*/ 4365456 w 4865539"/>
              <a:gd name="connsiteY2791" fmla="*/ 1420902 h 6831203"/>
              <a:gd name="connsiteX2792" fmla="*/ 4366220 w 4865539"/>
              <a:gd name="connsiteY2792" fmla="*/ 1422887 h 6831203"/>
              <a:gd name="connsiteX2793" fmla="*/ 4367364 w 4865539"/>
              <a:gd name="connsiteY2793" fmla="*/ 1425368 h 6831203"/>
              <a:gd name="connsiteX2794" fmla="*/ 4368509 w 4865539"/>
              <a:gd name="connsiteY2794" fmla="*/ 1426362 h 6831203"/>
              <a:gd name="connsiteX2795" fmla="*/ 4370607 w 4865539"/>
              <a:gd name="connsiteY2795" fmla="*/ 1428347 h 6831203"/>
              <a:gd name="connsiteX2796" fmla="*/ 4372706 w 4865539"/>
              <a:gd name="connsiteY2796" fmla="*/ 1429836 h 6831203"/>
              <a:gd name="connsiteX2797" fmla="*/ 4373660 w 4865539"/>
              <a:gd name="connsiteY2797" fmla="*/ 1430830 h 6831203"/>
              <a:gd name="connsiteX2798" fmla="*/ 4374806 w 4865539"/>
              <a:gd name="connsiteY2798" fmla="*/ 1432815 h 6831203"/>
              <a:gd name="connsiteX2799" fmla="*/ 4375758 w 4865539"/>
              <a:gd name="connsiteY2799" fmla="*/ 1435296 h 6831203"/>
              <a:gd name="connsiteX2800" fmla="*/ 4376712 w 4865539"/>
              <a:gd name="connsiteY2800" fmla="*/ 1438771 h 6831203"/>
              <a:gd name="connsiteX2801" fmla="*/ 4377668 w 4865539"/>
              <a:gd name="connsiteY2801" fmla="*/ 1443735 h 6831203"/>
              <a:gd name="connsiteX2802" fmla="*/ 4378621 w 4865539"/>
              <a:gd name="connsiteY2802" fmla="*/ 1449195 h 6831203"/>
              <a:gd name="connsiteX2803" fmla="*/ 4377857 w 4865539"/>
              <a:gd name="connsiteY2803" fmla="*/ 1456640 h 6831203"/>
              <a:gd name="connsiteX2804" fmla="*/ 4377668 w 4865539"/>
              <a:gd name="connsiteY2804" fmla="*/ 1464583 h 6831203"/>
              <a:gd name="connsiteX2805" fmla="*/ 4377668 w 4865539"/>
              <a:gd name="connsiteY2805" fmla="*/ 1472524 h 6831203"/>
              <a:gd name="connsiteX2806" fmla="*/ 4378048 w 4865539"/>
              <a:gd name="connsiteY2806" fmla="*/ 1480963 h 6831203"/>
              <a:gd name="connsiteX2807" fmla="*/ 4378621 w 4865539"/>
              <a:gd name="connsiteY2807" fmla="*/ 1489898 h 6831203"/>
              <a:gd name="connsiteX2808" fmla="*/ 4379003 w 4865539"/>
              <a:gd name="connsiteY2808" fmla="*/ 1498337 h 6831203"/>
              <a:gd name="connsiteX2809" fmla="*/ 4380529 w 4865539"/>
              <a:gd name="connsiteY2809" fmla="*/ 1516702 h 6831203"/>
              <a:gd name="connsiteX2810" fmla="*/ 4381673 w 4865539"/>
              <a:gd name="connsiteY2810" fmla="*/ 1534077 h 6831203"/>
              <a:gd name="connsiteX2811" fmla="*/ 4382056 w 4865539"/>
              <a:gd name="connsiteY2811" fmla="*/ 1542514 h 6831203"/>
              <a:gd name="connsiteX2812" fmla="*/ 4382437 w 4865539"/>
              <a:gd name="connsiteY2812" fmla="*/ 1551449 h 6831203"/>
              <a:gd name="connsiteX2813" fmla="*/ 4382437 w 4865539"/>
              <a:gd name="connsiteY2813" fmla="*/ 1559392 h 6831203"/>
              <a:gd name="connsiteX2814" fmla="*/ 4382245 w 4865539"/>
              <a:gd name="connsiteY2814" fmla="*/ 1567333 h 6831203"/>
              <a:gd name="connsiteX2815" fmla="*/ 4381673 w 4865539"/>
              <a:gd name="connsiteY2815" fmla="*/ 1574778 h 6831203"/>
              <a:gd name="connsiteX2816" fmla="*/ 4380721 w 4865539"/>
              <a:gd name="connsiteY2816" fmla="*/ 1581728 h 6831203"/>
              <a:gd name="connsiteX2817" fmla="*/ 4380146 w 4865539"/>
              <a:gd name="connsiteY2817" fmla="*/ 1563860 h 6831203"/>
              <a:gd name="connsiteX2818" fmla="*/ 4378811 w 4865539"/>
              <a:gd name="connsiteY2818" fmla="*/ 1545989 h 6831203"/>
              <a:gd name="connsiteX2819" fmla="*/ 4377094 w 4865539"/>
              <a:gd name="connsiteY2819" fmla="*/ 1527126 h 6831203"/>
              <a:gd name="connsiteX2820" fmla="*/ 4374806 w 4865539"/>
              <a:gd name="connsiteY2820" fmla="*/ 1507767 h 6831203"/>
              <a:gd name="connsiteX2821" fmla="*/ 4372134 w 4865539"/>
              <a:gd name="connsiteY2821" fmla="*/ 1488411 h 6831203"/>
              <a:gd name="connsiteX2822" fmla="*/ 4369080 w 4865539"/>
              <a:gd name="connsiteY2822" fmla="*/ 1468554 h 6831203"/>
              <a:gd name="connsiteX2823" fmla="*/ 4365646 w 4865539"/>
              <a:gd name="connsiteY2823" fmla="*/ 1448699 h 6831203"/>
              <a:gd name="connsiteX2824" fmla="*/ 4361640 w 4865539"/>
              <a:gd name="connsiteY2824" fmla="*/ 1429339 h 6831203"/>
              <a:gd name="connsiteX2825" fmla="*/ 4357442 w 4865539"/>
              <a:gd name="connsiteY2825" fmla="*/ 1410478 h 6831203"/>
              <a:gd name="connsiteX2826" fmla="*/ 4352864 w 4865539"/>
              <a:gd name="connsiteY2826" fmla="*/ 1391615 h 6831203"/>
              <a:gd name="connsiteX2827" fmla="*/ 4348094 w 4865539"/>
              <a:gd name="connsiteY2827" fmla="*/ 1373250 h 6831203"/>
              <a:gd name="connsiteX2828" fmla="*/ 4342942 w 4865539"/>
              <a:gd name="connsiteY2828" fmla="*/ 1356868 h 6831203"/>
              <a:gd name="connsiteX2829" fmla="*/ 4337600 w 4865539"/>
              <a:gd name="connsiteY2829" fmla="*/ 1340490 h 6831203"/>
              <a:gd name="connsiteX2830" fmla="*/ 4332065 w 4865539"/>
              <a:gd name="connsiteY2830" fmla="*/ 1326093 h 6831203"/>
              <a:gd name="connsiteX2831" fmla="*/ 4329204 w 4865539"/>
              <a:gd name="connsiteY2831" fmla="*/ 1319144 h 6831203"/>
              <a:gd name="connsiteX2832" fmla="*/ 4326151 w 4865539"/>
              <a:gd name="connsiteY2832" fmla="*/ 1312194 h 6831203"/>
              <a:gd name="connsiteX2833" fmla="*/ 4323098 w 4865539"/>
              <a:gd name="connsiteY2833" fmla="*/ 1306239 h 6831203"/>
              <a:gd name="connsiteX2834" fmla="*/ 4320047 w 4865539"/>
              <a:gd name="connsiteY2834" fmla="*/ 1300281 h 6831203"/>
              <a:gd name="connsiteX2835" fmla="*/ 4321573 w 4865539"/>
              <a:gd name="connsiteY2835" fmla="*/ 1304749 h 6831203"/>
              <a:gd name="connsiteX2836" fmla="*/ 4322908 w 4865539"/>
              <a:gd name="connsiteY2836" fmla="*/ 1310705 h 6831203"/>
              <a:gd name="connsiteX2837" fmla="*/ 4325771 w 4865539"/>
              <a:gd name="connsiteY2837" fmla="*/ 1323610 h 6831203"/>
              <a:gd name="connsiteX2838" fmla="*/ 4332448 w 4865539"/>
              <a:gd name="connsiteY2838" fmla="*/ 1358853 h 6831203"/>
              <a:gd name="connsiteX2839" fmla="*/ 4336645 w 4865539"/>
              <a:gd name="connsiteY2839" fmla="*/ 1378710 h 6831203"/>
              <a:gd name="connsiteX2840" fmla="*/ 4339126 w 4865539"/>
              <a:gd name="connsiteY2840" fmla="*/ 1388140 h 6831203"/>
              <a:gd name="connsiteX2841" fmla="*/ 4341608 w 4865539"/>
              <a:gd name="connsiteY2841" fmla="*/ 1398564 h 6831203"/>
              <a:gd name="connsiteX2842" fmla="*/ 4344277 w 4865539"/>
              <a:gd name="connsiteY2842" fmla="*/ 1407995 h 6831203"/>
              <a:gd name="connsiteX2843" fmla="*/ 4347330 w 4865539"/>
              <a:gd name="connsiteY2843" fmla="*/ 1417427 h 6831203"/>
              <a:gd name="connsiteX2844" fmla="*/ 4350384 w 4865539"/>
              <a:gd name="connsiteY2844" fmla="*/ 1426362 h 6831203"/>
              <a:gd name="connsiteX2845" fmla="*/ 4354009 w 4865539"/>
              <a:gd name="connsiteY2845" fmla="*/ 1434801 h 6831203"/>
              <a:gd name="connsiteX2846" fmla="*/ 4352674 w 4865539"/>
              <a:gd name="connsiteY2846" fmla="*/ 1436786 h 6831203"/>
              <a:gd name="connsiteX2847" fmla="*/ 4351910 w 4865539"/>
              <a:gd name="connsiteY2847" fmla="*/ 1438771 h 6831203"/>
              <a:gd name="connsiteX2848" fmla="*/ 4351528 w 4865539"/>
              <a:gd name="connsiteY2848" fmla="*/ 1441748 h 6831203"/>
              <a:gd name="connsiteX2849" fmla="*/ 4351337 w 4865539"/>
              <a:gd name="connsiteY2849" fmla="*/ 1445225 h 6831203"/>
              <a:gd name="connsiteX2850" fmla="*/ 4351528 w 4865539"/>
              <a:gd name="connsiteY2850" fmla="*/ 1448699 h 6831203"/>
              <a:gd name="connsiteX2851" fmla="*/ 4351719 w 4865539"/>
              <a:gd name="connsiteY2851" fmla="*/ 1452172 h 6831203"/>
              <a:gd name="connsiteX2852" fmla="*/ 4352674 w 4865539"/>
              <a:gd name="connsiteY2852" fmla="*/ 1460115 h 6831203"/>
              <a:gd name="connsiteX2853" fmla="*/ 4353627 w 4865539"/>
              <a:gd name="connsiteY2853" fmla="*/ 1467560 h 6831203"/>
              <a:gd name="connsiteX2854" fmla="*/ 4353627 w 4865539"/>
              <a:gd name="connsiteY2854" fmla="*/ 1471035 h 6831203"/>
              <a:gd name="connsiteX2855" fmla="*/ 4353627 w 4865539"/>
              <a:gd name="connsiteY2855" fmla="*/ 1473516 h 6831203"/>
              <a:gd name="connsiteX2856" fmla="*/ 4353054 w 4865539"/>
              <a:gd name="connsiteY2856" fmla="*/ 1476497 h 6831203"/>
              <a:gd name="connsiteX2857" fmla="*/ 4352483 w 4865539"/>
              <a:gd name="connsiteY2857" fmla="*/ 1479474 h 6831203"/>
              <a:gd name="connsiteX2858" fmla="*/ 4351147 w 4865539"/>
              <a:gd name="connsiteY2858" fmla="*/ 1480963 h 6831203"/>
              <a:gd name="connsiteX2859" fmla="*/ 4349619 w 4865539"/>
              <a:gd name="connsiteY2859" fmla="*/ 1482453 h 6831203"/>
              <a:gd name="connsiteX2860" fmla="*/ 4353627 w 4865539"/>
              <a:gd name="connsiteY2860" fmla="*/ 1499328 h 6831203"/>
              <a:gd name="connsiteX2861" fmla="*/ 4357252 w 4865539"/>
              <a:gd name="connsiteY2861" fmla="*/ 1516702 h 6831203"/>
              <a:gd name="connsiteX2862" fmla="*/ 4360686 w 4865539"/>
              <a:gd name="connsiteY2862" fmla="*/ 1532588 h 6831203"/>
              <a:gd name="connsiteX2863" fmla="*/ 4363929 w 4865539"/>
              <a:gd name="connsiteY2863" fmla="*/ 1548472 h 6831203"/>
              <a:gd name="connsiteX2864" fmla="*/ 4374806 w 4865539"/>
              <a:gd name="connsiteY2864" fmla="*/ 1605057 h 6831203"/>
              <a:gd name="connsiteX2865" fmla="*/ 4377476 w 4865539"/>
              <a:gd name="connsiteY2865" fmla="*/ 1617468 h 6831203"/>
              <a:gd name="connsiteX2866" fmla="*/ 4380146 w 4865539"/>
              <a:gd name="connsiteY2866" fmla="*/ 1629380 h 6831203"/>
              <a:gd name="connsiteX2867" fmla="*/ 4382628 w 4865539"/>
              <a:gd name="connsiteY2867" fmla="*/ 1640798 h 6831203"/>
              <a:gd name="connsiteX2868" fmla="*/ 4385299 w 4865539"/>
              <a:gd name="connsiteY2868" fmla="*/ 1651717 h 6831203"/>
              <a:gd name="connsiteX2869" fmla="*/ 4388161 w 4865539"/>
              <a:gd name="connsiteY2869" fmla="*/ 1662142 h 6831203"/>
              <a:gd name="connsiteX2870" fmla="*/ 4391212 w 4865539"/>
              <a:gd name="connsiteY2870" fmla="*/ 1671574 h 6831203"/>
              <a:gd name="connsiteX2871" fmla="*/ 4394837 w 4865539"/>
              <a:gd name="connsiteY2871" fmla="*/ 1681004 h 6831203"/>
              <a:gd name="connsiteX2872" fmla="*/ 4398273 w 4865539"/>
              <a:gd name="connsiteY2872" fmla="*/ 1688945 h 6831203"/>
              <a:gd name="connsiteX2873" fmla="*/ 4398464 w 4865539"/>
              <a:gd name="connsiteY2873" fmla="*/ 1690933 h 6831203"/>
              <a:gd name="connsiteX2874" fmla="*/ 4398654 w 4865539"/>
              <a:gd name="connsiteY2874" fmla="*/ 1693412 h 6831203"/>
              <a:gd name="connsiteX2875" fmla="*/ 4398654 w 4865539"/>
              <a:gd name="connsiteY2875" fmla="*/ 1694903 h 6831203"/>
              <a:gd name="connsiteX2876" fmla="*/ 4398464 w 4865539"/>
              <a:gd name="connsiteY2876" fmla="*/ 1696889 h 6831203"/>
              <a:gd name="connsiteX2877" fmla="*/ 4397891 w 4865539"/>
              <a:gd name="connsiteY2877" fmla="*/ 1700363 h 6831203"/>
              <a:gd name="connsiteX2878" fmla="*/ 4396937 w 4865539"/>
              <a:gd name="connsiteY2878" fmla="*/ 1702348 h 6831203"/>
              <a:gd name="connsiteX2879" fmla="*/ 4395792 w 4865539"/>
              <a:gd name="connsiteY2879" fmla="*/ 1704830 h 6831203"/>
              <a:gd name="connsiteX2880" fmla="*/ 4394457 w 4865539"/>
              <a:gd name="connsiteY2880" fmla="*/ 1706815 h 6831203"/>
              <a:gd name="connsiteX2881" fmla="*/ 4393312 w 4865539"/>
              <a:gd name="connsiteY2881" fmla="*/ 1709298 h 6831203"/>
              <a:gd name="connsiteX2882" fmla="*/ 4391976 w 4865539"/>
              <a:gd name="connsiteY2882" fmla="*/ 1711781 h 6831203"/>
              <a:gd name="connsiteX2883" fmla="*/ 4395029 w 4865539"/>
              <a:gd name="connsiteY2883" fmla="*/ 1719224 h 6831203"/>
              <a:gd name="connsiteX2884" fmla="*/ 4397319 w 4865539"/>
              <a:gd name="connsiteY2884" fmla="*/ 1726176 h 6831203"/>
              <a:gd name="connsiteX2885" fmla="*/ 4399607 w 4865539"/>
              <a:gd name="connsiteY2885" fmla="*/ 1734612 h 6831203"/>
              <a:gd name="connsiteX2886" fmla="*/ 4401326 w 4865539"/>
              <a:gd name="connsiteY2886" fmla="*/ 1742555 h 6831203"/>
              <a:gd name="connsiteX2887" fmla="*/ 4403042 w 4865539"/>
              <a:gd name="connsiteY2887" fmla="*/ 1750498 h 6831203"/>
              <a:gd name="connsiteX2888" fmla="*/ 4404380 w 4865539"/>
              <a:gd name="connsiteY2888" fmla="*/ 1758935 h 6831203"/>
              <a:gd name="connsiteX2889" fmla="*/ 4406860 w 4865539"/>
              <a:gd name="connsiteY2889" fmla="*/ 1774819 h 6831203"/>
              <a:gd name="connsiteX2890" fmla="*/ 4408196 w 4865539"/>
              <a:gd name="connsiteY2890" fmla="*/ 1782762 h 6831203"/>
              <a:gd name="connsiteX2891" fmla="*/ 4409530 w 4865539"/>
              <a:gd name="connsiteY2891" fmla="*/ 1790208 h 6831203"/>
              <a:gd name="connsiteX2892" fmla="*/ 4411057 w 4865539"/>
              <a:gd name="connsiteY2892" fmla="*/ 1797155 h 6831203"/>
              <a:gd name="connsiteX2893" fmla="*/ 4412964 w 4865539"/>
              <a:gd name="connsiteY2893" fmla="*/ 1804106 h 6831203"/>
              <a:gd name="connsiteX2894" fmla="*/ 4414872 w 4865539"/>
              <a:gd name="connsiteY2894" fmla="*/ 1810062 h 6831203"/>
              <a:gd name="connsiteX2895" fmla="*/ 4417353 w 4865539"/>
              <a:gd name="connsiteY2895" fmla="*/ 1816018 h 6831203"/>
              <a:gd name="connsiteX2896" fmla="*/ 4420214 w 4865539"/>
              <a:gd name="connsiteY2896" fmla="*/ 1820982 h 6831203"/>
              <a:gd name="connsiteX2897" fmla="*/ 4423649 w 4865539"/>
              <a:gd name="connsiteY2897" fmla="*/ 1825450 h 6831203"/>
              <a:gd name="connsiteX2898" fmla="*/ 4425938 w 4865539"/>
              <a:gd name="connsiteY2898" fmla="*/ 1825450 h 6831203"/>
              <a:gd name="connsiteX2899" fmla="*/ 4426512 w 4865539"/>
              <a:gd name="connsiteY2899" fmla="*/ 1824457 h 6831203"/>
              <a:gd name="connsiteX2900" fmla="*/ 4427274 w 4865539"/>
              <a:gd name="connsiteY2900" fmla="*/ 1823961 h 6831203"/>
              <a:gd name="connsiteX2901" fmla="*/ 4427656 w 4865539"/>
              <a:gd name="connsiteY2901" fmla="*/ 1822967 h 6831203"/>
              <a:gd name="connsiteX2902" fmla="*/ 4428037 w 4865539"/>
              <a:gd name="connsiteY2902" fmla="*/ 1821480 h 6831203"/>
              <a:gd name="connsiteX2903" fmla="*/ 4428228 w 4865539"/>
              <a:gd name="connsiteY2903" fmla="*/ 1820486 h 6831203"/>
              <a:gd name="connsiteX2904" fmla="*/ 4428228 w 4865539"/>
              <a:gd name="connsiteY2904" fmla="*/ 1818997 h 6831203"/>
              <a:gd name="connsiteX2905" fmla="*/ 4428037 w 4865539"/>
              <a:gd name="connsiteY2905" fmla="*/ 1815026 h 6831203"/>
              <a:gd name="connsiteX2906" fmla="*/ 4427656 w 4865539"/>
              <a:gd name="connsiteY2906" fmla="*/ 1811056 h 6831203"/>
              <a:gd name="connsiteX2907" fmla="*/ 4426320 w 4865539"/>
              <a:gd name="connsiteY2907" fmla="*/ 1802121 h 6831203"/>
              <a:gd name="connsiteX2908" fmla="*/ 4424986 w 4865539"/>
              <a:gd name="connsiteY2908" fmla="*/ 1793184 h 6831203"/>
              <a:gd name="connsiteX2909" fmla="*/ 4424603 w 4865539"/>
              <a:gd name="connsiteY2909" fmla="*/ 1789214 h 6831203"/>
              <a:gd name="connsiteX2910" fmla="*/ 4424414 w 4865539"/>
              <a:gd name="connsiteY2910" fmla="*/ 1785739 h 6831203"/>
              <a:gd name="connsiteX2911" fmla="*/ 4424603 w 4865539"/>
              <a:gd name="connsiteY2911" fmla="*/ 1784250 h 6831203"/>
              <a:gd name="connsiteX2912" fmla="*/ 4424795 w 4865539"/>
              <a:gd name="connsiteY2912" fmla="*/ 1782762 h 6831203"/>
              <a:gd name="connsiteX2913" fmla="*/ 4424986 w 4865539"/>
              <a:gd name="connsiteY2913" fmla="*/ 1781769 h 6831203"/>
              <a:gd name="connsiteX2914" fmla="*/ 4425556 w 4865539"/>
              <a:gd name="connsiteY2914" fmla="*/ 1780775 h 6831203"/>
              <a:gd name="connsiteX2915" fmla="*/ 4426131 w 4865539"/>
              <a:gd name="connsiteY2915" fmla="*/ 1779286 h 6831203"/>
              <a:gd name="connsiteX2916" fmla="*/ 4427084 w 4865539"/>
              <a:gd name="connsiteY2916" fmla="*/ 1778790 h 6831203"/>
              <a:gd name="connsiteX2917" fmla="*/ 4428992 w 4865539"/>
              <a:gd name="connsiteY2917" fmla="*/ 1778790 h 6831203"/>
              <a:gd name="connsiteX2918" fmla="*/ 4431089 w 4865539"/>
              <a:gd name="connsiteY2918" fmla="*/ 1781769 h 6831203"/>
              <a:gd name="connsiteX2919" fmla="*/ 4432618 w 4865539"/>
              <a:gd name="connsiteY2919" fmla="*/ 1785243 h 6831203"/>
              <a:gd name="connsiteX2920" fmla="*/ 4433952 w 4865539"/>
              <a:gd name="connsiteY2920" fmla="*/ 1788718 h 6831203"/>
              <a:gd name="connsiteX2921" fmla="*/ 4434907 w 4865539"/>
              <a:gd name="connsiteY2921" fmla="*/ 1792193 h 6831203"/>
              <a:gd name="connsiteX2922" fmla="*/ 4435289 w 4865539"/>
              <a:gd name="connsiteY2922" fmla="*/ 1795668 h 6831203"/>
              <a:gd name="connsiteX2923" fmla="*/ 4435861 w 4865539"/>
              <a:gd name="connsiteY2923" fmla="*/ 1799638 h 6831203"/>
              <a:gd name="connsiteX2924" fmla="*/ 4435861 w 4865539"/>
              <a:gd name="connsiteY2924" fmla="*/ 1803609 h 6831203"/>
              <a:gd name="connsiteX2925" fmla="*/ 4435861 w 4865539"/>
              <a:gd name="connsiteY2925" fmla="*/ 1807579 h 6831203"/>
              <a:gd name="connsiteX2926" fmla="*/ 4435477 w 4865539"/>
              <a:gd name="connsiteY2926" fmla="*/ 1816018 h 6831203"/>
              <a:gd name="connsiteX2927" fmla="*/ 4435477 w 4865539"/>
              <a:gd name="connsiteY2927" fmla="*/ 1824955 h 6831203"/>
              <a:gd name="connsiteX2928" fmla="*/ 4435861 w 4865539"/>
              <a:gd name="connsiteY2928" fmla="*/ 1830415 h 6831203"/>
              <a:gd name="connsiteX2929" fmla="*/ 4436242 w 4865539"/>
              <a:gd name="connsiteY2929" fmla="*/ 1835377 h 6831203"/>
              <a:gd name="connsiteX2930" fmla="*/ 4436815 w 4865539"/>
              <a:gd name="connsiteY2930" fmla="*/ 1840343 h 6831203"/>
              <a:gd name="connsiteX2931" fmla="*/ 4437959 w 4865539"/>
              <a:gd name="connsiteY2931" fmla="*/ 1846299 h 6831203"/>
              <a:gd name="connsiteX2932" fmla="*/ 4439295 w 4865539"/>
              <a:gd name="connsiteY2932" fmla="*/ 1850765 h 6831203"/>
              <a:gd name="connsiteX2933" fmla="*/ 4440440 w 4865539"/>
              <a:gd name="connsiteY2933" fmla="*/ 1853744 h 6831203"/>
              <a:gd name="connsiteX2934" fmla="*/ 4441202 w 4865539"/>
              <a:gd name="connsiteY2934" fmla="*/ 1854737 h 6831203"/>
              <a:gd name="connsiteX2935" fmla="*/ 4441966 w 4865539"/>
              <a:gd name="connsiteY2935" fmla="*/ 1854737 h 6831203"/>
              <a:gd name="connsiteX2936" fmla="*/ 4442540 w 4865539"/>
              <a:gd name="connsiteY2936" fmla="*/ 1853744 h 6831203"/>
              <a:gd name="connsiteX2937" fmla="*/ 4443303 w 4865539"/>
              <a:gd name="connsiteY2937" fmla="*/ 1851263 h 6831203"/>
              <a:gd name="connsiteX2938" fmla="*/ 4444256 w 4865539"/>
              <a:gd name="connsiteY2938" fmla="*/ 1845801 h 6831203"/>
              <a:gd name="connsiteX2939" fmla="*/ 4445400 w 4865539"/>
              <a:gd name="connsiteY2939" fmla="*/ 1838851 h 6831203"/>
              <a:gd name="connsiteX2940" fmla="*/ 4446164 w 4865539"/>
              <a:gd name="connsiteY2940" fmla="*/ 1835377 h 6831203"/>
              <a:gd name="connsiteX2941" fmla="*/ 4446927 w 4865539"/>
              <a:gd name="connsiteY2941" fmla="*/ 1831904 h 6831203"/>
              <a:gd name="connsiteX2942" fmla="*/ 4447881 w 4865539"/>
              <a:gd name="connsiteY2942" fmla="*/ 1829421 h 6831203"/>
              <a:gd name="connsiteX2943" fmla="*/ 4449025 w 4865539"/>
              <a:gd name="connsiteY2943" fmla="*/ 1827933 h 6831203"/>
              <a:gd name="connsiteX2944" fmla="*/ 4450169 w 4865539"/>
              <a:gd name="connsiteY2944" fmla="*/ 1826940 h 6831203"/>
              <a:gd name="connsiteX2945" fmla="*/ 4452079 w 4865539"/>
              <a:gd name="connsiteY2945" fmla="*/ 1827436 h 6831203"/>
              <a:gd name="connsiteX2946" fmla="*/ 4453987 w 4865539"/>
              <a:gd name="connsiteY2946" fmla="*/ 1834881 h 6831203"/>
              <a:gd name="connsiteX2947" fmla="*/ 4455513 w 4865539"/>
              <a:gd name="connsiteY2947" fmla="*/ 1842328 h 6831203"/>
              <a:gd name="connsiteX2948" fmla="*/ 4457039 w 4865539"/>
              <a:gd name="connsiteY2948" fmla="*/ 1848284 h 6831203"/>
              <a:gd name="connsiteX2949" fmla="*/ 4458184 w 4865539"/>
              <a:gd name="connsiteY2949" fmla="*/ 1855233 h 6831203"/>
              <a:gd name="connsiteX2950" fmla="*/ 4459329 w 4865539"/>
              <a:gd name="connsiteY2950" fmla="*/ 1861687 h 6831203"/>
              <a:gd name="connsiteX2951" fmla="*/ 4459900 w 4865539"/>
              <a:gd name="connsiteY2951" fmla="*/ 1867147 h 6831203"/>
              <a:gd name="connsiteX2952" fmla="*/ 4460283 w 4865539"/>
              <a:gd name="connsiteY2952" fmla="*/ 1873103 h 6831203"/>
              <a:gd name="connsiteX2953" fmla="*/ 4460855 w 4865539"/>
              <a:gd name="connsiteY2953" fmla="*/ 1878563 h 6831203"/>
              <a:gd name="connsiteX2954" fmla="*/ 4460855 w 4865539"/>
              <a:gd name="connsiteY2954" fmla="*/ 1884520 h 6831203"/>
              <a:gd name="connsiteX2955" fmla="*/ 4460855 w 4865539"/>
              <a:gd name="connsiteY2955" fmla="*/ 1889980 h 6831203"/>
              <a:gd name="connsiteX2956" fmla="*/ 4460855 w 4865539"/>
              <a:gd name="connsiteY2956" fmla="*/ 1895934 h 6831203"/>
              <a:gd name="connsiteX2957" fmla="*/ 4460283 w 4865539"/>
              <a:gd name="connsiteY2957" fmla="*/ 1901396 h 6831203"/>
              <a:gd name="connsiteX2958" fmla="*/ 4459519 w 4865539"/>
              <a:gd name="connsiteY2958" fmla="*/ 1913310 h 6831203"/>
              <a:gd name="connsiteX2959" fmla="*/ 4458184 w 4865539"/>
              <a:gd name="connsiteY2959" fmla="*/ 1926215 h 6831203"/>
              <a:gd name="connsiteX2960" fmla="*/ 4463145 w 4865539"/>
              <a:gd name="connsiteY2960" fmla="*/ 1947559 h 6831203"/>
              <a:gd name="connsiteX2961" fmla="*/ 4467725 w 4865539"/>
              <a:gd name="connsiteY2961" fmla="*/ 1967909 h 6831203"/>
              <a:gd name="connsiteX2962" fmla="*/ 4472302 w 4865539"/>
              <a:gd name="connsiteY2962" fmla="*/ 1984787 h 6831203"/>
              <a:gd name="connsiteX2963" fmla="*/ 4476309 w 4865539"/>
              <a:gd name="connsiteY2963" fmla="*/ 2000175 h 6831203"/>
              <a:gd name="connsiteX2964" fmla="*/ 4480316 w 4865539"/>
              <a:gd name="connsiteY2964" fmla="*/ 2013080 h 6831203"/>
              <a:gd name="connsiteX2965" fmla="*/ 4483943 w 4865539"/>
              <a:gd name="connsiteY2965" fmla="*/ 2024002 h 6831203"/>
              <a:gd name="connsiteX2966" fmla="*/ 4487375 w 4865539"/>
              <a:gd name="connsiteY2966" fmla="*/ 2031943 h 6831203"/>
              <a:gd name="connsiteX2967" fmla="*/ 4488902 w 4865539"/>
              <a:gd name="connsiteY2967" fmla="*/ 2035418 h 6831203"/>
              <a:gd name="connsiteX2968" fmla="*/ 4490619 w 4865539"/>
              <a:gd name="connsiteY2968" fmla="*/ 2038397 h 6831203"/>
              <a:gd name="connsiteX2969" fmla="*/ 4491955 w 4865539"/>
              <a:gd name="connsiteY2969" fmla="*/ 2040878 h 6831203"/>
              <a:gd name="connsiteX2970" fmla="*/ 4493482 w 4865539"/>
              <a:gd name="connsiteY2970" fmla="*/ 2041871 h 6831203"/>
              <a:gd name="connsiteX2971" fmla="*/ 4495008 w 4865539"/>
              <a:gd name="connsiteY2971" fmla="*/ 2042863 h 6831203"/>
              <a:gd name="connsiteX2972" fmla="*/ 4496343 w 4865539"/>
              <a:gd name="connsiteY2972" fmla="*/ 2042863 h 6831203"/>
              <a:gd name="connsiteX2973" fmla="*/ 4497679 w 4865539"/>
              <a:gd name="connsiteY2973" fmla="*/ 2042367 h 6831203"/>
              <a:gd name="connsiteX2974" fmla="*/ 4499013 w 4865539"/>
              <a:gd name="connsiteY2974" fmla="*/ 2041374 h 6831203"/>
              <a:gd name="connsiteX2975" fmla="*/ 4500159 w 4865539"/>
              <a:gd name="connsiteY2975" fmla="*/ 2039388 h 6831203"/>
              <a:gd name="connsiteX2976" fmla="*/ 4501495 w 4865539"/>
              <a:gd name="connsiteY2976" fmla="*/ 2037403 h 6831203"/>
              <a:gd name="connsiteX2977" fmla="*/ 4502640 w 4865539"/>
              <a:gd name="connsiteY2977" fmla="*/ 2034426 h 6831203"/>
              <a:gd name="connsiteX2978" fmla="*/ 4503784 w 4865539"/>
              <a:gd name="connsiteY2978" fmla="*/ 2030456 h 6831203"/>
              <a:gd name="connsiteX2979" fmla="*/ 4505121 w 4865539"/>
              <a:gd name="connsiteY2979" fmla="*/ 2026483 h 6831203"/>
              <a:gd name="connsiteX2980" fmla="*/ 4506074 w 4865539"/>
              <a:gd name="connsiteY2980" fmla="*/ 2021519 h 6831203"/>
              <a:gd name="connsiteX2981" fmla="*/ 4507218 w 4865539"/>
              <a:gd name="connsiteY2981" fmla="*/ 2015563 h 6831203"/>
              <a:gd name="connsiteX2982" fmla="*/ 4508364 w 4865539"/>
              <a:gd name="connsiteY2982" fmla="*/ 2008614 h 6831203"/>
              <a:gd name="connsiteX2983" fmla="*/ 4510463 w 4865539"/>
              <a:gd name="connsiteY2983" fmla="*/ 1993721 h 6831203"/>
              <a:gd name="connsiteX2984" fmla="*/ 4508937 w 4865539"/>
              <a:gd name="connsiteY2984" fmla="*/ 1987766 h 6831203"/>
              <a:gd name="connsiteX2985" fmla="*/ 4507792 w 4865539"/>
              <a:gd name="connsiteY2985" fmla="*/ 1981810 h 6831203"/>
              <a:gd name="connsiteX2986" fmla="*/ 4506074 w 4865539"/>
              <a:gd name="connsiteY2986" fmla="*/ 1976846 h 6831203"/>
              <a:gd name="connsiteX2987" fmla="*/ 4504928 w 4865539"/>
              <a:gd name="connsiteY2987" fmla="*/ 1972875 h 6831203"/>
              <a:gd name="connsiteX2988" fmla="*/ 4503402 w 4865539"/>
              <a:gd name="connsiteY2988" fmla="*/ 1968903 h 6831203"/>
              <a:gd name="connsiteX2989" fmla="*/ 4501876 w 4865539"/>
              <a:gd name="connsiteY2989" fmla="*/ 1965430 h 6831203"/>
              <a:gd name="connsiteX2990" fmla="*/ 4499969 w 4865539"/>
              <a:gd name="connsiteY2990" fmla="*/ 1962451 h 6831203"/>
              <a:gd name="connsiteX2991" fmla="*/ 4498442 w 4865539"/>
              <a:gd name="connsiteY2991" fmla="*/ 1960466 h 6831203"/>
              <a:gd name="connsiteX2992" fmla="*/ 4495201 w 4865539"/>
              <a:gd name="connsiteY2992" fmla="*/ 1955502 h 6831203"/>
              <a:gd name="connsiteX2993" fmla="*/ 4491955 w 4865539"/>
              <a:gd name="connsiteY2993" fmla="*/ 1952523 h 6831203"/>
              <a:gd name="connsiteX2994" fmla="*/ 4488711 w 4865539"/>
              <a:gd name="connsiteY2994" fmla="*/ 1949048 h 6831203"/>
              <a:gd name="connsiteX2995" fmla="*/ 4485278 w 4865539"/>
              <a:gd name="connsiteY2995" fmla="*/ 1945078 h 6831203"/>
              <a:gd name="connsiteX2996" fmla="*/ 4484323 w 4865539"/>
              <a:gd name="connsiteY2996" fmla="*/ 1948055 h 6831203"/>
              <a:gd name="connsiteX2997" fmla="*/ 4483559 w 4865539"/>
              <a:gd name="connsiteY2997" fmla="*/ 1952523 h 6831203"/>
              <a:gd name="connsiteX2998" fmla="*/ 4483559 w 4865539"/>
              <a:gd name="connsiteY2998" fmla="*/ 1955502 h 6831203"/>
              <a:gd name="connsiteX2999" fmla="*/ 4483559 w 4865539"/>
              <a:gd name="connsiteY2999" fmla="*/ 1958976 h 6831203"/>
              <a:gd name="connsiteX3000" fmla="*/ 4483943 w 4865539"/>
              <a:gd name="connsiteY3000" fmla="*/ 1961953 h 6831203"/>
              <a:gd name="connsiteX3001" fmla="*/ 4484705 w 4865539"/>
              <a:gd name="connsiteY3001" fmla="*/ 1965430 h 6831203"/>
              <a:gd name="connsiteX3002" fmla="*/ 4486612 w 4865539"/>
              <a:gd name="connsiteY3002" fmla="*/ 1971882 h 6831203"/>
              <a:gd name="connsiteX3003" fmla="*/ 4489093 w 4865539"/>
              <a:gd name="connsiteY3003" fmla="*/ 1978335 h 6831203"/>
              <a:gd name="connsiteX3004" fmla="*/ 4491193 w 4865539"/>
              <a:gd name="connsiteY3004" fmla="*/ 1985285 h 6831203"/>
              <a:gd name="connsiteX3005" fmla="*/ 4492336 w 4865539"/>
              <a:gd name="connsiteY3005" fmla="*/ 1988759 h 6831203"/>
              <a:gd name="connsiteX3006" fmla="*/ 4493290 w 4865539"/>
              <a:gd name="connsiteY3006" fmla="*/ 1992730 h 6831203"/>
              <a:gd name="connsiteX3007" fmla="*/ 4493863 w 4865539"/>
              <a:gd name="connsiteY3007" fmla="*/ 1996204 h 6831203"/>
              <a:gd name="connsiteX3008" fmla="*/ 4494245 w 4865539"/>
              <a:gd name="connsiteY3008" fmla="*/ 2000673 h 6831203"/>
              <a:gd name="connsiteX3009" fmla="*/ 4492336 w 4865539"/>
              <a:gd name="connsiteY3009" fmla="*/ 1999183 h 6831203"/>
              <a:gd name="connsiteX3010" fmla="*/ 4490619 w 4865539"/>
              <a:gd name="connsiteY3010" fmla="*/ 1997196 h 6831203"/>
              <a:gd name="connsiteX3011" fmla="*/ 4489093 w 4865539"/>
              <a:gd name="connsiteY3011" fmla="*/ 1995211 h 6831203"/>
              <a:gd name="connsiteX3012" fmla="*/ 4487757 w 4865539"/>
              <a:gd name="connsiteY3012" fmla="*/ 1992730 h 6831203"/>
              <a:gd name="connsiteX3013" fmla="*/ 4486421 w 4865539"/>
              <a:gd name="connsiteY3013" fmla="*/ 1989751 h 6831203"/>
              <a:gd name="connsiteX3014" fmla="*/ 4485467 w 4865539"/>
              <a:gd name="connsiteY3014" fmla="*/ 1987270 h 6831203"/>
              <a:gd name="connsiteX3015" fmla="*/ 4483751 w 4865539"/>
              <a:gd name="connsiteY3015" fmla="*/ 1981312 h 6831203"/>
              <a:gd name="connsiteX3016" fmla="*/ 4480888 w 4865539"/>
              <a:gd name="connsiteY3016" fmla="*/ 1968407 h 6831203"/>
              <a:gd name="connsiteX3017" fmla="*/ 4479172 w 4865539"/>
              <a:gd name="connsiteY3017" fmla="*/ 1961953 h 6831203"/>
              <a:gd name="connsiteX3018" fmla="*/ 4478027 w 4865539"/>
              <a:gd name="connsiteY3018" fmla="*/ 1958481 h 6831203"/>
              <a:gd name="connsiteX3019" fmla="*/ 4476691 w 4865539"/>
              <a:gd name="connsiteY3019" fmla="*/ 1955502 h 6831203"/>
              <a:gd name="connsiteX3020" fmla="*/ 4477836 w 4865539"/>
              <a:gd name="connsiteY3020" fmla="*/ 1952523 h 6831203"/>
              <a:gd name="connsiteX3021" fmla="*/ 4478791 w 4865539"/>
              <a:gd name="connsiteY3021" fmla="*/ 1948055 h 6831203"/>
              <a:gd name="connsiteX3022" fmla="*/ 4479363 w 4865539"/>
              <a:gd name="connsiteY3022" fmla="*/ 1943588 h 6831203"/>
              <a:gd name="connsiteX3023" fmla="*/ 4479935 w 4865539"/>
              <a:gd name="connsiteY3023" fmla="*/ 1938624 h 6831203"/>
              <a:gd name="connsiteX3024" fmla="*/ 4479935 w 4865539"/>
              <a:gd name="connsiteY3024" fmla="*/ 1931677 h 6831203"/>
              <a:gd name="connsiteX3025" fmla="*/ 4479363 w 4865539"/>
              <a:gd name="connsiteY3025" fmla="*/ 1923238 h 6831203"/>
              <a:gd name="connsiteX3026" fmla="*/ 4478980 w 4865539"/>
              <a:gd name="connsiteY3026" fmla="*/ 1912814 h 6831203"/>
              <a:gd name="connsiteX3027" fmla="*/ 4477836 w 4865539"/>
              <a:gd name="connsiteY3027" fmla="*/ 1900404 h 6831203"/>
              <a:gd name="connsiteX3028" fmla="*/ 4478791 w 4865539"/>
              <a:gd name="connsiteY3028" fmla="*/ 1900404 h 6831203"/>
              <a:gd name="connsiteX3029" fmla="*/ 4479554 w 4865539"/>
              <a:gd name="connsiteY3029" fmla="*/ 1900900 h 6831203"/>
              <a:gd name="connsiteX3030" fmla="*/ 4480316 w 4865539"/>
              <a:gd name="connsiteY3030" fmla="*/ 1901892 h 6831203"/>
              <a:gd name="connsiteX3031" fmla="*/ 4480888 w 4865539"/>
              <a:gd name="connsiteY3031" fmla="*/ 1903879 h 6831203"/>
              <a:gd name="connsiteX3032" fmla="*/ 4482224 w 4865539"/>
              <a:gd name="connsiteY3032" fmla="*/ 1908343 h 6831203"/>
              <a:gd name="connsiteX3033" fmla="*/ 4483559 w 4865539"/>
              <a:gd name="connsiteY3033" fmla="*/ 1914303 h 6831203"/>
              <a:gd name="connsiteX3034" fmla="*/ 4485849 w 4865539"/>
              <a:gd name="connsiteY3034" fmla="*/ 1927704 h 6831203"/>
              <a:gd name="connsiteX3035" fmla="*/ 4486804 w 4865539"/>
              <a:gd name="connsiteY3035" fmla="*/ 1934654 h 6831203"/>
              <a:gd name="connsiteX3036" fmla="*/ 4488139 w 4865539"/>
              <a:gd name="connsiteY3036" fmla="*/ 1941107 h 6831203"/>
              <a:gd name="connsiteX3037" fmla="*/ 4489283 w 4865539"/>
              <a:gd name="connsiteY3037" fmla="*/ 1939120 h 6831203"/>
              <a:gd name="connsiteX3038" fmla="*/ 4490429 w 4865539"/>
              <a:gd name="connsiteY3038" fmla="*/ 1938128 h 6831203"/>
              <a:gd name="connsiteX3039" fmla="*/ 4491193 w 4865539"/>
              <a:gd name="connsiteY3039" fmla="*/ 1937630 h 6831203"/>
              <a:gd name="connsiteX3040" fmla="*/ 4492145 w 4865539"/>
              <a:gd name="connsiteY3040" fmla="*/ 1938128 h 6831203"/>
              <a:gd name="connsiteX3041" fmla="*/ 4493290 w 4865539"/>
              <a:gd name="connsiteY3041" fmla="*/ 1938624 h 6831203"/>
              <a:gd name="connsiteX3042" fmla="*/ 4494054 w 4865539"/>
              <a:gd name="connsiteY3042" fmla="*/ 1940113 h 6831203"/>
              <a:gd name="connsiteX3043" fmla="*/ 4494818 w 4865539"/>
              <a:gd name="connsiteY3043" fmla="*/ 1942595 h 6831203"/>
              <a:gd name="connsiteX3044" fmla="*/ 4495581 w 4865539"/>
              <a:gd name="connsiteY3044" fmla="*/ 1945078 h 6831203"/>
              <a:gd name="connsiteX3045" fmla="*/ 4496535 w 4865539"/>
              <a:gd name="connsiteY3045" fmla="*/ 1939618 h 6831203"/>
              <a:gd name="connsiteX3046" fmla="*/ 4496916 w 4865539"/>
              <a:gd name="connsiteY3046" fmla="*/ 1934158 h 6831203"/>
              <a:gd name="connsiteX3047" fmla="*/ 4497106 w 4865539"/>
              <a:gd name="connsiteY3047" fmla="*/ 1927704 h 6831203"/>
              <a:gd name="connsiteX3048" fmla="*/ 4496916 w 4865539"/>
              <a:gd name="connsiteY3048" fmla="*/ 1921253 h 6831203"/>
              <a:gd name="connsiteX3049" fmla="*/ 4496725 w 4865539"/>
              <a:gd name="connsiteY3049" fmla="*/ 1915295 h 6831203"/>
              <a:gd name="connsiteX3050" fmla="*/ 4496153 w 4865539"/>
              <a:gd name="connsiteY3050" fmla="*/ 1908343 h 6831203"/>
              <a:gd name="connsiteX3051" fmla="*/ 4495201 w 4865539"/>
              <a:gd name="connsiteY3051" fmla="*/ 1901892 h 6831203"/>
              <a:gd name="connsiteX3052" fmla="*/ 4494054 w 4865539"/>
              <a:gd name="connsiteY3052" fmla="*/ 1895934 h 6831203"/>
              <a:gd name="connsiteX3053" fmla="*/ 4492718 w 4865539"/>
              <a:gd name="connsiteY3053" fmla="*/ 1889980 h 6831203"/>
              <a:gd name="connsiteX3054" fmla="*/ 4491383 w 4865539"/>
              <a:gd name="connsiteY3054" fmla="*/ 1885016 h 6831203"/>
              <a:gd name="connsiteX3055" fmla="*/ 4489857 w 4865539"/>
              <a:gd name="connsiteY3055" fmla="*/ 1880548 h 6831203"/>
              <a:gd name="connsiteX3056" fmla="*/ 4488139 w 4865539"/>
              <a:gd name="connsiteY3056" fmla="*/ 1876577 h 6831203"/>
              <a:gd name="connsiteX3057" fmla="*/ 4486230 w 4865539"/>
              <a:gd name="connsiteY3057" fmla="*/ 1873598 h 6831203"/>
              <a:gd name="connsiteX3058" fmla="*/ 4484323 w 4865539"/>
              <a:gd name="connsiteY3058" fmla="*/ 1871117 h 6831203"/>
              <a:gd name="connsiteX3059" fmla="*/ 4482034 w 4865539"/>
              <a:gd name="connsiteY3059" fmla="*/ 1870126 h 6831203"/>
              <a:gd name="connsiteX3060" fmla="*/ 4479935 w 4865539"/>
              <a:gd name="connsiteY3060" fmla="*/ 1870620 h 6831203"/>
              <a:gd name="connsiteX3061" fmla="*/ 4480507 w 4865539"/>
              <a:gd name="connsiteY3061" fmla="*/ 1869132 h 6831203"/>
              <a:gd name="connsiteX3062" fmla="*/ 4480888 w 4865539"/>
              <a:gd name="connsiteY3062" fmla="*/ 1866649 h 6831203"/>
              <a:gd name="connsiteX3063" fmla="*/ 4481652 w 4865539"/>
              <a:gd name="connsiteY3063" fmla="*/ 1861687 h 6831203"/>
              <a:gd name="connsiteX3064" fmla="*/ 4481841 w 4865539"/>
              <a:gd name="connsiteY3064" fmla="*/ 1855233 h 6831203"/>
              <a:gd name="connsiteX3065" fmla="*/ 4481652 w 4865539"/>
              <a:gd name="connsiteY3065" fmla="*/ 1849277 h 6831203"/>
              <a:gd name="connsiteX3066" fmla="*/ 4481079 w 4865539"/>
              <a:gd name="connsiteY3066" fmla="*/ 1841830 h 6831203"/>
              <a:gd name="connsiteX3067" fmla="*/ 4480507 w 4865539"/>
              <a:gd name="connsiteY3067" fmla="*/ 1834881 h 6831203"/>
              <a:gd name="connsiteX3068" fmla="*/ 4479554 w 4865539"/>
              <a:gd name="connsiteY3068" fmla="*/ 1827436 h 6831203"/>
              <a:gd name="connsiteX3069" fmla="*/ 4478408 w 4865539"/>
              <a:gd name="connsiteY3069" fmla="*/ 1820486 h 6831203"/>
              <a:gd name="connsiteX3070" fmla="*/ 4477072 w 4865539"/>
              <a:gd name="connsiteY3070" fmla="*/ 1813537 h 6831203"/>
              <a:gd name="connsiteX3071" fmla="*/ 4475164 w 4865539"/>
              <a:gd name="connsiteY3071" fmla="*/ 1808077 h 6831203"/>
              <a:gd name="connsiteX3072" fmla="*/ 4473448 w 4865539"/>
              <a:gd name="connsiteY3072" fmla="*/ 1802617 h 6831203"/>
              <a:gd name="connsiteX3073" fmla="*/ 4471728 w 4865539"/>
              <a:gd name="connsiteY3073" fmla="*/ 1798646 h 6831203"/>
              <a:gd name="connsiteX3074" fmla="*/ 4469823 w 4865539"/>
              <a:gd name="connsiteY3074" fmla="*/ 1796163 h 6831203"/>
              <a:gd name="connsiteX3075" fmla="*/ 4468869 w 4865539"/>
              <a:gd name="connsiteY3075" fmla="*/ 1794674 h 6831203"/>
              <a:gd name="connsiteX3076" fmla="*/ 4468105 w 4865539"/>
              <a:gd name="connsiteY3076" fmla="*/ 1794178 h 6831203"/>
              <a:gd name="connsiteX3077" fmla="*/ 4466961 w 4865539"/>
              <a:gd name="connsiteY3077" fmla="*/ 1794178 h 6831203"/>
              <a:gd name="connsiteX3078" fmla="*/ 4466008 w 4865539"/>
              <a:gd name="connsiteY3078" fmla="*/ 1794674 h 6831203"/>
              <a:gd name="connsiteX3079" fmla="*/ 4464860 w 4865539"/>
              <a:gd name="connsiteY3079" fmla="*/ 1796163 h 6831203"/>
              <a:gd name="connsiteX3080" fmla="*/ 4464098 w 4865539"/>
              <a:gd name="connsiteY3080" fmla="*/ 1797155 h 6831203"/>
              <a:gd name="connsiteX3081" fmla="*/ 4465815 w 4865539"/>
              <a:gd name="connsiteY3081" fmla="*/ 1790208 h 6831203"/>
              <a:gd name="connsiteX3082" fmla="*/ 4467151 w 4865539"/>
              <a:gd name="connsiteY3082" fmla="*/ 1783258 h 6831203"/>
              <a:gd name="connsiteX3083" fmla="*/ 4468296 w 4865539"/>
              <a:gd name="connsiteY3083" fmla="*/ 1775813 h 6831203"/>
              <a:gd name="connsiteX3084" fmla="*/ 4469058 w 4865539"/>
              <a:gd name="connsiteY3084" fmla="*/ 1767870 h 6831203"/>
              <a:gd name="connsiteX3085" fmla="*/ 4469632 w 4865539"/>
              <a:gd name="connsiteY3085" fmla="*/ 1760425 h 6831203"/>
              <a:gd name="connsiteX3086" fmla="*/ 4469823 w 4865539"/>
              <a:gd name="connsiteY3086" fmla="*/ 1752484 h 6831203"/>
              <a:gd name="connsiteX3087" fmla="*/ 4469632 w 4865539"/>
              <a:gd name="connsiteY3087" fmla="*/ 1745037 h 6831203"/>
              <a:gd name="connsiteX3088" fmla="*/ 4468869 w 4865539"/>
              <a:gd name="connsiteY3088" fmla="*/ 1737095 h 6831203"/>
              <a:gd name="connsiteX3089" fmla="*/ 4468296 w 4865539"/>
              <a:gd name="connsiteY3089" fmla="*/ 1729152 h 6831203"/>
              <a:gd name="connsiteX3090" fmla="*/ 4467151 w 4865539"/>
              <a:gd name="connsiteY3090" fmla="*/ 1721209 h 6831203"/>
              <a:gd name="connsiteX3091" fmla="*/ 4465815 w 4865539"/>
              <a:gd name="connsiteY3091" fmla="*/ 1713268 h 6831203"/>
              <a:gd name="connsiteX3092" fmla="*/ 4464288 w 4865539"/>
              <a:gd name="connsiteY3092" fmla="*/ 1704830 h 6831203"/>
              <a:gd name="connsiteX3093" fmla="*/ 4462382 w 4865539"/>
              <a:gd name="connsiteY3093" fmla="*/ 1697384 h 6831203"/>
              <a:gd name="connsiteX3094" fmla="*/ 4460092 w 4865539"/>
              <a:gd name="connsiteY3094" fmla="*/ 1689441 h 6831203"/>
              <a:gd name="connsiteX3095" fmla="*/ 4457994 w 4865539"/>
              <a:gd name="connsiteY3095" fmla="*/ 1681500 h 6831203"/>
              <a:gd name="connsiteX3096" fmla="*/ 4455322 w 4865539"/>
              <a:gd name="connsiteY3096" fmla="*/ 1674055 h 6831203"/>
              <a:gd name="connsiteX3097" fmla="*/ 4454558 w 4865539"/>
              <a:gd name="connsiteY3097" fmla="*/ 1676040 h 6831203"/>
              <a:gd name="connsiteX3098" fmla="*/ 4454176 w 4865539"/>
              <a:gd name="connsiteY3098" fmla="*/ 1679017 h 6831203"/>
              <a:gd name="connsiteX3099" fmla="*/ 4453987 w 4865539"/>
              <a:gd name="connsiteY3099" fmla="*/ 1682494 h 6831203"/>
              <a:gd name="connsiteX3100" fmla="*/ 4454176 w 4865539"/>
              <a:gd name="connsiteY3100" fmla="*/ 1685969 h 6831203"/>
              <a:gd name="connsiteX3101" fmla="*/ 4454369 w 4865539"/>
              <a:gd name="connsiteY3101" fmla="*/ 1693412 h 6831203"/>
              <a:gd name="connsiteX3102" fmla="*/ 4455132 w 4865539"/>
              <a:gd name="connsiteY3102" fmla="*/ 1701357 h 6831203"/>
              <a:gd name="connsiteX3103" fmla="*/ 4455322 w 4865539"/>
              <a:gd name="connsiteY3103" fmla="*/ 1704830 h 6831203"/>
              <a:gd name="connsiteX3104" fmla="*/ 4455322 w 4865539"/>
              <a:gd name="connsiteY3104" fmla="*/ 1708800 h 6831203"/>
              <a:gd name="connsiteX3105" fmla="*/ 4455322 w 4865539"/>
              <a:gd name="connsiteY3105" fmla="*/ 1711781 h 6831203"/>
              <a:gd name="connsiteX3106" fmla="*/ 4454940 w 4865539"/>
              <a:gd name="connsiteY3106" fmla="*/ 1715254 h 6831203"/>
              <a:gd name="connsiteX3107" fmla="*/ 4454176 w 4865539"/>
              <a:gd name="connsiteY3107" fmla="*/ 1717239 h 6831203"/>
              <a:gd name="connsiteX3108" fmla="*/ 4453223 w 4865539"/>
              <a:gd name="connsiteY3108" fmla="*/ 1719722 h 6831203"/>
              <a:gd name="connsiteX3109" fmla="*/ 4452079 w 4865539"/>
              <a:gd name="connsiteY3109" fmla="*/ 1721209 h 6831203"/>
              <a:gd name="connsiteX3110" fmla="*/ 4450169 w 4865539"/>
              <a:gd name="connsiteY3110" fmla="*/ 1721707 h 6831203"/>
              <a:gd name="connsiteX3111" fmla="*/ 4447117 w 4865539"/>
              <a:gd name="connsiteY3111" fmla="*/ 1712773 h 6831203"/>
              <a:gd name="connsiteX3112" fmla="*/ 4444637 w 4865539"/>
              <a:gd name="connsiteY3112" fmla="*/ 1702844 h 6831203"/>
              <a:gd name="connsiteX3113" fmla="*/ 4442157 w 4865539"/>
              <a:gd name="connsiteY3113" fmla="*/ 1693412 h 6831203"/>
              <a:gd name="connsiteX3114" fmla="*/ 4439868 w 4865539"/>
              <a:gd name="connsiteY3114" fmla="*/ 1682990 h 6831203"/>
              <a:gd name="connsiteX3115" fmla="*/ 4438150 w 4865539"/>
              <a:gd name="connsiteY3115" fmla="*/ 1673559 h 6831203"/>
              <a:gd name="connsiteX3116" fmla="*/ 4436432 w 4865539"/>
              <a:gd name="connsiteY3116" fmla="*/ 1663135 h 6831203"/>
              <a:gd name="connsiteX3117" fmla="*/ 4434907 w 4865539"/>
              <a:gd name="connsiteY3117" fmla="*/ 1653207 h 6831203"/>
              <a:gd name="connsiteX3118" fmla="*/ 4433572 w 4865539"/>
              <a:gd name="connsiteY3118" fmla="*/ 1643279 h 6831203"/>
              <a:gd name="connsiteX3119" fmla="*/ 4432426 w 4865539"/>
              <a:gd name="connsiteY3119" fmla="*/ 1633352 h 6831203"/>
              <a:gd name="connsiteX3120" fmla="*/ 4431661 w 4865539"/>
              <a:gd name="connsiteY3120" fmla="*/ 1623424 h 6831203"/>
              <a:gd name="connsiteX3121" fmla="*/ 4429946 w 4865539"/>
              <a:gd name="connsiteY3121" fmla="*/ 1603072 h 6831203"/>
              <a:gd name="connsiteX3122" fmla="*/ 4428609 w 4865539"/>
              <a:gd name="connsiteY3122" fmla="*/ 1583217 h 6831203"/>
              <a:gd name="connsiteX3123" fmla="*/ 4427465 w 4865539"/>
              <a:gd name="connsiteY3123" fmla="*/ 1564354 h 6831203"/>
              <a:gd name="connsiteX3124" fmla="*/ 4429183 w 4865539"/>
              <a:gd name="connsiteY3124" fmla="*/ 1562867 h 6831203"/>
              <a:gd name="connsiteX3125" fmla="*/ 4430900 w 4865539"/>
              <a:gd name="connsiteY3125" fmla="*/ 1560384 h 6831203"/>
              <a:gd name="connsiteX3126" fmla="*/ 4432618 w 4865539"/>
              <a:gd name="connsiteY3126" fmla="*/ 1558398 h 6831203"/>
              <a:gd name="connsiteX3127" fmla="*/ 4433952 w 4865539"/>
              <a:gd name="connsiteY3127" fmla="*/ 1555421 h 6831203"/>
              <a:gd name="connsiteX3128" fmla="*/ 4435289 w 4865539"/>
              <a:gd name="connsiteY3128" fmla="*/ 1552443 h 6831203"/>
              <a:gd name="connsiteX3129" fmla="*/ 4436432 w 4865539"/>
              <a:gd name="connsiteY3129" fmla="*/ 1549464 h 6831203"/>
              <a:gd name="connsiteX3130" fmla="*/ 4437578 w 4865539"/>
              <a:gd name="connsiteY3130" fmla="*/ 1545491 h 6831203"/>
              <a:gd name="connsiteX3131" fmla="*/ 4438341 w 4865539"/>
              <a:gd name="connsiteY3131" fmla="*/ 1542018 h 6831203"/>
              <a:gd name="connsiteX3132" fmla="*/ 4439295 w 4865539"/>
              <a:gd name="connsiteY3132" fmla="*/ 1538048 h 6831203"/>
              <a:gd name="connsiteX3133" fmla="*/ 4439868 w 4865539"/>
              <a:gd name="connsiteY3133" fmla="*/ 1533580 h 6831203"/>
              <a:gd name="connsiteX3134" fmla="*/ 4440440 w 4865539"/>
              <a:gd name="connsiteY3134" fmla="*/ 1529111 h 6831203"/>
              <a:gd name="connsiteX3135" fmla="*/ 4440821 w 4865539"/>
              <a:gd name="connsiteY3135" fmla="*/ 1524645 h 6831203"/>
              <a:gd name="connsiteX3136" fmla="*/ 4441202 w 4865539"/>
              <a:gd name="connsiteY3136" fmla="*/ 1513725 h 6831203"/>
              <a:gd name="connsiteX3137" fmla="*/ 4441394 w 4865539"/>
              <a:gd name="connsiteY3137" fmla="*/ 1502805 h 6831203"/>
              <a:gd name="connsiteX3138" fmla="*/ 4441202 w 4865539"/>
              <a:gd name="connsiteY3138" fmla="*/ 1490892 h 6831203"/>
              <a:gd name="connsiteX3139" fmla="*/ 4440630 w 4865539"/>
              <a:gd name="connsiteY3139" fmla="*/ 1478482 h 6831203"/>
              <a:gd name="connsiteX3140" fmla="*/ 4439486 w 4865539"/>
              <a:gd name="connsiteY3140" fmla="*/ 1464583 h 6831203"/>
              <a:gd name="connsiteX3141" fmla="*/ 4438150 w 4865539"/>
              <a:gd name="connsiteY3141" fmla="*/ 1450685 h 6831203"/>
              <a:gd name="connsiteX3142" fmla="*/ 4436623 w 4865539"/>
              <a:gd name="connsiteY3142" fmla="*/ 1436786 h 6831203"/>
              <a:gd name="connsiteX3143" fmla="*/ 4434907 w 4865539"/>
              <a:gd name="connsiteY3143" fmla="*/ 1421895 h 6831203"/>
              <a:gd name="connsiteX3144" fmla="*/ 4432618 w 4865539"/>
              <a:gd name="connsiteY3144" fmla="*/ 1406507 h 6831203"/>
              <a:gd name="connsiteX3145" fmla="*/ 4430519 w 4865539"/>
              <a:gd name="connsiteY3145" fmla="*/ 1391119 h 6831203"/>
              <a:gd name="connsiteX3146" fmla="*/ 4425556 w 4865539"/>
              <a:gd name="connsiteY3146" fmla="*/ 1359847 h 6831203"/>
              <a:gd name="connsiteX3147" fmla="*/ 4420026 w 4865539"/>
              <a:gd name="connsiteY3147" fmla="*/ 1328079 h 6831203"/>
              <a:gd name="connsiteX3148" fmla="*/ 4414109 w 4865539"/>
              <a:gd name="connsiteY3148" fmla="*/ 1296806 h 6831203"/>
              <a:gd name="connsiteX3149" fmla="*/ 4408385 w 4865539"/>
              <a:gd name="connsiteY3149" fmla="*/ 1266528 h 6831203"/>
              <a:gd name="connsiteX3150" fmla="*/ 4397319 w 4865539"/>
              <a:gd name="connsiteY3150" fmla="*/ 1211432 h 6831203"/>
              <a:gd name="connsiteX3151" fmla="*/ 4392549 w 4865539"/>
              <a:gd name="connsiteY3151" fmla="*/ 1187605 h 6831203"/>
              <a:gd name="connsiteX3152" fmla="*/ 4388926 w 4865539"/>
              <a:gd name="connsiteY3152" fmla="*/ 1166259 h 6831203"/>
              <a:gd name="connsiteX3153" fmla="*/ 4390450 w 4865539"/>
              <a:gd name="connsiteY3153" fmla="*/ 1168246 h 6831203"/>
              <a:gd name="connsiteX3154" fmla="*/ 4391976 w 4865539"/>
              <a:gd name="connsiteY3154" fmla="*/ 1169734 h 6831203"/>
              <a:gd name="connsiteX3155" fmla="*/ 4395029 w 4865539"/>
              <a:gd name="connsiteY3155" fmla="*/ 1173704 h 6831203"/>
              <a:gd name="connsiteX3156" fmla="*/ 4401135 w 4865539"/>
              <a:gd name="connsiteY3156" fmla="*/ 1184128 h 6831203"/>
              <a:gd name="connsiteX3157" fmla="*/ 4404189 w 4865539"/>
              <a:gd name="connsiteY3157" fmla="*/ 1188597 h 6831203"/>
              <a:gd name="connsiteX3158" fmla="*/ 4407242 w 4865539"/>
              <a:gd name="connsiteY3158" fmla="*/ 1192567 h 6831203"/>
              <a:gd name="connsiteX3159" fmla="*/ 4408768 w 4865539"/>
              <a:gd name="connsiteY3159" fmla="*/ 1193561 h 6831203"/>
              <a:gd name="connsiteX3160" fmla="*/ 4410484 w 4865539"/>
              <a:gd name="connsiteY3160" fmla="*/ 1194057 h 6831203"/>
              <a:gd name="connsiteX3161" fmla="*/ 4412011 w 4865539"/>
              <a:gd name="connsiteY3161" fmla="*/ 1195048 h 6831203"/>
              <a:gd name="connsiteX3162" fmla="*/ 4413537 w 4865539"/>
              <a:gd name="connsiteY3162" fmla="*/ 1195048 h 6831203"/>
              <a:gd name="connsiteX3163" fmla="*/ 4407050 w 4865539"/>
              <a:gd name="connsiteY3163" fmla="*/ 1183633 h 6831203"/>
              <a:gd name="connsiteX3164" fmla="*/ 4404189 w 4865539"/>
              <a:gd name="connsiteY3164" fmla="*/ 1178173 h 6831203"/>
              <a:gd name="connsiteX3165" fmla="*/ 4401326 w 4865539"/>
              <a:gd name="connsiteY3165" fmla="*/ 1172713 h 6831203"/>
              <a:gd name="connsiteX3166" fmla="*/ 4398654 w 4865539"/>
              <a:gd name="connsiteY3166" fmla="*/ 1166757 h 6831203"/>
              <a:gd name="connsiteX3167" fmla="*/ 4396364 w 4865539"/>
              <a:gd name="connsiteY3167" fmla="*/ 1161295 h 6831203"/>
              <a:gd name="connsiteX3168" fmla="*/ 4393884 w 4865539"/>
              <a:gd name="connsiteY3168" fmla="*/ 1154843 h 6831203"/>
              <a:gd name="connsiteX3169" fmla="*/ 4391405 w 4865539"/>
              <a:gd name="connsiteY3169" fmla="*/ 1148390 h 6831203"/>
              <a:gd name="connsiteX3170" fmla="*/ 4387016 w 4865539"/>
              <a:gd name="connsiteY3170" fmla="*/ 1134491 h 6831203"/>
              <a:gd name="connsiteX3171" fmla="*/ 4382437 w 4865539"/>
              <a:gd name="connsiteY3171" fmla="*/ 1119103 h 6831203"/>
              <a:gd name="connsiteX3172" fmla="*/ 4377668 w 4865539"/>
              <a:gd name="connsiteY3172" fmla="*/ 1101235 h 6831203"/>
              <a:gd name="connsiteX3173" fmla="*/ 4372325 w 4865539"/>
              <a:gd name="connsiteY3173" fmla="*/ 1080883 h 6831203"/>
              <a:gd name="connsiteX3174" fmla="*/ 4382628 w 4865539"/>
              <a:gd name="connsiteY3174" fmla="*/ 1062020 h 6831203"/>
              <a:gd name="connsiteX3175" fmla="*/ 4383009 w 4865539"/>
              <a:gd name="connsiteY3175" fmla="*/ 1071451 h 6831203"/>
              <a:gd name="connsiteX3176" fmla="*/ 4383392 w 4865539"/>
              <a:gd name="connsiteY3176" fmla="*/ 1080883 h 6831203"/>
              <a:gd name="connsiteX3177" fmla="*/ 4384155 w 4865539"/>
              <a:gd name="connsiteY3177" fmla="*/ 1090314 h 6831203"/>
              <a:gd name="connsiteX3178" fmla="*/ 4385299 w 4865539"/>
              <a:gd name="connsiteY3178" fmla="*/ 1099250 h 6831203"/>
              <a:gd name="connsiteX3179" fmla="*/ 4386825 w 4865539"/>
              <a:gd name="connsiteY3179" fmla="*/ 1107687 h 6831203"/>
              <a:gd name="connsiteX3180" fmla="*/ 4388926 w 4865539"/>
              <a:gd name="connsiteY3180" fmla="*/ 1115628 h 6831203"/>
              <a:gd name="connsiteX3181" fmla="*/ 4390832 w 4865539"/>
              <a:gd name="connsiteY3181" fmla="*/ 1122579 h 6831203"/>
              <a:gd name="connsiteX3182" fmla="*/ 4392931 w 4865539"/>
              <a:gd name="connsiteY3182" fmla="*/ 1129031 h 6831203"/>
              <a:gd name="connsiteX3183" fmla="*/ 4395411 w 4865539"/>
              <a:gd name="connsiteY3183" fmla="*/ 1134989 h 6831203"/>
              <a:gd name="connsiteX3184" fmla="*/ 4398081 w 4865539"/>
              <a:gd name="connsiteY3184" fmla="*/ 1139951 h 6831203"/>
              <a:gd name="connsiteX3185" fmla="*/ 4400754 w 4865539"/>
              <a:gd name="connsiteY3185" fmla="*/ 1144419 h 6831203"/>
              <a:gd name="connsiteX3186" fmla="*/ 4403616 w 4865539"/>
              <a:gd name="connsiteY3186" fmla="*/ 1147894 h 6831203"/>
              <a:gd name="connsiteX3187" fmla="*/ 4406478 w 4865539"/>
              <a:gd name="connsiteY3187" fmla="*/ 1149879 h 6831203"/>
              <a:gd name="connsiteX3188" fmla="*/ 4408958 w 4865539"/>
              <a:gd name="connsiteY3188" fmla="*/ 1150871 h 6831203"/>
              <a:gd name="connsiteX3189" fmla="*/ 4411820 w 4865539"/>
              <a:gd name="connsiteY3189" fmla="*/ 1150871 h 6831203"/>
              <a:gd name="connsiteX3190" fmla="*/ 4414491 w 4865539"/>
              <a:gd name="connsiteY3190" fmla="*/ 1149879 h 6831203"/>
              <a:gd name="connsiteX3191" fmla="*/ 4413345 w 4865539"/>
              <a:gd name="connsiteY3191" fmla="*/ 1141936 h 6831203"/>
              <a:gd name="connsiteX3192" fmla="*/ 4412392 w 4865539"/>
              <a:gd name="connsiteY3192" fmla="*/ 1133995 h 6831203"/>
              <a:gd name="connsiteX3193" fmla="*/ 4410294 w 4865539"/>
              <a:gd name="connsiteY3193" fmla="*/ 1121088 h 6831203"/>
              <a:gd name="connsiteX3194" fmla="*/ 4408576 w 4865539"/>
              <a:gd name="connsiteY3194" fmla="*/ 1111162 h 6831203"/>
              <a:gd name="connsiteX3195" fmla="*/ 4408005 w 4865539"/>
              <a:gd name="connsiteY3195" fmla="*/ 1107191 h 6831203"/>
              <a:gd name="connsiteX3196" fmla="*/ 4407622 w 4865539"/>
              <a:gd name="connsiteY3196" fmla="*/ 1103717 h 6831203"/>
              <a:gd name="connsiteX3197" fmla="*/ 4407622 w 4865539"/>
              <a:gd name="connsiteY3197" fmla="*/ 1100738 h 6831203"/>
              <a:gd name="connsiteX3198" fmla="*/ 4408005 w 4865539"/>
              <a:gd name="connsiteY3198" fmla="*/ 1098257 h 6831203"/>
              <a:gd name="connsiteX3199" fmla="*/ 4408768 w 4865539"/>
              <a:gd name="connsiteY3199" fmla="*/ 1096767 h 6831203"/>
              <a:gd name="connsiteX3200" fmla="*/ 4409912 w 4865539"/>
              <a:gd name="connsiteY3200" fmla="*/ 1095773 h 6831203"/>
              <a:gd name="connsiteX3201" fmla="*/ 4411629 w 4865539"/>
              <a:gd name="connsiteY3201" fmla="*/ 1094780 h 6831203"/>
              <a:gd name="connsiteX3202" fmla="*/ 4414109 w 4865539"/>
              <a:gd name="connsiteY3202" fmla="*/ 1094286 h 6831203"/>
              <a:gd name="connsiteX3203" fmla="*/ 4416972 w 4865539"/>
              <a:gd name="connsiteY3203" fmla="*/ 1094780 h 6831203"/>
              <a:gd name="connsiteX3204" fmla="*/ 4420406 w 4865539"/>
              <a:gd name="connsiteY3204" fmla="*/ 1095773 h 6831203"/>
              <a:gd name="connsiteX3205" fmla="*/ 4419070 w 4865539"/>
              <a:gd name="connsiteY3205" fmla="*/ 1086841 h 6831203"/>
              <a:gd name="connsiteX3206" fmla="*/ 4417736 w 4865539"/>
              <a:gd name="connsiteY3206" fmla="*/ 1080387 h 6831203"/>
              <a:gd name="connsiteX3207" fmla="*/ 4416398 w 4865539"/>
              <a:gd name="connsiteY3207" fmla="*/ 1074925 h 6831203"/>
              <a:gd name="connsiteX3208" fmla="*/ 4415255 w 4865539"/>
              <a:gd name="connsiteY3208" fmla="*/ 1071451 h 6831203"/>
              <a:gd name="connsiteX3209" fmla="*/ 4413537 w 4865539"/>
              <a:gd name="connsiteY3209" fmla="*/ 1069963 h 6831203"/>
              <a:gd name="connsiteX3210" fmla="*/ 4412392 w 4865539"/>
              <a:gd name="connsiteY3210" fmla="*/ 1069465 h 6831203"/>
              <a:gd name="connsiteX3211" fmla="*/ 4410866 w 4865539"/>
              <a:gd name="connsiteY3211" fmla="*/ 1069963 h 6831203"/>
              <a:gd name="connsiteX3212" fmla="*/ 4409530 w 4865539"/>
              <a:gd name="connsiteY3212" fmla="*/ 1070955 h 6831203"/>
              <a:gd name="connsiteX3213" fmla="*/ 4408005 w 4865539"/>
              <a:gd name="connsiteY3213" fmla="*/ 1073438 h 6831203"/>
              <a:gd name="connsiteX3214" fmla="*/ 4406669 w 4865539"/>
              <a:gd name="connsiteY3214" fmla="*/ 1075423 h 6831203"/>
              <a:gd name="connsiteX3215" fmla="*/ 4403616 w 4865539"/>
              <a:gd name="connsiteY3215" fmla="*/ 1081877 h 6831203"/>
              <a:gd name="connsiteX3216" fmla="*/ 4400754 w 4865539"/>
              <a:gd name="connsiteY3216" fmla="*/ 1088328 h 6831203"/>
              <a:gd name="connsiteX3217" fmla="*/ 4399227 w 4865539"/>
              <a:gd name="connsiteY3217" fmla="*/ 1090314 h 6831203"/>
              <a:gd name="connsiteX3218" fmla="*/ 4397701 w 4865539"/>
              <a:gd name="connsiteY3218" fmla="*/ 1092795 h 6831203"/>
              <a:gd name="connsiteX3219" fmla="*/ 4396364 w 4865539"/>
              <a:gd name="connsiteY3219" fmla="*/ 1077904 h 6831203"/>
              <a:gd name="connsiteX3220" fmla="*/ 4395029 w 4865539"/>
              <a:gd name="connsiteY3220" fmla="*/ 1064999 h 6831203"/>
              <a:gd name="connsiteX3221" fmla="*/ 4394076 w 4865539"/>
              <a:gd name="connsiteY3221" fmla="*/ 1059041 h 6831203"/>
              <a:gd name="connsiteX3222" fmla="*/ 4392931 w 4865539"/>
              <a:gd name="connsiteY3222" fmla="*/ 1053581 h 6831203"/>
              <a:gd name="connsiteX3223" fmla="*/ 4391976 w 4865539"/>
              <a:gd name="connsiteY3223" fmla="*/ 1048121 h 6831203"/>
              <a:gd name="connsiteX3224" fmla="*/ 4390832 w 4865539"/>
              <a:gd name="connsiteY3224" fmla="*/ 1043655 h 6831203"/>
              <a:gd name="connsiteX3225" fmla="*/ 4389497 w 4865539"/>
              <a:gd name="connsiteY3225" fmla="*/ 1039684 h 6831203"/>
              <a:gd name="connsiteX3226" fmla="*/ 4387971 w 4865539"/>
              <a:gd name="connsiteY3226" fmla="*/ 1035712 h 6831203"/>
              <a:gd name="connsiteX3227" fmla="*/ 4386444 w 4865539"/>
              <a:gd name="connsiteY3227" fmla="*/ 1032237 h 6831203"/>
              <a:gd name="connsiteX3228" fmla="*/ 4384727 w 4865539"/>
              <a:gd name="connsiteY3228" fmla="*/ 1028763 h 6831203"/>
              <a:gd name="connsiteX3229" fmla="*/ 4382628 w 4865539"/>
              <a:gd name="connsiteY3229" fmla="*/ 1025288 h 6831203"/>
              <a:gd name="connsiteX3230" fmla="*/ 4380529 w 4865539"/>
              <a:gd name="connsiteY3230" fmla="*/ 1022807 h 6831203"/>
              <a:gd name="connsiteX3231" fmla="*/ 4378048 w 4865539"/>
              <a:gd name="connsiteY3231" fmla="*/ 1019828 h 6831203"/>
              <a:gd name="connsiteX3232" fmla="*/ 4375379 w 4865539"/>
              <a:gd name="connsiteY3232" fmla="*/ 1017345 h 6831203"/>
              <a:gd name="connsiteX3233" fmla="*/ 4374806 w 4865539"/>
              <a:gd name="connsiteY3233" fmla="*/ 1011389 h 6831203"/>
              <a:gd name="connsiteX3234" fmla="*/ 4374616 w 4865539"/>
              <a:gd name="connsiteY3234" fmla="*/ 1005433 h 6831203"/>
              <a:gd name="connsiteX3235" fmla="*/ 4374806 w 4865539"/>
              <a:gd name="connsiteY3235" fmla="*/ 999973 h 6831203"/>
              <a:gd name="connsiteX3236" fmla="*/ 4375758 w 4865539"/>
              <a:gd name="connsiteY3236" fmla="*/ 995009 h 6831203"/>
              <a:gd name="connsiteX3237" fmla="*/ 4376712 w 4865539"/>
              <a:gd name="connsiteY3237" fmla="*/ 990541 h 6831203"/>
              <a:gd name="connsiteX3238" fmla="*/ 4378048 w 4865539"/>
              <a:gd name="connsiteY3238" fmla="*/ 986570 h 6831203"/>
              <a:gd name="connsiteX3239" fmla="*/ 4379576 w 4865539"/>
              <a:gd name="connsiteY3239" fmla="*/ 982104 h 6831203"/>
              <a:gd name="connsiteX3240" fmla="*/ 4381101 w 4865539"/>
              <a:gd name="connsiteY3240" fmla="*/ 978629 h 6831203"/>
              <a:gd name="connsiteX3241" fmla="*/ 4384727 w 4865539"/>
              <a:gd name="connsiteY3241" fmla="*/ 970686 h 6831203"/>
              <a:gd name="connsiteX3242" fmla="*/ 4386444 w 4865539"/>
              <a:gd name="connsiteY3242" fmla="*/ 966716 h 6831203"/>
              <a:gd name="connsiteX3243" fmla="*/ 4387779 w 4865539"/>
              <a:gd name="connsiteY3243" fmla="*/ 962745 h 6831203"/>
              <a:gd name="connsiteX3244" fmla="*/ 4389115 w 4865539"/>
              <a:gd name="connsiteY3244" fmla="*/ 958773 h 6831203"/>
              <a:gd name="connsiteX3245" fmla="*/ 4390068 w 4865539"/>
              <a:gd name="connsiteY3245" fmla="*/ 954306 h 6831203"/>
              <a:gd name="connsiteX3246" fmla="*/ 4390832 w 4865539"/>
              <a:gd name="connsiteY3246" fmla="*/ 948846 h 6831203"/>
              <a:gd name="connsiteX3247" fmla="*/ 4391023 w 4865539"/>
              <a:gd name="connsiteY3247" fmla="*/ 943882 h 6831203"/>
              <a:gd name="connsiteX3248" fmla="*/ 4392931 w 4865539"/>
              <a:gd name="connsiteY3248" fmla="*/ 942393 h 6831203"/>
              <a:gd name="connsiteX3249" fmla="*/ 4395029 w 4865539"/>
              <a:gd name="connsiteY3249" fmla="*/ 940903 h 6831203"/>
              <a:gd name="connsiteX3250" fmla="*/ 4396937 w 4865539"/>
              <a:gd name="connsiteY3250" fmla="*/ 940408 h 6831203"/>
              <a:gd name="connsiteX3251" fmla="*/ 4398654 w 4865539"/>
              <a:gd name="connsiteY3251" fmla="*/ 940408 h 6831203"/>
              <a:gd name="connsiteX3252" fmla="*/ 4400754 w 4865539"/>
              <a:gd name="connsiteY3252" fmla="*/ 940903 h 6831203"/>
              <a:gd name="connsiteX3253" fmla="*/ 4402662 w 4865539"/>
              <a:gd name="connsiteY3253" fmla="*/ 942393 h 6831203"/>
              <a:gd name="connsiteX3254" fmla="*/ 4404380 w 4865539"/>
              <a:gd name="connsiteY3254" fmla="*/ 943882 h 6831203"/>
              <a:gd name="connsiteX3255" fmla="*/ 4406478 w 4865539"/>
              <a:gd name="connsiteY3255" fmla="*/ 946363 h 6831203"/>
              <a:gd name="connsiteX3256" fmla="*/ 4408385 w 4865539"/>
              <a:gd name="connsiteY3256" fmla="*/ 948846 h 6831203"/>
              <a:gd name="connsiteX3257" fmla="*/ 4410102 w 4865539"/>
              <a:gd name="connsiteY3257" fmla="*/ 952321 h 6831203"/>
              <a:gd name="connsiteX3258" fmla="*/ 4412011 w 4865539"/>
              <a:gd name="connsiteY3258" fmla="*/ 956788 h 6831203"/>
              <a:gd name="connsiteX3259" fmla="*/ 4414109 w 4865539"/>
              <a:gd name="connsiteY3259" fmla="*/ 962247 h 6831203"/>
              <a:gd name="connsiteX3260" fmla="*/ 4415826 w 4865539"/>
              <a:gd name="connsiteY3260" fmla="*/ 967709 h 6831203"/>
              <a:gd name="connsiteX3261" fmla="*/ 4417736 w 4865539"/>
              <a:gd name="connsiteY3261" fmla="*/ 974659 h 6831203"/>
              <a:gd name="connsiteX3262" fmla="*/ 4419832 w 4865539"/>
              <a:gd name="connsiteY3262" fmla="*/ 982104 h 6831203"/>
              <a:gd name="connsiteX3263" fmla="*/ 4421550 w 4865539"/>
              <a:gd name="connsiteY3263" fmla="*/ 990541 h 6831203"/>
              <a:gd name="connsiteX3264" fmla="*/ 4437004 w 4865539"/>
              <a:gd name="connsiteY3264" fmla="*/ 962247 h 6831203"/>
              <a:gd name="connsiteX3265" fmla="*/ 4438531 w 4865539"/>
              <a:gd name="connsiteY3265" fmla="*/ 966716 h 6831203"/>
              <a:gd name="connsiteX3266" fmla="*/ 4439868 w 4865539"/>
              <a:gd name="connsiteY3266" fmla="*/ 970686 h 6831203"/>
              <a:gd name="connsiteX3267" fmla="*/ 4440821 w 4865539"/>
              <a:gd name="connsiteY3267" fmla="*/ 974659 h 6831203"/>
              <a:gd name="connsiteX3268" fmla="*/ 4441394 w 4865539"/>
              <a:gd name="connsiteY3268" fmla="*/ 978134 h 6831203"/>
              <a:gd name="connsiteX3269" fmla="*/ 4442157 w 4865539"/>
              <a:gd name="connsiteY3269" fmla="*/ 981606 h 6831203"/>
              <a:gd name="connsiteX3270" fmla="*/ 4442348 w 4865539"/>
              <a:gd name="connsiteY3270" fmla="*/ 985083 h 6831203"/>
              <a:gd name="connsiteX3271" fmla="*/ 4442728 w 4865539"/>
              <a:gd name="connsiteY3271" fmla="*/ 990541 h 6831203"/>
              <a:gd name="connsiteX3272" fmla="*/ 4443303 w 4865539"/>
              <a:gd name="connsiteY3272" fmla="*/ 996994 h 6831203"/>
              <a:gd name="connsiteX3273" fmla="*/ 4443874 w 4865539"/>
              <a:gd name="connsiteY3273" fmla="*/ 1002950 h 6831203"/>
              <a:gd name="connsiteX3274" fmla="*/ 4444256 w 4865539"/>
              <a:gd name="connsiteY3274" fmla="*/ 1006425 h 6831203"/>
              <a:gd name="connsiteX3275" fmla="*/ 4445019 w 4865539"/>
              <a:gd name="connsiteY3275" fmla="*/ 1009902 h 6831203"/>
              <a:gd name="connsiteX3276" fmla="*/ 4445782 w 4865539"/>
              <a:gd name="connsiteY3276" fmla="*/ 1013872 h 6831203"/>
              <a:gd name="connsiteX3277" fmla="*/ 4446927 w 4865539"/>
              <a:gd name="connsiteY3277" fmla="*/ 1017843 h 6831203"/>
              <a:gd name="connsiteX3278" fmla="*/ 4446927 w 4865539"/>
              <a:gd name="connsiteY3278" fmla="*/ 1012879 h 6831203"/>
              <a:gd name="connsiteX3279" fmla="*/ 4447117 w 4865539"/>
              <a:gd name="connsiteY3279" fmla="*/ 1007916 h 6831203"/>
              <a:gd name="connsiteX3280" fmla="*/ 4447690 w 4865539"/>
              <a:gd name="connsiteY3280" fmla="*/ 1002950 h 6831203"/>
              <a:gd name="connsiteX3281" fmla="*/ 4448072 w 4865539"/>
              <a:gd name="connsiteY3281" fmla="*/ 998980 h 6831203"/>
              <a:gd name="connsiteX3282" fmla="*/ 4448454 w 4865539"/>
              <a:gd name="connsiteY3282" fmla="*/ 996001 h 6831203"/>
              <a:gd name="connsiteX3283" fmla="*/ 4449215 w 4865539"/>
              <a:gd name="connsiteY3283" fmla="*/ 992528 h 6831203"/>
              <a:gd name="connsiteX3284" fmla="*/ 4449789 w 4865539"/>
              <a:gd name="connsiteY3284" fmla="*/ 990045 h 6831203"/>
              <a:gd name="connsiteX3285" fmla="*/ 4450743 w 4865539"/>
              <a:gd name="connsiteY3285" fmla="*/ 987068 h 6831203"/>
              <a:gd name="connsiteX3286" fmla="*/ 4451504 w 4865539"/>
              <a:gd name="connsiteY3286" fmla="*/ 985577 h 6831203"/>
              <a:gd name="connsiteX3287" fmla="*/ 4452460 w 4865539"/>
              <a:gd name="connsiteY3287" fmla="*/ 983591 h 6831203"/>
              <a:gd name="connsiteX3288" fmla="*/ 4453605 w 4865539"/>
              <a:gd name="connsiteY3288" fmla="*/ 982600 h 6831203"/>
              <a:gd name="connsiteX3289" fmla="*/ 4454558 w 4865539"/>
              <a:gd name="connsiteY3289" fmla="*/ 982104 h 6831203"/>
              <a:gd name="connsiteX3290" fmla="*/ 4455894 w 4865539"/>
              <a:gd name="connsiteY3290" fmla="*/ 981606 h 6831203"/>
              <a:gd name="connsiteX3291" fmla="*/ 4457039 w 4865539"/>
              <a:gd name="connsiteY3291" fmla="*/ 981606 h 6831203"/>
              <a:gd name="connsiteX3292" fmla="*/ 4459710 w 4865539"/>
              <a:gd name="connsiteY3292" fmla="*/ 982104 h 6831203"/>
              <a:gd name="connsiteX3293" fmla="*/ 4462571 w 4865539"/>
              <a:gd name="connsiteY3293" fmla="*/ 984585 h 6831203"/>
              <a:gd name="connsiteX3294" fmla="*/ 4465434 w 4865539"/>
              <a:gd name="connsiteY3294" fmla="*/ 987562 h 6831203"/>
              <a:gd name="connsiteX3295" fmla="*/ 4468296 w 4865539"/>
              <a:gd name="connsiteY3295" fmla="*/ 992528 h 6831203"/>
              <a:gd name="connsiteX3296" fmla="*/ 4471349 w 4865539"/>
              <a:gd name="connsiteY3296" fmla="*/ 997988 h 6831203"/>
              <a:gd name="connsiteX3297" fmla="*/ 4474212 w 4865539"/>
              <a:gd name="connsiteY3297" fmla="*/ 1004440 h 6831203"/>
              <a:gd name="connsiteX3298" fmla="*/ 4477265 w 4865539"/>
              <a:gd name="connsiteY3298" fmla="*/ 1011887 h 6831203"/>
              <a:gd name="connsiteX3299" fmla="*/ 4479935 w 4865539"/>
              <a:gd name="connsiteY3299" fmla="*/ 1019828 h 6831203"/>
              <a:gd name="connsiteX3300" fmla="*/ 4482416 w 4865539"/>
              <a:gd name="connsiteY3300" fmla="*/ 1028763 h 6831203"/>
              <a:gd name="connsiteX3301" fmla="*/ 4481652 w 4865539"/>
              <a:gd name="connsiteY3301" fmla="*/ 1032237 h 6831203"/>
              <a:gd name="connsiteX3302" fmla="*/ 4480507 w 4865539"/>
              <a:gd name="connsiteY3302" fmla="*/ 1034718 h 6831203"/>
              <a:gd name="connsiteX3303" fmla="*/ 4479554 w 4865539"/>
              <a:gd name="connsiteY3303" fmla="*/ 1035712 h 6831203"/>
              <a:gd name="connsiteX3304" fmla="*/ 4478791 w 4865539"/>
              <a:gd name="connsiteY3304" fmla="*/ 1035712 h 6831203"/>
              <a:gd name="connsiteX3305" fmla="*/ 4477646 w 4865539"/>
              <a:gd name="connsiteY3305" fmla="*/ 1035712 h 6831203"/>
              <a:gd name="connsiteX3306" fmla="*/ 4476691 w 4865539"/>
              <a:gd name="connsiteY3306" fmla="*/ 1034718 h 6831203"/>
              <a:gd name="connsiteX3307" fmla="*/ 4474783 w 4865539"/>
              <a:gd name="connsiteY3307" fmla="*/ 1031739 h 6831203"/>
              <a:gd name="connsiteX3308" fmla="*/ 4473066 w 4865539"/>
              <a:gd name="connsiteY3308" fmla="*/ 1028267 h 6831203"/>
              <a:gd name="connsiteX3309" fmla="*/ 4471159 w 4865539"/>
              <a:gd name="connsiteY3309" fmla="*/ 1025784 h 6831203"/>
              <a:gd name="connsiteX3310" fmla="*/ 4470203 w 4865539"/>
              <a:gd name="connsiteY3310" fmla="*/ 1024792 h 6831203"/>
              <a:gd name="connsiteX3311" fmla="*/ 4469058 w 4865539"/>
              <a:gd name="connsiteY3311" fmla="*/ 1024792 h 6831203"/>
              <a:gd name="connsiteX3312" fmla="*/ 4468296 w 4865539"/>
              <a:gd name="connsiteY3312" fmla="*/ 1024792 h 6831203"/>
              <a:gd name="connsiteX3313" fmla="*/ 4467151 w 4865539"/>
              <a:gd name="connsiteY3313" fmla="*/ 1026777 h 6831203"/>
              <a:gd name="connsiteX3314" fmla="*/ 4472112 w 4865539"/>
              <a:gd name="connsiteY3314" fmla="*/ 1043655 h 6831203"/>
              <a:gd name="connsiteX3315" fmla="*/ 4476691 w 4865539"/>
              <a:gd name="connsiteY3315" fmla="*/ 1061522 h 6831203"/>
              <a:gd name="connsiteX3316" fmla="*/ 4481462 w 4865539"/>
              <a:gd name="connsiteY3316" fmla="*/ 1078898 h 6831203"/>
              <a:gd name="connsiteX3317" fmla="*/ 4485849 w 4865539"/>
              <a:gd name="connsiteY3317" fmla="*/ 1096767 h 6831203"/>
              <a:gd name="connsiteX3318" fmla="*/ 4489664 w 4865539"/>
              <a:gd name="connsiteY3318" fmla="*/ 1115132 h 6831203"/>
              <a:gd name="connsiteX3319" fmla="*/ 4493671 w 4865539"/>
              <a:gd name="connsiteY3319" fmla="*/ 1132506 h 6831203"/>
              <a:gd name="connsiteX3320" fmla="*/ 4497679 w 4865539"/>
              <a:gd name="connsiteY3320" fmla="*/ 1150871 h 6831203"/>
              <a:gd name="connsiteX3321" fmla="*/ 4501112 w 4865539"/>
              <a:gd name="connsiteY3321" fmla="*/ 1168742 h 6831203"/>
              <a:gd name="connsiteX3322" fmla="*/ 4504548 w 4865539"/>
              <a:gd name="connsiteY3322" fmla="*/ 1186611 h 6831203"/>
              <a:gd name="connsiteX3323" fmla="*/ 4507792 w 4865539"/>
              <a:gd name="connsiteY3323" fmla="*/ 1204977 h 6831203"/>
              <a:gd name="connsiteX3324" fmla="*/ 4510844 w 4865539"/>
              <a:gd name="connsiteY3324" fmla="*/ 1223344 h 6831203"/>
              <a:gd name="connsiteX3325" fmla="*/ 4513897 w 4865539"/>
              <a:gd name="connsiteY3325" fmla="*/ 1241709 h 6831203"/>
              <a:gd name="connsiteX3326" fmla="*/ 4516569 w 4865539"/>
              <a:gd name="connsiteY3326" fmla="*/ 1259082 h 6831203"/>
              <a:gd name="connsiteX3327" fmla="*/ 4519047 w 4865539"/>
              <a:gd name="connsiteY3327" fmla="*/ 1277448 h 6831203"/>
              <a:gd name="connsiteX3328" fmla="*/ 4521718 w 4865539"/>
              <a:gd name="connsiteY3328" fmla="*/ 1295815 h 6831203"/>
              <a:gd name="connsiteX3329" fmla="*/ 4524008 w 4865539"/>
              <a:gd name="connsiteY3329" fmla="*/ 1314182 h 6831203"/>
              <a:gd name="connsiteX3330" fmla="*/ 4528398 w 4865539"/>
              <a:gd name="connsiteY3330" fmla="*/ 1349423 h 6831203"/>
              <a:gd name="connsiteX3331" fmla="*/ 4532404 w 4865539"/>
              <a:gd name="connsiteY3331" fmla="*/ 1384170 h 6831203"/>
              <a:gd name="connsiteX3332" fmla="*/ 4536030 w 4865539"/>
              <a:gd name="connsiteY3332" fmla="*/ 1418419 h 6831203"/>
              <a:gd name="connsiteX3333" fmla="*/ 4539272 w 4865539"/>
              <a:gd name="connsiteY3333" fmla="*/ 1452670 h 6831203"/>
              <a:gd name="connsiteX3334" fmla="*/ 4542326 w 4865539"/>
              <a:gd name="connsiteY3334" fmla="*/ 1484934 h 6831203"/>
              <a:gd name="connsiteX3335" fmla="*/ 4544997 w 4865539"/>
              <a:gd name="connsiteY3335" fmla="*/ 1517696 h 6831203"/>
              <a:gd name="connsiteX3336" fmla="*/ 4549957 w 4865539"/>
              <a:gd name="connsiteY3336" fmla="*/ 1578751 h 6831203"/>
              <a:gd name="connsiteX3337" fmla="*/ 4553582 w 4865539"/>
              <a:gd name="connsiteY3337" fmla="*/ 1586196 h 6831203"/>
              <a:gd name="connsiteX3338" fmla="*/ 4557208 w 4865539"/>
              <a:gd name="connsiteY3338" fmla="*/ 1593641 h 6831203"/>
              <a:gd name="connsiteX3339" fmla="*/ 4560834 w 4865539"/>
              <a:gd name="connsiteY3339" fmla="*/ 1601584 h 6831203"/>
              <a:gd name="connsiteX3340" fmla="*/ 4564268 w 4865539"/>
              <a:gd name="connsiteY3340" fmla="*/ 1610023 h 6831203"/>
              <a:gd name="connsiteX3341" fmla="*/ 4565793 w 4865539"/>
              <a:gd name="connsiteY3341" fmla="*/ 1614985 h 6831203"/>
              <a:gd name="connsiteX3342" fmla="*/ 4567512 w 4865539"/>
              <a:gd name="connsiteY3342" fmla="*/ 1620941 h 6831203"/>
              <a:gd name="connsiteX3343" fmla="*/ 4569418 w 4865539"/>
              <a:gd name="connsiteY3343" fmla="*/ 1627395 h 6831203"/>
              <a:gd name="connsiteX3344" fmla="*/ 4570945 w 4865539"/>
              <a:gd name="connsiteY3344" fmla="*/ 1633352 h 6831203"/>
              <a:gd name="connsiteX3345" fmla="*/ 4572662 w 4865539"/>
              <a:gd name="connsiteY3345" fmla="*/ 1641293 h 6831203"/>
              <a:gd name="connsiteX3346" fmla="*/ 4574189 w 4865539"/>
              <a:gd name="connsiteY3346" fmla="*/ 1649234 h 6831203"/>
              <a:gd name="connsiteX3347" fmla="*/ 4575716 w 4865539"/>
              <a:gd name="connsiteY3347" fmla="*/ 1658667 h 6831203"/>
              <a:gd name="connsiteX3348" fmla="*/ 4577050 w 4865539"/>
              <a:gd name="connsiteY3348" fmla="*/ 1668595 h 6831203"/>
              <a:gd name="connsiteX3349" fmla="*/ 4575524 w 4865539"/>
              <a:gd name="connsiteY3349" fmla="*/ 1671574 h 6831203"/>
              <a:gd name="connsiteX3350" fmla="*/ 4574189 w 4865539"/>
              <a:gd name="connsiteY3350" fmla="*/ 1674551 h 6831203"/>
              <a:gd name="connsiteX3351" fmla="*/ 4573234 w 4865539"/>
              <a:gd name="connsiteY3351" fmla="*/ 1678026 h 6831203"/>
              <a:gd name="connsiteX3352" fmla="*/ 4572662 w 4865539"/>
              <a:gd name="connsiteY3352" fmla="*/ 1682494 h 6831203"/>
              <a:gd name="connsiteX3353" fmla="*/ 4572089 w 4865539"/>
              <a:gd name="connsiteY3353" fmla="*/ 1686960 h 6831203"/>
              <a:gd name="connsiteX3354" fmla="*/ 4572089 w 4865539"/>
              <a:gd name="connsiteY3354" fmla="*/ 1692420 h 6831203"/>
              <a:gd name="connsiteX3355" fmla="*/ 4572472 w 4865539"/>
              <a:gd name="connsiteY3355" fmla="*/ 1697384 h 6831203"/>
              <a:gd name="connsiteX3356" fmla="*/ 4572853 w 4865539"/>
              <a:gd name="connsiteY3356" fmla="*/ 1702844 h 6831203"/>
              <a:gd name="connsiteX3357" fmla="*/ 4572089 w 4865539"/>
              <a:gd name="connsiteY3357" fmla="*/ 1703836 h 6831203"/>
              <a:gd name="connsiteX3358" fmla="*/ 4571517 w 4865539"/>
              <a:gd name="connsiteY3358" fmla="*/ 1702844 h 6831203"/>
              <a:gd name="connsiteX3359" fmla="*/ 4570945 w 4865539"/>
              <a:gd name="connsiteY3359" fmla="*/ 1702348 h 6831203"/>
              <a:gd name="connsiteX3360" fmla="*/ 4570182 w 4865539"/>
              <a:gd name="connsiteY3360" fmla="*/ 1701357 h 6831203"/>
              <a:gd name="connsiteX3361" fmla="*/ 4569039 w 4865539"/>
              <a:gd name="connsiteY3361" fmla="*/ 1698378 h 6831203"/>
              <a:gd name="connsiteX3362" fmla="*/ 4568084 w 4865539"/>
              <a:gd name="connsiteY3362" fmla="*/ 1693910 h 6831203"/>
              <a:gd name="connsiteX3363" fmla="*/ 4565793 w 4865539"/>
              <a:gd name="connsiteY3363" fmla="*/ 1683486 h 6831203"/>
              <a:gd name="connsiteX3364" fmla="*/ 4563886 w 4865539"/>
              <a:gd name="connsiteY3364" fmla="*/ 1672566 h 6831203"/>
              <a:gd name="connsiteX3365" fmla="*/ 4562549 w 4865539"/>
              <a:gd name="connsiteY3365" fmla="*/ 1688450 h 6831203"/>
              <a:gd name="connsiteX3366" fmla="*/ 4561404 w 4865539"/>
              <a:gd name="connsiteY3366" fmla="*/ 1702348 h 6831203"/>
              <a:gd name="connsiteX3367" fmla="*/ 4561023 w 4865539"/>
              <a:gd name="connsiteY3367" fmla="*/ 1715751 h 6831203"/>
              <a:gd name="connsiteX3368" fmla="*/ 4560834 w 4865539"/>
              <a:gd name="connsiteY3368" fmla="*/ 1728161 h 6831203"/>
              <a:gd name="connsiteX3369" fmla="*/ 4561023 w 4865539"/>
              <a:gd name="connsiteY3369" fmla="*/ 1740570 h 6831203"/>
              <a:gd name="connsiteX3370" fmla="*/ 4561597 w 4865539"/>
              <a:gd name="connsiteY3370" fmla="*/ 1752484 h 6831203"/>
              <a:gd name="connsiteX3371" fmla="*/ 4562549 w 4865539"/>
              <a:gd name="connsiteY3371" fmla="*/ 1764395 h 6831203"/>
              <a:gd name="connsiteX3372" fmla="*/ 4563886 w 4865539"/>
              <a:gd name="connsiteY3372" fmla="*/ 1777300 h 6831203"/>
              <a:gd name="connsiteX3373" fmla="*/ 4565604 w 4865539"/>
              <a:gd name="connsiteY3373" fmla="*/ 1789712 h 6831203"/>
              <a:gd name="connsiteX3374" fmla="*/ 4567512 w 4865539"/>
              <a:gd name="connsiteY3374" fmla="*/ 1803609 h 6831203"/>
              <a:gd name="connsiteX3375" fmla="*/ 4572662 w 4865539"/>
              <a:gd name="connsiteY3375" fmla="*/ 1833889 h 6831203"/>
              <a:gd name="connsiteX3376" fmla="*/ 4578958 w 4865539"/>
              <a:gd name="connsiteY3376" fmla="*/ 1869628 h 6831203"/>
              <a:gd name="connsiteX3377" fmla="*/ 4586400 w 4865539"/>
              <a:gd name="connsiteY3377" fmla="*/ 1912316 h 6831203"/>
              <a:gd name="connsiteX3378" fmla="*/ 4588118 w 4865539"/>
              <a:gd name="connsiteY3378" fmla="*/ 1911324 h 6831203"/>
              <a:gd name="connsiteX3379" fmla="*/ 4589071 w 4865539"/>
              <a:gd name="connsiteY3379" fmla="*/ 1909835 h 6831203"/>
              <a:gd name="connsiteX3380" fmla="*/ 4589453 w 4865539"/>
              <a:gd name="connsiteY3380" fmla="*/ 1908843 h 6831203"/>
              <a:gd name="connsiteX3381" fmla="*/ 4590406 w 4865539"/>
              <a:gd name="connsiteY3381" fmla="*/ 1905864 h 6831203"/>
              <a:gd name="connsiteX3382" fmla="*/ 4590789 w 4865539"/>
              <a:gd name="connsiteY3382" fmla="*/ 1902885 h 6831203"/>
              <a:gd name="connsiteX3383" fmla="*/ 4590789 w 4865539"/>
              <a:gd name="connsiteY3383" fmla="*/ 1898915 h 6831203"/>
              <a:gd name="connsiteX3384" fmla="*/ 4590789 w 4865539"/>
              <a:gd name="connsiteY3384" fmla="*/ 1893949 h 6831203"/>
              <a:gd name="connsiteX3385" fmla="*/ 4590216 w 4865539"/>
              <a:gd name="connsiteY3385" fmla="*/ 1885016 h 6831203"/>
              <a:gd name="connsiteX3386" fmla="*/ 4589643 w 4865539"/>
              <a:gd name="connsiteY3386" fmla="*/ 1876081 h 6831203"/>
              <a:gd name="connsiteX3387" fmla="*/ 4589643 w 4865539"/>
              <a:gd name="connsiteY3387" fmla="*/ 1871117 h 6831203"/>
              <a:gd name="connsiteX3388" fmla="*/ 4590025 w 4865539"/>
              <a:gd name="connsiteY3388" fmla="*/ 1867147 h 6831203"/>
              <a:gd name="connsiteX3389" fmla="*/ 4590599 w 4865539"/>
              <a:gd name="connsiteY3389" fmla="*/ 1864664 h 6831203"/>
              <a:gd name="connsiteX3390" fmla="*/ 4590980 w 4865539"/>
              <a:gd name="connsiteY3390" fmla="*/ 1862678 h 6831203"/>
              <a:gd name="connsiteX3391" fmla="*/ 4591551 w 4865539"/>
              <a:gd name="connsiteY3391" fmla="*/ 1861687 h 6831203"/>
              <a:gd name="connsiteX3392" fmla="*/ 4592123 w 4865539"/>
              <a:gd name="connsiteY3392" fmla="*/ 1860693 h 6831203"/>
              <a:gd name="connsiteX3393" fmla="*/ 4593076 w 4865539"/>
              <a:gd name="connsiteY3393" fmla="*/ 1859702 h 6831203"/>
              <a:gd name="connsiteX3394" fmla="*/ 4594986 w 4865539"/>
              <a:gd name="connsiteY3394" fmla="*/ 1859204 h 6831203"/>
              <a:gd name="connsiteX3395" fmla="*/ 4594986 w 4865539"/>
              <a:gd name="connsiteY3395" fmla="*/ 1870126 h 6831203"/>
              <a:gd name="connsiteX3396" fmla="*/ 4594986 w 4865539"/>
              <a:gd name="connsiteY3396" fmla="*/ 1878067 h 6831203"/>
              <a:gd name="connsiteX3397" fmla="*/ 4594986 w 4865539"/>
              <a:gd name="connsiteY3397" fmla="*/ 1885016 h 6831203"/>
              <a:gd name="connsiteX3398" fmla="*/ 4594986 w 4865539"/>
              <a:gd name="connsiteY3398" fmla="*/ 1890476 h 6831203"/>
              <a:gd name="connsiteX3399" fmla="*/ 4595559 w 4865539"/>
              <a:gd name="connsiteY3399" fmla="*/ 1895934 h 6831203"/>
              <a:gd name="connsiteX3400" fmla="*/ 4596703 w 4865539"/>
              <a:gd name="connsiteY3400" fmla="*/ 1902885 h 6831203"/>
              <a:gd name="connsiteX3401" fmla="*/ 4598801 w 4865539"/>
              <a:gd name="connsiteY3401" fmla="*/ 1910828 h 6831203"/>
              <a:gd name="connsiteX3402" fmla="*/ 4601472 w 4865539"/>
              <a:gd name="connsiteY3402" fmla="*/ 1921253 h 6831203"/>
              <a:gd name="connsiteX3403" fmla="*/ 4600901 w 4865539"/>
              <a:gd name="connsiteY3403" fmla="*/ 1922740 h 6831203"/>
              <a:gd name="connsiteX3404" fmla="*/ 4600328 w 4865539"/>
              <a:gd name="connsiteY3404" fmla="*/ 1923732 h 6831203"/>
              <a:gd name="connsiteX3405" fmla="*/ 4599564 w 4865539"/>
              <a:gd name="connsiteY3405" fmla="*/ 1924229 h 6831203"/>
              <a:gd name="connsiteX3406" fmla="*/ 4598801 w 4865539"/>
              <a:gd name="connsiteY3406" fmla="*/ 1924229 h 6831203"/>
              <a:gd name="connsiteX3407" fmla="*/ 4597657 w 4865539"/>
              <a:gd name="connsiteY3407" fmla="*/ 1924229 h 6831203"/>
              <a:gd name="connsiteX3408" fmla="*/ 4596322 w 4865539"/>
              <a:gd name="connsiteY3408" fmla="*/ 1922740 h 6831203"/>
              <a:gd name="connsiteX3409" fmla="*/ 4594986 w 4865539"/>
              <a:gd name="connsiteY3409" fmla="*/ 1921253 h 6831203"/>
              <a:gd name="connsiteX3410" fmla="*/ 4593841 w 4865539"/>
              <a:gd name="connsiteY3410" fmla="*/ 1920259 h 6831203"/>
              <a:gd name="connsiteX3411" fmla="*/ 4592506 w 4865539"/>
              <a:gd name="connsiteY3411" fmla="*/ 1919761 h 6831203"/>
              <a:gd name="connsiteX3412" fmla="*/ 4591933 w 4865539"/>
              <a:gd name="connsiteY3412" fmla="*/ 1919761 h 6831203"/>
              <a:gd name="connsiteX3413" fmla="*/ 4591170 w 4865539"/>
              <a:gd name="connsiteY3413" fmla="*/ 1920259 h 6831203"/>
              <a:gd name="connsiteX3414" fmla="*/ 4592696 w 4865539"/>
              <a:gd name="connsiteY3414" fmla="*/ 1924725 h 6831203"/>
              <a:gd name="connsiteX3415" fmla="*/ 4594031 w 4865539"/>
              <a:gd name="connsiteY3415" fmla="*/ 1928698 h 6831203"/>
              <a:gd name="connsiteX3416" fmla="*/ 4595177 w 4865539"/>
              <a:gd name="connsiteY3416" fmla="*/ 1933662 h 6831203"/>
              <a:gd name="connsiteX3417" fmla="*/ 4596322 w 4865539"/>
              <a:gd name="connsiteY3417" fmla="*/ 1937630 h 6831203"/>
              <a:gd name="connsiteX3418" fmla="*/ 4596893 w 4865539"/>
              <a:gd name="connsiteY3418" fmla="*/ 1942101 h 6831203"/>
              <a:gd name="connsiteX3419" fmla="*/ 4597657 w 4865539"/>
              <a:gd name="connsiteY3419" fmla="*/ 1946071 h 6831203"/>
              <a:gd name="connsiteX3420" fmla="*/ 4598801 w 4865539"/>
              <a:gd name="connsiteY3420" fmla="*/ 1954508 h 6831203"/>
              <a:gd name="connsiteX3421" fmla="*/ 4599183 w 4865539"/>
              <a:gd name="connsiteY3421" fmla="*/ 1962947 h 6831203"/>
              <a:gd name="connsiteX3422" fmla="*/ 4599183 w 4865539"/>
              <a:gd name="connsiteY3422" fmla="*/ 1971882 h 6831203"/>
              <a:gd name="connsiteX3423" fmla="*/ 4599183 w 4865539"/>
              <a:gd name="connsiteY3423" fmla="*/ 1979825 h 6831203"/>
              <a:gd name="connsiteX3424" fmla="*/ 4598993 w 4865539"/>
              <a:gd name="connsiteY3424" fmla="*/ 1988263 h 6831203"/>
              <a:gd name="connsiteX3425" fmla="*/ 4598801 w 4865539"/>
              <a:gd name="connsiteY3425" fmla="*/ 1996700 h 6831203"/>
              <a:gd name="connsiteX3426" fmla="*/ 4598801 w 4865539"/>
              <a:gd name="connsiteY3426" fmla="*/ 2004643 h 6831203"/>
              <a:gd name="connsiteX3427" fmla="*/ 4598993 w 4865539"/>
              <a:gd name="connsiteY3427" fmla="*/ 2013080 h 6831203"/>
              <a:gd name="connsiteX3428" fmla="*/ 4599564 w 4865539"/>
              <a:gd name="connsiteY3428" fmla="*/ 2022017 h 6831203"/>
              <a:gd name="connsiteX3429" fmla="*/ 4599947 w 4865539"/>
              <a:gd name="connsiteY3429" fmla="*/ 2025987 h 6831203"/>
              <a:gd name="connsiteX3430" fmla="*/ 4600710 w 4865539"/>
              <a:gd name="connsiteY3430" fmla="*/ 2029958 h 6831203"/>
              <a:gd name="connsiteX3431" fmla="*/ 4601283 w 4865539"/>
              <a:gd name="connsiteY3431" fmla="*/ 2034426 h 6831203"/>
              <a:gd name="connsiteX3432" fmla="*/ 4602237 w 4865539"/>
              <a:gd name="connsiteY3432" fmla="*/ 2038397 h 6831203"/>
              <a:gd name="connsiteX3433" fmla="*/ 4603571 w 4865539"/>
              <a:gd name="connsiteY3433" fmla="*/ 2042863 h 6831203"/>
              <a:gd name="connsiteX3434" fmla="*/ 4604718 w 4865539"/>
              <a:gd name="connsiteY3434" fmla="*/ 2046836 h 6831203"/>
              <a:gd name="connsiteX3435" fmla="*/ 4606241 w 4865539"/>
              <a:gd name="connsiteY3435" fmla="*/ 2050806 h 6831203"/>
              <a:gd name="connsiteX3436" fmla="*/ 4607960 w 4865539"/>
              <a:gd name="connsiteY3436" fmla="*/ 2055272 h 6831203"/>
              <a:gd name="connsiteX3437" fmla="*/ 4608533 w 4865539"/>
              <a:gd name="connsiteY3437" fmla="*/ 2063711 h 6831203"/>
              <a:gd name="connsiteX3438" fmla="*/ 4608533 w 4865539"/>
              <a:gd name="connsiteY3438" fmla="*/ 2068675 h 6831203"/>
              <a:gd name="connsiteX3439" fmla="*/ 4608342 w 4865539"/>
              <a:gd name="connsiteY3439" fmla="*/ 2070165 h 6831203"/>
              <a:gd name="connsiteX3440" fmla="*/ 4608151 w 4865539"/>
              <a:gd name="connsiteY3440" fmla="*/ 2071652 h 6831203"/>
              <a:gd name="connsiteX3441" fmla="*/ 4607768 w 4865539"/>
              <a:gd name="connsiteY3441" fmla="*/ 2072648 h 6831203"/>
              <a:gd name="connsiteX3442" fmla="*/ 4607197 w 4865539"/>
              <a:gd name="connsiteY3442" fmla="*/ 2072648 h 6831203"/>
              <a:gd name="connsiteX3443" fmla="*/ 4606241 w 4865539"/>
              <a:gd name="connsiteY3443" fmla="*/ 2072648 h 6831203"/>
              <a:gd name="connsiteX3444" fmla="*/ 4604907 w 4865539"/>
              <a:gd name="connsiteY3444" fmla="*/ 2071158 h 6831203"/>
              <a:gd name="connsiteX3445" fmla="*/ 4603571 w 4865539"/>
              <a:gd name="connsiteY3445" fmla="*/ 2068675 h 6831203"/>
              <a:gd name="connsiteX3446" fmla="*/ 4602044 w 4865539"/>
              <a:gd name="connsiteY3446" fmla="*/ 2065696 h 6831203"/>
              <a:gd name="connsiteX3447" fmla="*/ 4599183 w 4865539"/>
              <a:gd name="connsiteY3447" fmla="*/ 2060237 h 6831203"/>
              <a:gd name="connsiteX3448" fmla="*/ 4597848 w 4865539"/>
              <a:gd name="connsiteY3448" fmla="*/ 2057755 h 6831203"/>
              <a:gd name="connsiteX3449" fmla="*/ 4596703 w 4865539"/>
              <a:gd name="connsiteY3449" fmla="*/ 2056762 h 6831203"/>
              <a:gd name="connsiteX3450" fmla="*/ 4596322 w 4865539"/>
              <a:gd name="connsiteY3450" fmla="*/ 2056762 h 6831203"/>
              <a:gd name="connsiteX3451" fmla="*/ 4596130 w 4865539"/>
              <a:gd name="connsiteY3451" fmla="*/ 2056762 h 6831203"/>
              <a:gd name="connsiteX3452" fmla="*/ 4595940 w 4865539"/>
              <a:gd name="connsiteY3452" fmla="*/ 2057755 h 6831203"/>
              <a:gd name="connsiteX3453" fmla="*/ 4595559 w 4865539"/>
              <a:gd name="connsiteY3453" fmla="*/ 2058749 h 6831203"/>
              <a:gd name="connsiteX3454" fmla="*/ 4595940 w 4865539"/>
              <a:gd name="connsiteY3454" fmla="*/ 2062720 h 6831203"/>
              <a:gd name="connsiteX3455" fmla="*/ 4596513 w 4865539"/>
              <a:gd name="connsiteY3455" fmla="*/ 2069173 h 6831203"/>
              <a:gd name="connsiteX3456" fmla="*/ 4595940 w 4865539"/>
              <a:gd name="connsiteY3456" fmla="*/ 2069173 h 6831203"/>
              <a:gd name="connsiteX3457" fmla="*/ 4595177 w 4865539"/>
              <a:gd name="connsiteY3457" fmla="*/ 2068675 h 6831203"/>
              <a:gd name="connsiteX3458" fmla="*/ 4593841 w 4865539"/>
              <a:gd name="connsiteY3458" fmla="*/ 2067682 h 6831203"/>
              <a:gd name="connsiteX3459" fmla="*/ 4592696 w 4865539"/>
              <a:gd name="connsiteY3459" fmla="*/ 2064705 h 6831203"/>
              <a:gd name="connsiteX3460" fmla="*/ 4591933 w 4865539"/>
              <a:gd name="connsiteY3460" fmla="*/ 2060734 h 6831203"/>
              <a:gd name="connsiteX3461" fmla="*/ 4590789 w 4865539"/>
              <a:gd name="connsiteY3461" fmla="*/ 2056264 h 6831203"/>
              <a:gd name="connsiteX3462" fmla="*/ 4590025 w 4865539"/>
              <a:gd name="connsiteY3462" fmla="*/ 2050806 h 6831203"/>
              <a:gd name="connsiteX3463" fmla="*/ 4588118 w 4865539"/>
              <a:gd name="connsiteY3463" fmla="*/ 2038397 h 6831203"/>
              <a:gd name="connsiteX3464" fmla="*/ 4584872 w 4865539"/>
              <a:gd name="connsiteY3464" fmla="*/ 2011095 h 6831203"/>
              <a:gd name="connsiteX3465" fmla="*/ 4583347 w 4865539"/>
              <a:gd name="connsiteY3465" fmla="*/ 1999183 h 6831203"/>
              <a:gd name="connsiteX3466" fmla="*/ 4582203 w 4865539"/>
              <a:gd name="connsiteY3466" fmla="*/ 1993226 h 6831203"/>
              <a:gd name="connsiteX3467" fmla="*/ 4581439 w 4865539"/>
              <a:gd name="connsiteY3467" fmla="*/ 1988759 h 6831203"/>
              <a:gd name="connsiteX3468" fmla="*/ 4579913 w 4865539"/>
              <a:gd name="connsiteY3468" fmla="*/ 1991240 h 6831203"/>
              <a:gd name="connsiteX3469" fmla="*/ 4578770 w 4865539"/>
              <a:gd name="connsiteY3469" fmla="*/ 1993226 h 6831203"/>
              <a:gd name="connsiteX3470" fmla="*/ 4577813 w 4865539"/>
              <a:gd name="connsiteY3470" fmla="*/ 1995707 h 6831203"/>
              <a:gd name="connsiteX3471" fmla="*/ 4577050 w 4865539"/>
              <a:gd name="connsiteY3471" fmla="*/ 1998686 h 6831203"/>
              <a:gd name="connsiteX3472" fmla="*/ 4576479 w 4865539"/>
              <a:gd name="connsiteY3472" fmla="*/ 2001169 h 6831203"/>
              <a:gd name="connsiteX3473" fmla="*/ 4576098 w 4865539"/>
              <a:gd name="connsiteY3473" fmla="*/ 2004643 h 6831203"/>
              <a:gd name="connsiteX3474" fmla="*/ 4575905 w 4865539"/>
              <a:gd name="connsiteY3474" fmla="*/ 2008116 h 6831203"/>
              <a:gd name="connsiteX3475" fmla="*/ 4575905 w 4865539"/>
              <a:gd name="connsiteY3475" fmla="*/ 2011593 h 6831203"/>
              <a:gd name="connsiteX3476" fmla="*/ 4576098 w 4865539"/>
              <a:gd name="connsiteY3476" fmla="*/ 2019038 h 6831203"/>
              <a:gd name="connsiteX3477" fmla="*/ 4576859 w 4865539"/>
              <a:gd name="connsiteY3477" fmla="*/ 2026483 h 6831203"/>
              <a:gd name="connsiteX3478" fmla="*/ 4578004 w 4865539"/>
              <a:gd name="connsiteY3478" fmla="*/ 2034922 h 6831203"/>
              <a:gd name="connsiteX3479" fmla="*/ 4579341 w 4865539"/>
              <a:gd name="connsiteY3479" fmla="*/ 2042863 h 6831203"/>
              <a:gd name="connsiteX3480" fmla="*/ 4582775 w 4865539"/>
              <a:gd name="connsiteY3480" fmla="*/ 2060237 h 6831203"/>
              <a:gd name="connsiteX3481" fmla="*/ 4585828 w 4865539"/>
              <a:gd name="connsiteY3481" fmla="*/ 2077114 h 6831203"/>
              <a:gd name="connsiteX3482" fmla="*/ 4586782 w 4865539"/>
              <a:gd name="connsiteY3482" fmla="*/ 2085055 h 6831203"/>
              <a:gd name="connsiteX3483" fmla="*/ 4587736 w 4865539"/>
              <a:gd name="connsiteY3483" fmla="*/ 2092502 h 6831203"/>
              <a:gd name="connsiteX3484" fmla="*/ 4588498 w 4865539"/>
              <a:gd name="connsiteY3484" fmla="*/ 2099948 h 6831203"/>
              <a:gd name="connsiteX3485" fmla="*/ 4588498 w 4865539"/>
              <a:gd name="connsiteY3485" fmla="*/ 2103422 h 6831203"/>
              <a:gd name="connsiteX3486" fmla="*/ 4588498 w 4865539"/>
              <a:gd name="connsiteY3486" fmla="*/ 2106401 h 6831203"/>
              <a:gd name="connsiteX3487" fmla="*/ 4585636 w 4865539"/>
              <a:gd name="connsiteY3487" fmla="*/ 2098458 h 6831203"/>
              <a:gd name="connsiteX3488" fmla="*/ 4583538 w 4865539"/>
              <a:gd name="connsiteY3488" fmla="*/ 2092998 h 6831203"/>
              <a:gd name="connsiteX3489" fmla="*/ 4582775 w 4865539"/>
              <a:gd name="connsiteY3489" fmla="*/ 2091509 h 6831203"/>
              <a:gd name="connsiteX3490" fmla="*/ 4581820 w 4865539"/>
              <a:gd name="connsiteY3490" fmla="*/ 2091013 h 6831203"/>
              <a:gd name="connsiteX3491" fmla="*/ 4581248 w 4865539"/>
              <a:gd name="connsiteY3491" fmla="*/ 2090515 h 6831203"/>
              <a:gd name="connsiteX3492" fmla="*/ 4580676 w 4865539"/>
              <a:gd name="connsiteY3492" fmla="*/ 2091013 h 6831203"/>
              <a:gd name="connsiteX3493" fmla="*/ 4580295 w 4865539"/>
              <a:gd name="connsiteY3493" fmla="*/ 2091509 h 6831203"/>
              <a:gd name="connsiteX3494" fmla="*/ 4579913 w 4865539"/>
              <a:gd name="connsiteY3494" fmla="*/ 2092502 h 6831203"/>
              <a:gd name="connsiteX3495" fmla="*/ 4579150 w 4865539"/>
              <a:gd name="connsiteY3495" fmla="*/ 2095977 h 6831203"/>
              <a:gd name="connsiteX3496" fmla="*/ 4578770 w 4865539"/>
              <a:gd name="connsiteY3496" fmla="*/ 2100443 h 6831203"/>
              <a:gd name="connsiteX3497" fmla="*/ 4578577 w 4865539"/>
              <a:gd name="connsiteY3497" fmla="*/ 2106401 h 6831203"/>
              <a:gd name="connsiteX3498" fmla="*/ 4577813 w 4865539"/>
              <a:gd name="connsiteY3498" fmla="*/ 2117321 h 6831203"/>
              <a:gd name="connsiteX3499" fmla="*/ 4577432 w 4865539"/>
              <a:gd name="connsiteY3499" fmla="*/ 2122283 h 6831203"/>
              <a:gd name="connsiteX3500" fmla="*/ 4576859 w 4865539"/>
              <a:gd name="connsiteY3500" fmla="*/ 2126752 h 6831203"/>
              <a:gd name="connsiteX3501" fmla="*/ 4576479 w 4865539"/>
              <a:gd name="connsiteY3501" fmla="*/ 2128737 h 6831203"/>
              <a:gd name="connsiteX3502" fmla="*/ 4575905 w 4865539"/>
              <a:gd name="connsiteY3502" fmla="*/ 2129731 h 6831203"/>
              <a:gd name="connsiteX3503" fmla="*/ 4575524 w 4865539"/>
              <a:gd name="connsiteY3503" fmla="*/ 2130226 h 6831203"/>
              <a:gd name="connsiteX3504" fmla="*/ 4574759 w 4865539"/>
              <a:gd name="connsiteY3504" fmla="*/ 2130722 h 6831203"/>
              <a:gd name="connsiteX3505" fmla="*/ 4573998 w 4865539"/>
              <a:gd name="connsiteY3505" fmla="*/ 2130722 h 6831203"/>
              <a:gd name="connsiteX3506" fmla="*/ 4573044 w 4865539"/>
              <a:gd name="connsiteY3506" fmla="*/ 2130226 h 6831203"/>
              <a:gd name="connsiteX3507" fmla="*/ 4572089 w 4865539"/>
              <a:gd name="connsiteY3507" fmla="*/ 2128737 h 6831203"/>
              <a:gd name="connsiteX3508" fmla="*/ 4570945 w 4865539"/>
              <a:gd name="connsiteY3508" fmla="*/ 2126752 h 6831203"/>
              <a:gd name="connsiteX3509" fmla="*/ 4572853 w 4865539"/>
              <a:gd name="connsiteY3509" fmla="*/ 2140155 h 6831203"/>
              <a:gd name="connsiteX3510" fmla="*/ 4574571 w 4865539"/>
              <a:gd name="connsiteY3510" fmla="*/ 2151570 h 6831203"/>
              <a:gd name="connsiteX3511" fmla="*/ 4576287 w 4865539"/>
              <a:gd name="connsiteY3511" fmla="*/ 2161003 h 6831203"/>
              <a:gd name="connsiteX3512" fmla="*/ 4578004 w 4865539"/>
              <a:gd name="connsiteY3512" fmla="*/ 2169440 h 6831203"/>
              <a:gd name="connsiteX3513" fmla="*/ 4581439 w 4865539"/>
              <a:gd name="connsiteY3513" fmla="*/ 2183340 h 6831203"/>
              <a:gd name="connsiteX3514" fmla="*/ 4584111 w 4865539"/>
              <a:gd name="connsiteY3514" fmla="*/ 2194756 h 6831203"/>
              <a:gd name="connsiteX3515" fmla="*/ 4585065 w 4865539"/>
              <a:gd name="connsiteY3515" fmla="*/ 2200216 h 6831203"/>
              <a:gd name="connsiteX3516" fmla="*/ 4586017 w 4865539"/>
              <a:gd name="connsiteY3516" fmla="*/ 2205676 h 6831203"/>
              <a:gd name="connsiteX3517" fmla="*/ 4586400 w 4865539"/>
              <a:gd name="connsiteY3517" fmla="*/ 2210640 h 6831203"/>
              <a:gd name="connsiteX3518" fmla="*/ 4586782 w 4865539"/>
              <a:gd name="connsiteY3518" fmla="*/ 2216596 h 6831203"/>
              <a:gd name="connsiteX3519" fmla="*/ 4586782 w 4865539"/>
              <a:gd name="connsiteY3519" fmla="*/ 2223050 h 6831203"/>
              <a:gd name="connsiteX3520" fmla="*/ 4586400 w 4865539"/>
              <a:gd name="connsiteY3520" fmla="*/ 2230495 h 6831203"/>
              <a:gd name="connsiteX3521" fmla="*/ 4585828 w 4865539"/>
              <a:gd name="connsiteY3521" fmla="*/ 2238934 h 6831203"/>
              <a:gd name="connsiteX3522" fmla="*/ 4584682 w 4865539"/>
              <a:gd name="connsiteY3522" fmla="*/ 2248860 h 6831203"/>
              <a:gd name="connsiteX3523" fmla="*/ 4585256 w 4865539"/>
              <a:gd name="connsiteY3523" fmla="*/ 2253824 h 6831203"/>
              <a:gd name="connsiteX3524" fmla="*/ 4586017 w 4865539"/>
              <a:gd name="connsiteY3524" fmla="*/ 2259284 h 6831203"/>
              <a:gd name="connsiteX3525" fmla="*/ 4586782 w 4865539"/>
              <a:gd name="connsiteY3525" fmla="*/ 2263257 h 6831203"/>
              <a:gd name="connsiteX3526" fmla="*/ 4587545 w 4865539"/>
              <a:gd name="connsiteY3526" fmla="*/ 2267227 h 6831203"/>
              <a:gd name="connsiteX3527" fmla="*/ 4588498 w 4865539"/>
              <a:gd name="connsiteY3527" fmla="*/ 2270702 h 6831203"/>
              <a:gd name="connsiteX3528" fmla="*/ 4589262 w 4865539"/>
              <a:gd name="connsiteY3528" fmla="*/ 2273183 h 6831203"/>
              <a:gd name="connsiteX3529" fmla="*/ 4591170 w 4865539"/>
              <a:gd name="connsiteY3529" fmla="*/ 2278147 h 6831203"/>
              <a:gd name="connsiteX3530" fmla="*/ 4593269 w 4865539"/>
              <a:gd name="connsiteY3530" fmla="*/ 2280628 h 6831203"/>
              <a:gd name="connsiteX3531" fmla="*/ 4595367 w 4865539"/>
              <a:gd name="connsiteY3531" fmla="*/ 2283607 h 6831203"/>
              <a:gd name="connsiteX3532" fmla="*/ 4599564 w 4865539"/>
              <a:gd name="connsiteY3532" fmla="*/ 2288075 h 6831203"/>
              <a:gd name="connsiteX3533" fmla="*/ 4600518 w 4865539"/>
              <a:gd name="connsiteY3533" fmla="*/ 2287577 h 6831203"/>
              <a:gd name="connsiteX3534" fmla="*/ 4601283 w 4865539"/>
              <a:gd name="connsiteY3534" fmla="*/ 2286090 h 6831203"/>
              <a:gd name="connsiteX3535" fmla="*/ 4601854 w 4865539"/>
              <a:gd name="connsiteY3535" fmla="*/ 2283607 h 6831203"/>
              <a:gd name="connsiteX3536" fmla="*/ 4602426 w 4865539"/>
              <a:gd name="connsiteY3536" fmla="*/ 2280628 h 6831203"/>
              <a:gd name="connsiteX3537" fmla="*/ 4602618 w 4865539"/>
              <a:gd name="connsiteY3537" fmla="*/ 2277153 h 6831203"/>
              <a:gd name="connsiteX3538" fmla="*/ 4602808 w 4865539"/>
              <a:gd name="connsiteY3538" fmla="*/ 2273183 h 6831203"/>
              <a:gd name="connsiteX3539" fmla="*/ 4602618 w 4865539"/>
              <a:gd name="connsiteY3539" fmla="*/ 2264248 h 6831203"/>
              <a:gd name="connsiteX3540" fmla="*/ 4602237 w 4865539"/>
              <a:gd name="connsiteY3540" fmla="*/ 2254818 h 6831203"/>
              <a:gd name="connsiteX3541" fmla="*/ 4601283 w 4865539"/>
              <a:gd name="connsiteY3541" fmla="*/ 2244394 h 6831203"/>
              <a:gd name="connsiteX3542" fmla="*/ 4600710 w 4865539"/>
              <a:gd name="connsiteY3542" fmla="*/ 2240421 h 6831203"/>
              <a:gd name="connsiteX3543" fmla="*/ 4599947 w 4865539"/>
              <a:gd name="connsiteY3543" fmla="*/ 2235957 h 6831203"/>
              <a:gd name="connsiteX3544" fmla="*/ 4599183 w 4865539"/>
              <a:gd name="connsiteY3544" fmla="*/ 2232480 h 6831203"/>
              <a:gd name="connsiteX3545" fmla="*/ 4598230 w 4865539"/>
              <a:gd name="connsiteY3545" fmla="*/ 2229005 h 6831203"/>
              <a:gd name="connsiteX3546" fmla="*/ 4599755 w 4865539"/>
              <a:gd name="connsiteY3546" fmla="*/ 2231984 h 6831203"/>
              <a:gd name="connsiteX3547" fmla="*/ 4601283 w 4865539"/>
              <a:gd name="connsiteY3547" fmla="*/ 2234963 h 6831203"/>
              <a:gd name="connsiteX3548" fmla="*/ 4602426 w 4865539"/>
              <a:gd name="connsiteY3548" fmla="*/ 2238436 h 6831203"/>
              <a:gd name="connsiteX3549" fmla="*/ 4603381 w 4865539"/>
              <a:gd name="connsiteY3549" fmla="*/ 2242408 h 6831203"/>
              <a:gd name="connsiteX3550" fmla="*/ 4604142 w 4865539"/>
              <a:gd name="connsiteY3550" fmla="*/ 2247371 h 6831203"/>
              <a:gd name="connsiteX3551" fmla="*/ 4604907 w 4865539"/>
              <a:gd name="connsiteY3551" fmla="*/ 2252337 h 6831203"/>
              <a:gd name="connsiteX3552" fmla="*/ 4605290 w 4865539"/>
              <a:gd name="connsiteY3552" fmla="*/ 2257299 h 6831203"/>
              <a:gd name="connsiteX3553" fmla="*/ 4605670 w 4865539"/>
              <a:gd name="connsiteY3553" fmla="*/ 2263257 h 6831203"/>
              <a:gd name="connsiteX3554" fmla="*/ 4605860 w 4865539"/>
              <a:gd name="connsiteY3554" fmla="*/ 2275666 h 6831203"/>
              <a:gd name="connsiteX3555" fmla="*/ 4605860 w 4865539"/>
              <a:gd name="connsiteY3555" fmla="*/ 2288571 h 6831203"/>
              <a:gd name="connsiteX3556" fmla="*/ 4605479 w 4865539"/>
              <a:gd name="connsiteY3556" fmla="*/ 2303462 h 6831203"/>
              <a:gd name="connsiteX3557" fmla="*/ 4604907 w 4865539"/>
              <a:gd name="connsiteY3557" fmla="*/ 2319843 h 6831203"/>
              <a:gd name="connsiteX3558" fmla="*/ 4603571 w 4865539"/>
              <a:gd name="connsiteY3558" fmla="*/ 2353101 h 6831203"/>
              <a:gd name="connsiteX3559" fmla="*/ 4602808 w 4865539"/>
              <a:gd name="connsiteY3559" fmla="*/ 2370970 h 6831203"/>
              <a:gd name="connsiteX3560" fmla="*/ 4602426 w 4865539"/>
              <a:gd name="connsiteY3560" fmla="*/ 2389335 h 6831203"/>
              <a:gd name="connsiteX3561" fmla="*/ 4602237 w 4865539"/>
              <a:gd name="connsiteY3561" fmla="*/ 2407205 h 6831203"/>
              <a:gd name="connsiteX3562" fmla="*/ 4602426 w 4865539"/>
              <a:gd name="connsiteY3562" fmla="*/ 2425572 h 6831203"/>
              <a:gd name="connsiteX3563" fmla="*/ 4602618 w 4865539"/>
              <a:gd name="connsiteY3563" fmla="*/ 2435004 h 6831203"/>
              <a:gd name="connsiteX3564" fmla="*/ 4603191 w 4865539"/>
              <a:gd name="connsiteY3564" fmla="*/ 2444435 h 6831203"/>
              <a:gd name="connsiteX3565" fmla="*/ 4603571 w 4865539"/>
              <a:gd name="connsiteY3565" fmla="*/ 2453867 h 6831203"/>
              <a:gd name="connsiteX3566" fmla="*/ 4604142 w 4865539"/>
              <a:gd name="connsiteY3566" fmla="*/ 2462800 h 6831203"/>
              <a:gd name="connsiteX3567" fmla="*/ 4601854 w 4865539"/>
              <a:gd name="connsiteY3567" fmla="*/ 2458829 h 6831203"/>
              <a:gd name="connsiteX3568" fmla="*/ 4599755 w 4865539"/>
              <a:gd name="connsiteY3568" fmla="*/ 2454859 h 6831203"/>
              <a:gd name="connsiteX3569" fmla="*/ 4597848 w 4865539"/>
              <a:gd name="connsiteY3569" fmla="*/ 2449397 h 6831203"/>
              <a:gd name="connsiteX3570" fmla="*/ 4595940 w 4865539"/>
              <a:gd name="connsiteY3570" fmla="*/ 2444435 h 6831203"/>
              <a:gd name="connsiteX3571" fmla="*/ 4594413 w 4865539"/>
              <a:gd name="connsiteY3571" fmla="*/ 2438973 h 6831203"/>
              <a:gd name="connsiteX3572" fmla="*/ 4592696 w 4865539"/>
              <a:gd name="connsiteY3572" fmla="*/ 2432519 h 6831203"/>
              <a:gd name="connsiteX3573" fmla="*/ 4591551 w 4865539"/>
              <a:gd name="connsiteY3573" fmla="*/ 2425572 h 6831203"/>
              <a:gd name="connsiteX3574" fmla="*/ 4590406 w 4865539"/>
              <a:gd name="connsiteY3574" fmla="*/ 2418622 h 6831203"/>
              <a:gd name="connsiteX3575" fmla="*/ 4589262 w 4865539"/>
              <a:gd name="connsiteY3575" fmla="*/ 2411673 h 6831203"/>
              <a:gd name="connsiteX3576" fmla="*/ 4588498 w 4865539"/>
              <a:gd name="connsiteY3576" fmla="*/ 2403234 h 6831203"/>
              <a:gd name="connsiteX3577" fmla="*/ 4586590 w 4865539"/>
              <a:gd name="connsiteY3577" fmla="*/ 2386854 h 6831203"/>
              <a:gd name="connsiteX3578" fmla="*/ 4585065 w 4865539"/>
              <a:gd name="connsiteY3578" fmla="*/ 2369977 h 6831203"/>
              <a:gd name="connsiteX3579" fmla="*/ 4583729 w 4865539"/>
              <a:gd name="connsiteY3579" fmla="*/ 2351611 h 6831203"/>
              <a:gd name="connsiteX3580" fmla="*/ 4582394 w 4865539"/>
              <a:gd name="connsiteY3580" fmla="*/ 2332749 h 6831203"/>
              <a:gd name="connsiteX3581" fmla="*/ 4580868 w 4865539"/>
              <a:gd name="connsiteY3581" fmla="*/ 2313886 h 6831203"/>
              <a:gd name="connsiteX3582" fmla="*/ 4579150 w 4865539"/>
              <a:gd name="connsiteY3582" fmla="*/ 2294529 h 6831203"/>
              <a:gd name="connsiteX3583" fmla="*/ 4577050 w 4865539"/>
              <a:gd name="connsiteY3583" fmla="*/ 2275666 h 6831203"/>
              <a:gd name="connsiteX3584" fmla="*/ 4575716 w 4865539"/>
              <a:gd name="connsiteY3584" fmla="*/ 2266731 h 6831203"/>
              <a:gd name="connsiteX3585" fmla="*/ 4574189 w 4865539"/>
              <a:gd name="connsiteY3585" fmla="*/ 2256803 h 6831203"/>
              <a:gd name="connsiteX3586" fmla="*/ 4572662 w 4865539"/>
              <a:gd name="connsiteY3586" fmla="*/ 2247868 h 6831203"/>
              <a:gd name="connsiteX3587" fmla="*/ 4570945 w 4865539"/>
              <a:gd name="connsiteY3587" fmla="*/ 2238934 h 6831203"/>
              <a:gd name="connsiteX3588" fmla="*/ 4568846 w 4865539"/>
              <a:gd name="connsiteY3588" fmla="*/ 2229997 h 6831203"/>
              <a:gd name="connsiteX3589" fmla="*/ 4566938 w 4865539"/>
              <a:gd name="connsiteY3589" fmla="*/ 2221560 h 6831203"/>
              <a:gd name="connsiteX3590" fmla="*/ 4564458 w 4865539"/>
              <a:gd name="connsiteY3590" fmla="*/ 2213617 h 6831203"/>
              <a:gd name="connsiteX3591" fmla="*/ 4561787 w 4865539"/>
              <a:gd name="connsiteY3591" fmla="*/ 2205676 h 6831203"/>
              <a:gd name="connsiteX3592" fmla="*/ 4562549 w 4865539"/>
              <a:gd name="connsiteY3592" fmla="*/ 2199223 h 6831203"/>
              <a:gd name="connsiteX3593" fmla="*/ 4562741 w 4865539"/>
              <a:gd name="connsiteY3593" fmla="*/ 2193765 h 6831203"/>
              <a:gd name="connsiteX3594" fmla="*/ 4562932 w 4865539"/>
              <a:gd name="connsiteY3594" fmla="*/ 2187807 h 6831203"/>
              <a:gd name="connsiteX3595" fmla="*/ 4563123 w 4865539"/>
              <a:gd name="connsiteY3595" fmla="*/ 2182843 h 6831203"/>
              <a:gd name="connsiteX3596" fmla="*/ 4562932 w 4865539"/>
              <a:gd name="connsiteY3596" fmla="*/ 2178376 h 6831203"/>
              <a:gd name="connsiteX3597" fmla="*/ 4562741 w 4865539"/>
              <a:gd name="connsiteY3597" fmla="*/ 2173410 h 6831203"/>
              <a:gd name="connsiteX3598" fmla="*/ 4562549 w 4865539"/>
              <a:gd name="connsiteY3598" fmla="*/ 2169440 h 6831203"/>
              <a:gd name="connsiteX3599" fmla="*/ 4562169 w 4865539"/>
              <a:gd name="connsiteY3599" fmla="*/ 2165469 h 6831203"/>
              <a:gd name="connsiteX3600" fmla="*/ 4560834 w 4865539"/>
              <a:gd name="connsiteY3600" fmla="*/ 2158520 h 6831203"/>
              <a:gd name="connsiteX3601" fmla="*/ 4559307 w 4865539"/>
              <a:gd name="connsiteY3601" fmla="*/ 2152068 h 6831203"/>
              <a:gd name="connsiteX3602" fmla="*/ 4557208 w 4865539"/>
              <a:gd name="connsiteY3602" fmla="*/ 2146110 h 6831203"/>
              <a:gd name="connsiteX3603" fmla="*/ 4555298 w 4865539"/>
              <a:gd name="connsiteY3603" fmla="*/ 2140155 h 6831203"/>
              <a:gd name="connsiteX3604" fmla="*/ 4551103 w 4865539"/>
              <a:gd name="connsiteY3604" fmla="*/ 2128737 h 6831203"/>
              <a:gd name="connsiteX3605" fmla="*/ 4549196 w 4865539"/>
              <a:gd name="connsiteY3605" fmla="*/ 2122283 h 6831203"/>
              <a:gd name="connsiteX3606" fmla="*/ 4547478 w 4865539"/>
              <a:gd name="connsiteY3606" fmla="*/ 2114838 h 6831203"/>
              <a:gd name="connsiteX3607" fmla="*/ 4545569 w 4865539"/>
              <a:gd name="connsiteY3607" fmla="*/ 2106897 h 6831203"/>
              <a:gd name="connsiteX3608" fmla="*/ 4544997 w 4865539"/>
              <a:gd name="connsiteY3608" fmla="*/ 2102927 h 6831203"/>
              <a:gd name="connsiteX3609" fmla="*/ 4544616 w 4865539"/>
              <a:gd name="connsiteY3609" fmla="*/ 2098458 h 6831203"/>
              <a:gd name="connsiteX3610" fmla="*/ 4544042 w 4865539"/>
              <a:gd name="connsiteY3610" fmla="*/ 2092998 h 6831203"/>
              <a:gd name="connsiteX3611" fmla="*/ 4543662 w 4865539"/>
              <a:gd name="connsiteY3611" fmla="*/ 2088036 h 6831203"/>
              <a:gd name="connsiteX3612" fmla="*/ 4543470 w 4865539"/>
              <a:gd name="connsiteY3612" fmla="*/ 2082574 h 6831203"/>
              <a:gd name="connsiteX3613" fmla="*/ 4543470 w 4865539"/>
              <a:gd name="connsiteY3613" fmla="*/ 2076618 h 6831203"/>
              <a:gd name="connsiteX3614" fmla="*/ 4544806 w 4865539"/>
              <a:gd name="connsiteY3614" fmla="*/ 2076618 h 6831203"/>
              <a:gd name="connsiteX3615" fmla="*/ 4546332 w 4865539"/>
              <a:gd name="connsiteY3615" fmla="*/ 2077612 h 6831203"/>
              <a:gd name="connsiteX3616" fmla="*/ 4547667 w 4865539"/>
              <a:gd name="connsiteY3616" fmla="*/ 2079597 h 6831203"/>
              <a:gd name="connsiteX3617" fmla="*/ 4549004 w 4865539"/>
              <a:gd name="connsiteY3617" fmla="*/ 2081583 h 6831203"/>
              <a:gd name="connsiteX3618" fmla="*/ 4549957 w 4865539"/>
              <a:gd name="connsiteY3618" fmla="*/ 2085055 h 6831203"/>
              <a:gd name="connsiteX3619" fmla="*/ 4551293 w 4865539"/>
              <a:gd name="connsiteY3619" fmla="*/ 2088530 h 6831203"/>
              <a:gd name="connsiteX3620" fmla="*/ 4553582 w 4865539"/>
              <a:gd name="connsiteY3620" fmla="*/ 2096969 h 6831203"/>
              <a:gd name="connsiteX3621" fmla="*/ 4555681 w 4865539"/>
              <a:gd name="connsiteY3621" fmla="*/ 2106897 h 6831203"/>
              <a:gd name="connsiteX3622" fmla="*/ 4557971 w 4865539"/>
              <a:gd name="connsiteY3622" fmla="*/ 2117321 h 6831203"/>
              <a:gd name="connsiteX3623" fmla="*/ 4560070 w 4865539"/>
              <a:gd name="connsiteY3623" fmla="*/ 2127247 h 6831203"/>
              <a:gd name="connsiteX3624" fmla="*/ 4562360 w 4865539"/>
              <a:gd name="connsiteY3624" fmla="*/ 2136680 h 6831203"/>
              <a:gd name="connsiteX3625" fmla="*/ 4562741 w 4865539"/>
              <a:gd name="connsiteY3625" fmla="*/ 2131716 h 6831203"/>
              <a:gd name="connsiteX3626" fmla="*/ 4563123 w 4865539"/>
              <a:gd name="connsiteY3626" fmla="*/ 2126752 h 6831203"/>
              <a:gd name="connsiteX3627" fmla="*/ 4563313 w 4865539"/>
              <a:gd name="connsiteY3627" fmla="*/ 2122283 h 6831203"/>
              <a:gd name="connsiteX3628" fmla="*/ 4563695 w 4865539"/>
              <a:gd name="connsiteY3628" fmla="*/ 2117321 h 6831203"/>
              <a:gd name="connsiteX3629" fmla="*/ 4563313 w 4865539"/>
              <a:gd name="connsiteY3629" fmla="*/ 2107393 h 6831203"/>
              <a:gd name="connsiteX3630" fmla="*/ 4562741 w 4865539"/>
              <a:gd name="connsiteY3630" fmla="*/ 2097962 h 6831203"/>
              <a:gd name="connsiteX3631" fmla="*/ 4561787 w 4865539"/>
              <a:gd name="connsiteY3631" fmla="*/ 2087538 h 6831203"/>
              <a:gd name="connsiteX3632" fmla="*/ 4560642 w 4865539"/>
              <a:gd name="connsiteY3632" fmla="*/ 2077612 h 6831203"/>
              <a:gd name="connsiteX3633" fmla="*/ 4558925 w 4865539"/>
              <a:gd name="connsiteY3633" fmla="*/ 2067682 h 6831203"/>
              <a:gd name="connsiteX3634" fmla="*/ 4557018 w 4865539"/>
              <a:gd name="connsiteY3634" fmla="*/ 2057258 h 6831203"/>
              <a:gd name="connsiteX3635" fmla="*/ 4553392 w 4865539"/>
              <a:gd name="connsiteY3635" fmla="*/ 2035914 h 6831203"/>
              <a:gd name="connsiteX3636" fmla="*/ 4549386 w 4865539"/>
              <a:gd name="connsiteY3636" fmla="*/ 2014074 h 6831203"/>
              <a:gd name="connsiteX3637" fmla="*/ 4547667 w 4865539"/>
              <a:gd name="connsiteY3637" fmla="*/ 2002658 h 6831203"/>
              <a:gd name="connsiteX3638" fmla="*/ 4546142 w 4865539"/>
              <a:gd name="connsiteY3638" fmla="*/ 1990745 h 6831203"/>
              <a:gd name="connsiteX3639" fmla="*/ 4544806 w 4865539"/>
              <a:gd name="connsiteY3639" fmla="*/ 1978335 h 6831203"/>
              <a:gd name="connsiteX3640" fmla="*/ 4543662 w 4865539"/>
              <a:gd name="connsiteY3640" fmla="*/ 1965924 h 6831203"/>
              <a:gd name="connsiteX3641" fmla="*/ 4542135 w 4865539"/>
              <a:gd name="connsiteY3641" fmla="*/ 1986278 h 6831203"/>
              <a:gd name="connsiteX3642" fmla="*/ 4540799 w 4865539"/>
              <a:gd name="connsiteY3642" fmla="*/ 2007622 h 6831203"/>
              <a:gd name="connsiteX3643" fmla="*/ 4539654 w 4865539"/>
              <a:gd name="connsiteY3643" fmla="*/ 2028470 h 6831203"/>
              <a:gd name="connsiteX3644" fmla="*/ 4538701 w 4865539"/>
              <a:gd name="connsiteY3644" fmla="*/ 2050310 h 6831203"/>
              <a:gd name="connsiteX3645" fmla="*/ 4536791 w 4865539"/>
              <a:gd name="connsiteY3645" fmla="*/ 2094984 h 6831203"/>
              <a:gd name="connsiteX3646" fmla="*/ 4535838 w 4865539"/>
              <a:gd name="connsiteY3646" fmla="*/ 2140155 h 6831203"/>
              <a:gd name="connsiteX3647" fmla="*/ 4536220 w 4865539"/>
              <a:gd name="connsiteY3647" fmla="*/ 2146110 h 6831203"/>
              <a:gd name="connsiteX3648" fmla="*/ 4537173 w 4865539"/>
              <a:gd name="connsiteY3648" fmla="*/ 2151570 h 6831203"/>
              <a:gd name="connsiteX3649" fmla="*/ 4537746 w 4865539"/>
              <a:gd name="connsiteY3649" fmla="*/ 2156037 h 6831203"/>
              <a:gd name="connsiteX3650" fmla="*/ 4538891 w 4865539"/>
              <a:gd name="connsiteY3650" fmla="*/ 2158520 h 6831203"/>
              <a:gd name="connsiteX3651" fmla="*/ 4539654 w 4865539"/>
              <a:gd name="connsiteY3651" fmla="*/ 2161003 h 6831203"/>
              <a:gd name="connsiteX3652" fmla="*/ 4540608 w 4865539"/>
              <a:gd name="connsiteY3652" fmla="*/ 2163484 h 6831203"/>
              <a:gd name="connsiteX3653" fmla="*/ 4542706 w 4865539"/>
              <a:gd name="connsiteY3653" fmla="*/ 2165469 h 6831203"/>
              <a:gd name="connsiteX3654" fmla="*/ 4544806 w 4865539"/>
              <a:gd name="connsiteY3654" fmla="*/ 2168446 h 6831203"/>
              <a:gd name="connsiteX3655" fmla="*/ 4545951 w 4865539"/>
              <a:gd name="connsiteY3655" fmla="*/ 2169937 h 6831203"/>
              <a:gd name="connsiteX3656" fmla="*/ 4546714 w 4865539"/>
              <a:gd name="connsiteY3656" fmla="*/ 2172916 h 6831203"/>
              <a:gd name="connsiteX3657" fmla="*/ 4547667 w 4865539"/>
              <a:gd name="connsiteY3657" fmla="*/ 2175893 h 6831203"/>
              <a:gd name="connsiteX3658" fmla="*/ 4548431 w 4865539"/>
              <a:gd name="connsiteY3658" fmla="*/ 2179864 h 6831203"/>
              <a:gd name="connsiteX3659" fmla="*/ 4549196 w 4865539"/>
              <a:gd name="connsiteY3659" fmla="*/ 2185326 h 6831203"/>
              <a:gd name="connsiteX3660" fmla="*/ 4549768 w 4865539"/>
              <a:gd name="connsiteY3660" fmla="*/ 2191779 h 6831203"/>
              <a:gd name="connsiteX3661" fmla="*/ 4540991 w 4865539"/>
              <a:gd name="connsiteY3661" fmla="*/ 2201706 h 6831203"/>
              <a:gd name="connsiteX3662" fmla="*/ 4541943 w 4865539"/>
              <a:gd name="connsiteY3662" fmla="*/ 2210142 h 6831203"/>
              <a:gd name="connsiteX3663" fmla="*/ 4543089 w 4865539"/>
              <a:gd name="connsiteY3663" fmla="*/ 2217588 h 6831203"/>
              <a:gd name="connsiteX3664" fmla="*/ 4544042 w 4865539"/>
              <a:gd name="connsiteY3664" fmla="*/ 2223050 h 6831203"/>
              <a:gd name="connsiteX3665" fmla="*/ 4545378 w 4865539"/>
              <a:gd name="connsiteY3665" fmla="*/ 2228510 h 6831203"/>
              <a:gd name="connsiteX3666" fmla="*/ 4546714 w 4865539"/>
              <a:gd name="connsiteY3666" fmla="*/ 2232480 h 6831203"/>
              <a:gd name="connsiteX3667" fmla="*/ 4548050 w 4865539"/>
              <a:gd name="connsiteY3667" fmla="*/ 2235957 h 6831203"/>
              <a:gd name="connsiteX3668" fmla="*/ 4550912 w 4865539"/>
              <a:gd name="connsiteY3668" fmla="*/ 2241913 h 6831203"/>
              <a:gd name="connsiteX3669" fmla="*/ 4552246 w 4865539"/>
              <a:gd name="connsiteY3669" fmla="*/ 2245385 h 6831203"/>
              <a:gd name="connsiteX3670" fmla="*/ 4553582 w 4865539"/>
              <a:gd name="connsiteY3670" fmla="*/ 2248860 h 6831203"/>
              <a:gd name="connsiteX3671" fmla="*/ 4554918 w 4865539"/>
              <a:gd name="connsiteY3671" fmla="*/ 2252832 h 6831203"/>
              <a:gd name="connsiteX3672" fmla="*/ 4556253 w 4865539"/>
              <a:gd name="connsiteY3672" fmla="*/ 2257795 h 6831203"/>
              <a:gd name="connsiteX3673" fmla="*/ 4557208 w 4865539"/>
              <a:gd name="connsiteY3673" fmla="*/ 2263752 h 6831203"/>
              <a:gd name="connsiteX3674" fmla="*/ 4558162 w 4865539"/>
              <a:gd name="connsiteY3674" fmla="*/ 2270702 h 6831203"/>
              <a:gd name="connsiteX3675" fmla="*/ 4558925 w 4865539"/>
              <a:gd name="connsiteY3675" fmla="*/ 2279141 h 6831203"/>
              <a:gd name="connsiteX3676" fmla="*/ 4559878 w 4865539"/>
              <a:gd name="connsiteY3676" fmla="*/ 2289563 h 6831203"/>
              <a:gd name="connsiteX3677" fmla="*/ 4557781 w 4865539"/>
              <a:gd name="connsiteY3677" fmla="*/ 2282613 h 6831203"/>
              <a:gd name="connsiteX3678" fmla="*/ 4555681 w 4865539"/>
              <a:gd name="connsiteY3678" fmla="*/ 2278147 h 6831203"/>
              <a:gd name="connsiteX3679" fmla="*/ 4554345 w 4865539"/>
              <a:gd name="connsiteY3679" fmla="*/ 2275168 h 6831203"/>
              <a:gd name="connsiteX3680" fmla="*/ 4553010 w 4865539"/>
              <a:gd name="connsiteY3680" fmla="*/ 2274174 h 6831203"/>
              <a:gd name="connsiteX3681" fmla="*/ 4552437 w 4865539"/>
              <a:gd name="connsiteY3681" fmla="*/ 2274174 h 6831203"/>
              <a:gd name="connsiteX3682" fmla="*/ 4552057 w 4865539"/>
              <a:gd name="connsiteY3682" fmla="*/ 2274174 h 6831203"/>
              <a:gd name="connsiteX3683" fmla="*/ 4551103 w 4865539"/>
              <a:gd name="connsiteY3683" fmla="*/ 2275666 h 6831203"/>
              <a:gd name="connsiteX3684" fmla="*/ 4550339 w 4865539"/>
              <a:gd name="connsiteY3684" fmla="*/ 2278643 h 6831203"/>
              <a:gd name="connsiteX3685" fmla="*/ 4549576 w 4865539"/>
              <a:gd name="connsiteY3685" fmla="*/ 2282119 h 6831203"/>
              <a:gd name="connsiteX3686" fmla="*/ 4548050 w 4865539"/>
              <a:gd name="connsiteY3686" fmla="*/ 2290061 h 6831203"/>
              <a:gd name="connsiteX3687" fmla="*/ 4546905 w 4865539"/>
              <a:gd name="connsiteY3687" fmla="*/ 2294529 h 6831203"/>
              <a:gd name="connsiteX3688" fmla="*/ 4546142 w 4865539"/>
              <a:gd name="connsiteY3688" fmla="*/ 2298995 h 6831203"/>
              <a:gd name="connsiteX3689" fmla="*/ 4544806 w 4865539"/>
              <a:gd name="connsiteY3689" fmla="*/ 2302966 h 6831203"/>
              <a:gd name="connsiteX3690" fmla="*/ 4543279 w 4865539"/>
              <a:gd name="connsiteY3690" fmla="*/ 2306440 h 6831203"/>
              <a:gd name="connsiteX3691" fmla="*/ 4541562 w 4865539"/>
              <a:gd name="connsiteY3691" fmla="*/ 2309419 h 6831203"/>
              <a:gd name="connsiteX3692" fmla="*/ 4540417 w 4865539"/>
              <a:gd name="connsiteY3692" fmla="*/ 2310413 h 6831203"/>
              <a:gd name="connsiteX3693" fmla="*/ 4539272 w 4865539"/>
              <a:gd name="connsiteY3693" fmla="*/ 2311405 h 6831203"/>
              <a:gd name="connsiteX3694" fmla="*/ 4540608 w 4865539"/>
              <a:gd name="connsiteY3694" fmla="*/ 2322822 h 6831203"/>
              <a:gd name="connsiteX3695" fmla="*/ 4541754 w 4865539"/>
              <a:gd name="connsiteY3695" fmla="*/ 2332253 h 6831203"/>
              <a:gd name="connsiteX3696" fmla="*/ 4543089 w 4865539"/>
              <a:gd name="connsiteY3696" fmla="*/ 2339200 h 6831203"/>
              <a:gd name="connsiteX3697" fmla="*/ 4544042 w 4865539"/>
              <a:gd name="connsiteY3697" fmla="*/ 2344164 h 6831203"/>
              <a:gd name="connsiteX3698" fmla="*/ 4545187 w 4865539"/>
              <a:gd name="connsiteY3698" fmla="*/ 2347143 h 6831203"/>
              <a:gd name="connsiteX3699" fmla="*/ 4546332 w 4865539"/>
              <a:gd name="connsiteY3699" fmla="*/ 2348137 h 6831203"/>
              <a:gd name="connsiteX3700" fmla="*/ 4547478 w 4865539"/>
              <a:gd name="connsiteY3700" fmla="*/ 2348137 h 6831203"/>
              <a:gd name="connsiteX3701" fmla="*/ 4548431 w 4865539"/>
              <a:gd name="connsiteY3701" fmla="*/ 2347641 h 6831203"/>
              <a:gd name="connsiteX3702" fmla="*/ 4550912 w 4865539"/>
              <a:gd name="connsiteY3702" fmla="*/ 2344662 h 6831203"/>
              <a:gd name="connsiteX3703" fmla="*/ 4552246 w 4865539"/>
              <a:gd name="connsiteY3703" fmla="*/ 2343173 h 6831203"/>
              <a:gd name="connsiteX3704" fmla="*/ 4553582 w 4865539"/>
              <a:gd name="connsiteY3704" fmla="*/ 2341187 h 6831203"/>
              <a:gd name="connsiteX3705" fmla="*/ 4555111 w 4865539"/>
              <a:gd name="connsiteY3705" fmla="*/ 2340194 h 6831203"/>
              <a:gd name="connsiteX3706" fmla="*/ 4556636 w 4865539"/>
              <a:gd name="connsiteY3706" fmla="*/ 2340194 h 6831203"/>
              <a:gd name="connsiteX3707" fmla="*/ 4558162 w 4865539"/>
              <a:gd name="connsiteY3707" fmla="*/ 2341187 h 6831203"/>
              <a:gd name="connsiteX3708" fmla="*/ 4559878 w 4865539"/>
              <a:gd name="connsiteY3708" fmla="*/ 2343670 h 6831203"/>
              <a:gd name="connsiteX3709" fmla="*/ 4562360 w 4865539"/>
              <a:gd name="connsiteY3709" fmla="*/ 2360050 h 6831203"/>
              <a:gd name="connsiteX3710" fmla="*/ 4564458 w 4865539"/>
              <a:gd name="connsiteY3710" fmla="*/ 2375932 h 6831203"/>
              <a:gd name="connsiteX3711" fmla="*/ 4566176 w 4865539"/>
              <a:gd name="connsiteY3711" fmla="*/ 2391818 h 6831203"/>
              <a:gd name="connsiteX3712" fmla="*/ 4567701 w 4865539"/>
              <a:gd name="connsiteY3712" fmla="*/ 2406709 h 6831203"/>
              <a:gd name="connsiteX3713" fmla="*/ 4569418 w 4865539"/>
              <a:gd name="connsiteY3713" fmla="*/ 2422095 h 6831203"/>
              <a:gd name="connsiteX3714" fmla="*/ 4570373 w 4865539"/>
              <a:gd name="connsiteY3714" fmla="*/ 2436988 h 6831203"/>
              <a:gd name="connsiteX3715" fmla="*/ 4572662 w 4865539"/>
              <a:gd name="connsiteY3715" fmla="*/ 2466275 h 6831203"/>
              <a:gd name="connsiteX3716" fmla="*/ 4576098 w 4865539"/>
              <a:gd name="connsiteY3716" fmla="*/ 2522861 h 6831203"/>
              <a:gd name="connsiteX3717" fmla="*/ 4578387 w 4865539"/>
              <a:gd name="connsiteY3717" fmla="*/ 2551155 h 6831203"/>
              <a:gd name="connsiteX3718" fmla="*/ 4579722 w 4865539"/>
              <a:gd name="connsiteY3718" fmla="*/ 2565549 h 6831203"/>
              <a:gd name="connsiteX3719" fmla="*/ 4580868 w 4865539"/>
              <a:gd name="connsiteY3719" fmla="*/ 2580440 h 6831203"/>
              <a:gd name="connsiteX3720" fmla="*/ 4581631 w 4865539"/>
              <a:gd name="connsiteY3720" fmla="*/ 2582925 h 6831203"/>
              <a:gd name="connsiteX3721" fmla="*/ 4582203 w 4865539"/>
              <a:gd name="connsiteY3721" fmla="*/ 2584910 h 6831203"/>
              <a:gd name="connsiteX3722" fmla="*/ 4582967 w 4865539"/>
              <a:gd name="connsiteY3722" fmla="*/ 2586398 h 6831203"/>
              <a:gd name="connsiteX3723" fmla="*/ 4583538 w 4865539"/>
              <a:gd name="connsiteY3723" fmla="*/ 2587887 h 6831203"/>
              <a:gd name="connsiteX3724" fmla="*/ 4584493 w 4865539"/>
              <a:gd name="connsiteY3724" fmla="*/ 2588385 h 6831203"/>
              <a:gd name="connsiteX3725" fmla="*/ 4585065 w 4865539"/>
              <a:gd name="connsiteY3725" fmla="*/ 2588385 h 6831203"/>
              <a:gd name="connsiteX3726" fmla="*/ 4586782 w 4865539"/>
              <a:gd name="connsiteY3726" fmla="*/ 2587887 h 6831203"/>
              <a:gd name="connsiteX3727" fmla="*/ 4588880 w 4865539"/>
              <a:gd name="connsiteY3727" fmla="*/ 2586398 h 6831203"/>
              <a:gd name="connsiteX3728" fmla="*/ 4590599 w 4865539"/>
              <a:gd name="connsiteY3728" fmla="*/ 2584910 h 6831203"/>
              <a:gd name="connsiteX3729" fmla="*/ 4592506 w 4865539"/>
              <a:gd name="connsiteY3729" fmla="*/ 2582925 h 6831203"/>
              <a:gd name="connsiteX3730" fmla="*/ 4594413 w 4865539"/>
              <a:gd name="connsiteY3730" fmla="*/ 2581931 h 6831203"/>
              <a:gd name="connsiteX3731" fmla="*/ 4590980 w 4865539"/>
              <a:gd name="connsiteY3731" fmla="*/ 2569024 h 6831203"/>
              <a:gd name="connsiteX3732" fmla="*/ 4587736 w 4865539"/>
              <a:gd name="connsiteY3732" fmla="*/ 2554630 h 6831203"/>
              <a:gd name="connsiteX3733" fmla="*/ 4584682 w 4865539"/>
              <a:gd name="connsiteY3733" fmla="*/ 2538250 h 6831203"/>
              <a:gd name="connsiteX3734" fmla="*/ 4583347 w 4865539"/>
              <a:gd name="connsiteY3734" fmla="*/ 2530307 h 6831203"/>
              <a:gd name="connsiteX3735" fmla="*/ 4582012 w 4865539"/>
              <a:gd name="connsiteY3735" fmla="*/ 2521372 h 6831203"/>
              <a:gd name="connsiteX3736" fmla="*/ 4580868 w 4865539"/>
              <a:gd name="connsiteY3736" fmla="*/ 2512935 h 6831203"/>
              <a:gd name="connsiteX3737" fmla="*/ 4580104 w 4865539"/>
              <a:gd name="connsiteY3737" fmla="*/ 2504992 h 6831203"/>
              <a:gd name="connsiteX3738" fmla="*/ 4579341 w 4865539"/>
              <a:gd name="connsiteY3738" fmla="*/ 2496553 h 6831203"/>
              <a:gd name="connsiteX3739" fmla="*/ 4578958 w 4865539"/>
              <a:gd name="connsiteY3739" fmla="*/ 2488612 h 6831203"/>
              <a:gd name="connsiteX3740" fmla="*/ 4578958 w 4865539"/>
              <a:gd name="connsiteY3740" fmla="*/ 2480669 h 6831203"/>
              <a:gd name="connsiteX3741" fmla="*/ 4579150 w 4865539"/>
              <a:gd name="connsiteY3741" fmla="*/ 2472230 h 6831203"/>
              <a:gd name="connsiteX3742" fmla="*/ 4579722 w 4865539"/>
              <a:gd name="connsiteY3742" fmla="*/ 2465281 h 6831203"/>
              <a:gd name="connsiteX3743" fmla="*/ 4580485 w 4865539"/>
              <a:gd name="connsiteY3743" fmla="*/ 2458332 h 6831203"/>
              <a:gd name="connsiteX3744" fmla="*/ 4580485 w 4865539"/>
              <a:gd name="connsiteY3744" fmla="*/ 2459821 h 6831203"/>
              <a:gd name="connsiteX3745" fmla="*/ 4580676 w 4865539"/>
              <a:gd name="connsiteY3745" fmla="*/ 2462800 h 6831203"/>
              <a:gd name="connsiteX3746" fmla="*/ 4581439 w 4865539"/>
              <a:gd name="connsiteY3746" fmla="*/ 2468258 h 6831203"/>
              <a:gd name="connsiteX3747" fmla="*/ 4582203 w 4865539"/>
              <a:gd name="connsiteY3747" fmla="*/ 2476699 h 6831203"/>
              <a:gd name="connsiteX3748" fmla="*/ 4583729 w 4865539"/>
              <a:gd name="connsiteY3748" fmla="*/ 2485633 h 6831203"/>
              <a:gd name="connsiteX3749" fmla="*/ 4585636 w 4865539"/>
              <a:gd name="connsiteY3749" fmla="*/ 2495064 h 6831203"/>
              <a:gd name="connsiteX3750" fmla="*/ 4587736 w 4865539"/>
              <a:gd name="connsiteY3750" fmla="*/ 2504992 h 6831203"/>
              <a:gd name="connsiteX3751" fmla="*/ 4590025 w 4865539"/>
              <a:gd name="connsiteY3751" fmla="*/ 2514425 h 6831203"/>
              <a:gd name="connsiteX3752" fmla="*/ 4592123 w 4865539"/>
              <a:gd name="connsiteY3752" fmla="*/ 2523853 h 6831203"/>
              <a:gd name="connsiteX3753" fmla="*/ 4594604 w 4865539"/>
              <a:gd name="connsiteY3753" fmla="*/ 2531796 h 6831203"/>
              <a:gd name="connsiteX3754" fmla="*/ 4596703 w 4865539"/>
              <a:gd name="connsiteY3754" fmla="*/ 2538250 h 6831203"/>
              <a:gd name="connsiteX3755" fmla="*/ 4597848 w 4865539"/>
              <a:gd name="connsiteY3755" fmla="*/ 2540235 h 6831203"/>
              <a:gd name="connsiteX3756" fmla="*/ 4598801 w 4865539"/>
              <a:gd name="connsiteY3756" fmla="*/ 2542716 h 6831203"/>
              <a:gd name="connsiteX3757" fmla="*/ 4599564 w 4865539"/>
              <a:gd name="connsiteY3757" fmla="*/ 2543710 h 6831203"/>
              <a:gd name="connsiteX3758" fmla="*/ 4600518 w 4865539"/>
              <a:gd name="connsiteY3758" fmla="*/ 2544207 h 6831203"/>
              <a:gd name="connsiteX3759" fmla="*/ 4601283 w 4865539"/>
              <a:gd name="connsiteY3759" fmla="*/ 2544207 h 6831203"/>
              <a:gd name="connsiteX3760" fmla="*/ 4602044 w 4865539"/>
              <a:gd name="connsiteY3760" fmla="*/ 2543214 h 6831203"/>
              <a:gd name="connsiteX3761" fmla="*/ 4602618 w 4865539"/>
              <a:gd name="connsiteY3761" fmla="*/ 2541227 h 6831203"/>
              <a:gd name="connsiteX3762" fmla="*/ 4603381 w 4865539"/>
              <a:gd name="connsiteY3762" fmla="*/ 2538745 h 6831203"/>
              <a:gd name="connsiteX3763" fmla="*/ 4603571 w 4865539"/>
              <a:gd name="connsiteY3763" fmla="*/ 2535271 h 6831203"/>
              <a:gd name="connsiteX3764" fmla="*/ 4603952 w 4865539"/>
              <a:gd name="connsiteY3764" fmla="*/ 2530804 h 6831203"/>
              <a:gd name="connsiteX3765" fmla="*/ 4603952 w 4865539"/>
              <a:gd name="connsiteY3765" fmla="*/ 2524351 h 6831203"/>
              <a:gd name="connsiteX3766" fmla="*/ 4603952 w 4865539"/>
              <a:gd name="connsiteY3766" fmla="*/ 2517401 h 6831203"/>
              <a:gd name="connsiteX3767" fmla="*/ 4609106 w 4865539"/>
              <a:gd name="connsiteY3767" fmla="*/ 2541227 h 6831203"/>
              <a:gd name="connsiteX3768" fmla="*/ 4611205 w 4865539"/>
              <a:gd name="connsiteY3768" fmla="*/ 2551155 h 6831203"/>
              <a:gd name="connsiteX3769" fmla="*/ 4613683 w 4865539"/>
              <a:gd name="connsiteY3769" fmla="*/ 2560089 h 6831203"/>
              <a:gd name="connsiteX3770" fmla="*/ 4616165 w 4865539"/>
              <a:gd name="connsiteY3770" fmla="*/ 2569024 h 6831203"/>
              <a:gd name="connsiteX3771" fmla="*/ 4619599 w 4865539"/>
              <a:gd name="connsiteY3771" fmla="*/ 2578952 h 6831203"/>
              <a:gd name="connsiteX3772" fmla="*/ 4623985 w 4865539"/>
              <a:gd name="connsiteY3772" fmla="*/ 2590864 h 6831203"/>
              <a:gd name="connsiteX3773" fmla="*/ 4629328 w 4865539"/>
              <a:gd name="connsiteY3773" fmla="*/ 2605261 h 6831203"/>
              <a:gd name="connsiteX3774" fmla="*/ 4628565 w 4865539"/>
              <a:gd name="connsiteY3774" fmla="*/ 2606252 h 6831203"/>
              <a:gd name="connsiteX3775" fmla="*/ 4627614 w 4865539"/>
              <a:gd name="connsiteY3775" fmla="*/ 2606252 h 6831203"/>
              <a:gd name="connsiteX3776" fmla="*/ 4626849 w 4865539"/>
              <a:gd name="connsiteY3776" fmla="*/ 2607246 h 6831203"/>
              <a:gd name="connsiteX3777" fmla="*/ 4625896 w 4865539"/>
              <a:gd name="connsiteY3777" fmla="*/ 2606252 h 6831203"/>
              <a:gd name="connsiteX3778" fmla="*/ 4624370 w 4865539"/>
              <a:gd name="connsiteY3778" fmla="*/ 2605261 h 6831203"/>
              <a:gd name="connsiteX3779" fmla="*/ 4622843 w 4865539"/>
              <a:gd name="connsiteY3779" fmla="*/ 2603773 h 6831203"/>
              <a:gd name="connsiteX3780" fmla="*/ 4621316 w 4865539"/>
              <a:gd name="connsiteY3780" fmla="*/ 2601788 h 6831203"/>
              <a:gd name="connsiteX3781" fmla="*/ 4619790 w 4865539"/>
              <a:gd name="connsiteY3781" fmla="*/ 2601288 h 6831203"/>
              <a:gd name="connsiteX3782" fmla="*/ 4618836 w 4865539"/>
              <a:gd name="connsiteY3782" fmla="*/ 2600794 h 6831203"/>
              <a:gd name="connsiteX3783" fmla="*/ 4618072 w 4865539"/>
              <a:gd name="connsiteY3783" fmla="*/ 2601288 h 6831203"/>
              <a:gd name="connsiteX3784" fmla="*/ 4617119 w 4865539"/>
              <a:gd name="connsiteY3784" fmla="*/ 2601788 h 6831203"/>
              <a:gd name="connsiteX3785" fmla="*/ 4616165 w 4865539"/>
              <a:gd name="connsiteY3785" fmla="*/ 2603275 h 6831203"/>
              <a:gd name="connsiteX3786" fmla="*/ 4616736 w 4865539"/>
              <a:gd name="connsiteY3786" fmla="*/ 2610721 h 6831203"/>
              <a:gd name="connsiteX3787" fmla="*/ 4617500 w 4865539"/>
              <a:gd name="connsiteY3787" fmla="*/ 2615685 h 6831203"/>
              <a:gd name="connsiteX3788" fmla="*/ 4618454 w 4865539"/>
              <a:gd name="connsiteY3788" fmla="*/ 2619655 h 6831203"/>
              <a:gd name="connsiteX3789" fmla="*/ 4619406 w 4865539"/>
              <a:gd name="connsiteY3789" fmla="*/ 2623130 h 6831203"/>
              <a:gd name="connsiteX3790" fmla="*/ 4621316 w 4865539"/>
              <a:gd name="connsiteY3790" fmla="*/ 2629088 h 6831203"/>
              <a:gd name="connsiteX3791" fmla="*/ 4622460 w 4865539"/>
              <a:gd name="connsiteY3791" fmla="*/ 2633058 h 6831203"/>
              <a:gd name="connsiteX3792" fmla="*/ 4623033 w 4865539"/>
              <a:gd name="connsiteY3792" fmla="*/ 2638518 h 6831203"/>
              <a:gd name="connsiteX3793" fmla="*/ 4628947 w 4865539"/>
              <a:gd name="connsiteY3793" fmla="*/ 2634050 h 6831203"/>
              <a:gd name="connsiteX3794" fmla="*/ 4631237 w 4865539"/>
              <a:gd name="connsiteY3794" fmla="*/ 2631073 h 6831203"/>
              <a:gd name="connsiteX3795" fmla="*/ 4633144 w 4865539"/>
              <a:gd name="connsiteY3795" fmla="*/ 2628590 h 6831203"/>
              <a:gd name="connsiteX3796" fmla="*/ 4634672 w 4865539"/>
              <a:gd name="connsiteY3796" fmla="*/ 2626109 h 6831203"/>
              <a:gd name="connsiteX3797" fmla="*/ 4636007 w 4865539"/>
              <a:gd name="connsiteY3797" fmla="*/ 2623130 h 6831203"/>
              <a:gd name="connsiteX3798" fmla="*/ 4637153 w 4865539"/>
              <a:gd name="connsiteY3798" fmla="*/ 2620151 h 6831203"/>
              <a:gd name="connsiteX3799" fmla="*/ 4638106 w 4865539"/>
              <a:gd name="connsiteY3799" fmla="*/ 2616676 h 6831203"/>
              <a:gd name="connsiteX3800" fmla="*/ 4639633 w 4865539"/>
              <a:gd name="connsiteY3800" fmla="*/ 2609727 h 6831203"/>
              <a:gd name="connsiteX3801" fmla="*/ 4641350 w 4865539"/>
              <a:gd name="connsiteY3801" fmla="*/ 2600794 h 6831203"/>
              <a:gd name="connsiteX3802" fmla="*/ 4643449 w 4865539"/>
              <a:gd name="connsiteY3802" fmla="*/ 2589376 h 6831203"/>
              <a:gd name="connsiteX3803" fmla="*/ 4646119 w 4865539"/>
              <a:gd name="connsiteY3803" fmla="*/ 2576469 h 6831203"/>
              <a:gd name="connsiteX3804" fmla="*/ 4645357 w 4865539"/>
              <a:gd name="connsiteY3804" fmla="*/ 2580440 h 6831203"/>
              <a:gd name="connsiteX3805" fmla="*/ 4644974 w 4865539"/>
              <a:gd name="connsiteY3805" fmla="*/ 2584412 h 6831203"/>
              <a:gd name="connsiteX3806" fmla="*/ 4644974 w 4865539"/>
              <a:gd name="connsiteY3806" fmla="*/ 2588385 h 6831203"/>
              <a:gd name="connsiteX3807" fmla="*/ 4645357 w 4865539"/>
              <a:gd name="connsiteY3807" fmla="*/ 2592851 h 6831203"/>
              <a:gd name="connsiteX3808" fmla="*/ 4645929 w 4865539"/>
              <a:gd name="connsiteY3808" fmla="*/ 2596822 h 6831203"/>
              <a:gd name="connsiteX3809" fmla="*/ 4646692 w 4865539"/>
              <a:gd name="connsiteY3809" fmla="*/ 2600794 h 6831203"/>
              <a:gd name="connsiteX3810" fmla="*/ 4648790 w 4865539"/>
              <a:gd name="connsiteY3810" fmla="*/ 2608735 h 6831203"/>
              <a:gd name="connsiteX3811" fmla="*/ 4650508 w 4865539"/>
              <a:gd name="connsiteY3811" fmla="*/ 2617174 h 6831203"/>
              <a:gd name="connsiteX3812" fmla="*/ 4651082 w 4865539"/>
              <a:gd name="connsiteY3812" fmla="*/ 2621145 h 6831203"/>
              <a:gd name="connsiteX3813" fmla="*/ 4651652 w 4865539"/>
              <a:gd name="connsiteY3813" fmla="*/ 2626109 h 6831203"/>
              <a:gd name="connsiteX3814" fmla="*/ 4651844 w 4865539"/>
              <a:gd name="connsiteY3814" fmla="*/ 2630079 h 6831203"/>
              <a:gd name="connsiteX3815" fmla="*/ 4651652 w 4865539"/>
              <a:gd name="connsiteY3815" fmla="*/ 2634548 h 6831203"/>
              <a:gd name="connsiteX3816" fmla="*/ 4650889 w 4865539"/>
              <a:gd name="connsiteY3816" fmla="*/ 2639014 h 6831203"/>
              <a:gd name="connsiteX3817" fmla="*/ 4649746 w 4865539"/>
              <a:gd name="connsiteY3817" fmla="*/ 2642985 h 6831203"/>
              <a:gd name="connsiteX3818" fmla="*/ 4656423 w 4865539"/>
              <a:gd name="connsiteY3818" fmla="*/ 2655892 h 6831203"/>
              <a:gd name="connsiteX3819" fmla="*/ 4662910 w 4865539"/>
              <a:gd name="connsiteY3819" fmla="*/ 2669293 h 6831203"/>
              <a:gd name="connsiteX3820" fmla="*/ 4669397 w 4865539"/>
              <a:gd name="connsiteY3820" fmla="*/ 2682696 h 6831203"/>
              <a:gd name="connsiteX3821" fmla="*/ 4675693 w 4865539"/>
              <a:gd name="connsiteY3821" fmla="*/ 2697586 h 6831203"/>
              <a:gd name="connsiteX3822" fmla="*/ 4681608 w 4865539"/>
              <a:gd name="connsiteY3822" fmla="*/ 2712974 h 6831203"/>
              <a:gd name="connsiteX3823" fmla="*/ 4687523 w 4865539"/>
              <a:gd name="connsiteY3823" fmla="*/ 2729852 h 6831203"/>
              <a:gd name="connsiteX3824" fmla="*/ 4693056 w 4865539"/>
              <a:gd name="connsiteY3824" fmla="*/ 2747224 h 6831203"/>
              <a:gd name="connsiteX3825" fmla="*/ 4695918 w 4865539"/>
              <a:gd name="connsiteY3825" fmla="*/ 2756656 h 6831203"/>
              <a:gd name="connsiteX3826" fmla="*/ 4698398 w 4865539"/>
              <a:gd name="connsiteY3826" fmla="*/ 2766086 h 6831203"/>
              <a:gd name="connsiteX3827" fmla="*/ 4700879 w 4865539"/>
              <a:gd name="connsiteY3827" fmla="*/ 2776511 h 6831203"/>
              <a:gd name="connsiteX3828" fmla="*/ 4703359 w 4865539"/>
              <a:gd name="connsiteY3828" fmla="*/ 2786935 h 6831203"/>
              <a:gd name="connsiteX3829" fmla="*/ 4705648 w 4865539"/>
              <a:gd name="connsiteY3829" fmla="*/ 2797359 h 6831203"/>
              <a:gd name="connsiteX3830" fmla="*/ 4707938 w 4865539"/>
              <a:gd name="connsiteY3830" fmla="*/ 2808281 h 6831203"/>
              <a:gd name="connsiteX3831" fmla="*/ 4710037 w 4865539"/>
              <a:gd name="connsiteY3831" fmla="*/ 2820192 h 6831203"/>
              <a:gd name="connsiteX3832" fmla="*/ 4712326 w 4865539"/>
              <a:gd name="connsiteY3832" fmla="*/ 2832602 h 6831203"/>
              <a:gd name="connsiteX3833" fmla="*/ 4714236 w 4865539"/>
              <a:gd name="connsiteY3833" fmla="*/ 2845011 h 6831203"/>
              <a:gd name="connsiteX3834" fmla="*/ 4715952 w 4865539"/>
              <a:gd name="connsiteY3834" fmla="*/ 2857420 h 6831203"/>
              <a:gd name="connsiteX3835" fmla="*/ 4718050 w 4865539"/>
              <a:gd name="connsiteY3835" fmla="*/ 2871319 h 6831203"/>
              <a:gd name="connsiteX3836" fmla="*/ 4719577 w 4865539"/>
              <a:gd name="connsiteY3836" fmla="*/ 2885218 h 6831203"/>
              <a:gd name="connsiteX3837" fmla="*/ 4721102 w 4865539"/>
              <a:gd name="connsiteY3837" fmla="*/ 2899615 h 6831203"/>
              <a:gd name="connsiteX3838" fmla="*/ 4722630 w 4865539"/>
              <a:gd name="connsiteY3838" fmla="*/ 2915001 h 6831203"/>
              <a:gd name="connsiteX3839" fmla="*/ 4723965 w 4865539"/>
              <a:gd name="connsiteY3839" fmla="*/ 2930389 h 6831203"/>
              <a:gd name="connsiteX3840" fmla="*/ 4725109 w 4865539"/>
              <a:gd name="connsiteY3840" fmla="*/ 2946769 h 6831203"/>
              <a:gd name="connsiteX3841" fmla="*/ 4726063 w 4865539"/>
              <a:gd name="connsiteY3841" fmla="*/ 2963645 h 6831203"/>
              <a:gd name="connsiteX3842" fmla="*/ 4727019 w 4865539"/>
              <a:gd name="connsiteY3842" fmla="*/ 2981018 h 6831203"/>
              <a:gd name="connsiteX3843" fmla="*/ 4729690 w 4865539"/>
              <a:gd name="connsiteY3843" fmla="*/ 2986478 h 6831203"/>
              <a:gd name="connsiteX3844" fmla="*/ 4731788 w 4865539"/>
              <a:gd name="connsiteY3844" fmla="*/ 2991940 h 6831203"/>
              <a:gd name="connsiteX3845" fmla="*/ 4734267 w 4865539"/>
              <a:gd name="connsiteY3845" fmla="*/ 2998394 h 6831203"/>
              <a:gd name="connsiteX3846" fmla="*/ 4736368 w 4865539"/>
              <a:gd name="connsiteY3846" fmla="*/ 3005341 h 6831203"/>
              <a:gd name="connsiteX3847" fmla="*/ 4738658 w 4865539"/>
              <a:gd name="connsiteY3847" fmla="*/ 3012788 h 6831203"/>
              <a:gd name="connsiteX3848" fmla="*/ 4740565 w 4865539"/>
              <a:gd name="connsiteY3848" fmla="*/ 3020729 h 6831203"/>
              <a:gd name="connsiteX3849" fmla="*/ 4744761 w 4865539"/>
              <a:gd name="connsiteY3849" fmla="*/ 3037109 h 6831203"/>
              <a:gd name="connsiteX3850" fmla="*/ 4748579 w 4865539"/>
              <a:gd name="connsiteY3850" fmla="*/ 3054980 h 6831203"/>
              <a:gd name="connsiteX3851" fmla="*/ 4752203 w 4865539"/>
              <a:gd name="connsiteY3851" fmla="*/ 3074339 h 6831203"/>
              <a:gd name="connsiteX3852" fmla="*/ 4756020 w 4865539"/>
              <a:gd name="connsiteY3852" fmla="*/ 3093698 h 6831203"/>
              <a:gd name="connsiteX3853" fmla="*/ 4759452 w 4865539"/>
              <a:gd name="connsiteY3853" fmla="*/ 3113552 h 6831203"/>
              <a:gd name="connsiteX3854" fmla="*/ 4766513 w 4865539"/>
              <a:gd name="connsiteY3854" fmla="*/ 3153264 h 6831203"/>
              <a:gd name="connsiteX3855" fmla="*/ 4770138 w 4865539"/>
              <a:gd name="connsiteY3855" fmla="*/ 3173118 h 6831203"/>
              <a:gd name="connsiteX3856" fmla="*/ 4773953 w 4865539"/>
              <a:gd name="connsiteY3856" fmla="*/ 3191483 h 6831203"/>
              <a:gd name="connsiteX3857" fmla="*/ 4777960 w 4865539"/>
              <a:gd name="connsiteY3857" fmla="*/ 3208857 h 6831203"/>
              <a:gd name="connsiteX3858" fmla="*/ 4779870 w 4865539"/>
              <a:gd name="connsiteY3858" fmla="*/ 3217296 h 6831203"/>
              <a:gd name="connsiteX3859" fmla="*/ 4781968 w 4865539"/>
              <a:gd name="connsiteY3859" fmla="*/ 3224741 h 6831203"/>
              <a:gd name="connsiteX3860" fmla="*/ 4784258 w 4865539"/>
              <a:gd name="connsiteY3860" fmla="*/ 3232186 h 6831203"/>
              <a:gd name="connsiteX3861" fmla="*/ 4786356 w 4865539"/>
              <a:gd name="connsiteY3861" fmla="*/ 3239631 h 6831203"/>
              <a:gd name="connsiteX3862" fmla="*/ 4788647 w 4865539"/>
              <a:gd name="connsiteY3862" fmla="*/ 3246085 h 6831203"/>
              <a:gd name="connsiteX3863" fmla="*/ 4791126 w 4865539"/>
              <a:gd name="connsiteY3863" fmla="*/ 3251545 h 6831203"/>
              <a:gd name="connsiteX3864" fmla="*/ 4791508 w 4865539"/>
              <a:gd name="connsiteY3864" fmla="*/ 3261473 h 6831203"/>
              <a:gd name="connsiteX3865" fmla="*/ 4791890 w 4865539"/>
              <a:gd name="connsiteY3865" fmla="*/ 3271399 h 6831203"/>
              <a:gd name="connsiteX3866" fmla="*/ 4792842 w 4865539"/>
              <a:gd name="connsiteY3866" fmla="*/ 3292745 h 6831203"/>
              <a:gd name="connsiteX3867" fmla="*/ 4793417 w 4865539"/>
              <a:gd name="connsiteY3867" fmla="*/ 3313593 h 6831203"/>
              <a:gd name="connsiteX3868" fmla="*/ 4794369 w 4865539"/>
              <a:gd name="connsiteY3868" fmla="*/ 3333944 h 6831203"/>
              <a:gd name="connsiteX3869" fmla="*/ 4794941 w 4865539"/>
              <a:gd name="connsiteY3869" fmla="*/ 3342383 h 6831203"/>
              <a:gd name="connsiteX3870" fmla="*/ 4795704 w 4865539"/>
              <a:gd name="connsiteY3870" fmla="*/ 3350324 h 6831203"/>
              <a:gd name="connsiteX3871" fmla="*/ 4796660 w 4865539"/>
              <a:gd name="connsiteY3871" fmla="*/ 3357273 h 6831203"/>
              <a:gd name="connsiteX3872" fmla="*/ 4797804 w 4865539"/>
              <a:gd name="connsiteY3872" fmla="*/ 3362237 h 6831203"/>
              <a:gd name="connsiteX3873" fmla="*/ 4798567 w 4865539"/>
              <a:gd name="connsiteY3873" fmla="*/ 3364718 h 6831203"/>
              <a:gd name="connsiteX3874" fmla="*/ 4799140 w 4865539"/>
              <a:gd name="connsiteY3874" fmla="*/ 3366210 h 6831203"/>
              <a:gd name="connsiteX3875" fmla="*/ 4800092 w 4865539"/>
              <a:gd name="connsiteY3875" fmla="*/ 3367201 h 6831203"/>
              <a:gd name="connsiteX3876" fmla="*/ 4800856 w 4865539"/>
              <a:gd name="connsiteY3876" fmla="*/ 3367697 h 6831203"/>
              <a:gd name="connsiteX3877" fmla="*/ 4801811 w 4865539"/>
              <a:gd name="connsiteY3877" fmla="*/ 3368689 h 6831203"/>
              <a:gd name="connsiteX3878" fmla="*/ 4802955 w 4865539"/>
              <a:gd name="connsiteY3878" fmla="*/ 3368689 h 6831203"/>
              <a:gd name="connsiteX3879" fmla="*/ 4803910 w 4865539"/>
              <a:gd name="connsiteY3879" fmla="*/ 3367201 h 6831203"/>
              <a:gd name="connsiteX3880" fmla="*/ 4805055 w 4865539"/>
              <a:gd name="connsiteY3880" fmla="*/ 3366210 h 6831203"/>
              <a:gd name="connsiteX3881" fmla="*/ 4805245 w 4865539"/>
              <a:gd name="connsiteY3881" fmla="*/ 3376632 h 6831203"/>
              <a:gd name="connsiteX3882" fmla="*/ 4805245 w 4865539"/>
              <a:gd name="connsiteY3882" fmla="*/ 3386062 h 6831203"/>
              <a:gd name="connsiteX3883" fmla="*/ 4805055 w 4865539"/>
              <a:gd name="connsiteY3883" fmla="*/ 3395495 h 6831203"/>
              <a:gd name="connsiteX3884" fmla="*/ 4804863 w 4865539"/>
              <a:gd name="connsiteY3884" fmla="*/ 3403934 h 6831203"/>
              <a:gd name="connsiteX3885" fmla="*/ 4804100 w 4865539"/>
              <a:gd name="connsiteY3885" fmla="*/ 3411379 h 6831203"/>
              <a:gd name="connsiteX3886" fmla="*/ 4803528 w 4865539"/>
              <a:gd name="connsiteY3886" fmla="*/ 3418328 h 6831203"/>
              <a:gd name="connsiteX3887" fmla="*/ 4802383 w 4865539"/>
              <a:gd name="connsiteY3887" fmla="*/ 3424282 h 6831203"/>
              <a:gd name="connsiteX3888" fmla="*/ 4801047 w 4865539"/>
              <a:gd name="connsiteY3888" fmla="*/ 3428745 h 6831203"/>
              <a:gd name="connsiteX3889" fmla="*/ 4801620 w 4865539"/>
              <a:gd name="connsiteY3889" fmla="*/ 3436198 h 6831203"/>
              <a:gd name="connsiteX3890" fmla="*/ 4802193 w 4865539"/>
              <a:gd name="connsiteY3890" fmla="*/ 3441160 h 6831203"/>
              <a:gd name="connsiteX3891" fmla="*/ 4802383 w 4865539"/>
              <a:gd name="connsiteY3891" fmla="*/ 3441656 h 6831203"/>
              <a:gd name="connsiteX3892" fmla="*/ 4802955 w 4865539"/>
              <a:gd name="connsiteY3892" fmla="*/ 3442151 h 6831203"/>
              <a:gd name="connsiteX3893" fmla="*/ 4803146 w 4865539"/>
              <a:gd name="connsiteY3893" fmla="*/ 3441656 h 6831203"/>
              <a:gd name="connsiteX3894" fmla="*/ 4803528 w 4865539"/>
              <a:gd name="connsiteY3894" fmla="*/ 3441160 h 6831203"/>
              <a:gd name="connsiteX3895" fmla="*/ 4804100 w 4865539"/>
              <a:gd name="connsiteY3895" fmla="*/ 3438181 h 6831203"/>
              <a:gd name="connsiteX3896" fmla="*/ 4805055 w 4865539"/>
              <a:gd name="connsiteY3896" fmla="*/ 3433715 h 6831203"/>
              <a:gd name="connsiteX3897" fmla="*/ 4806582 w 4865539"/>
              <a:gd name="connsiteY3897" fmla="*/ 3423291 h 6831203"/>
              <a:gd name="connsiteX3898" fmla="*/ 4808107 w 4865539"/>
              <a:gd name="connsiteY3898" fmla="*/ 3412866 h 6831203"/>
              <a:gd name="connsiteX3899" fmla="*/ 4809060 w 4865539"/>
              <a:gd name="connsiteY3899" fmla="*/ 3408896 h 6831203"/>
              <a:gd name="connsiteX3900" fmla="*/ 4809444 w 4865539"/>
              <a:gd name="connsiteY3900" fmla="*/ 3407904 h 6831203"/>
              <a:gd name="connsiteX3901" fmla="*/ 4809824 w 4865539"/>
              <a:gd name="connsiteY3901" fmla="*/ 3406911 h 6831203"/>
              <a:gd name="connsiteX3902" fmla="*/ 4810397 w 4865539"/>
              <a:gd name="connsiteY3902" fmla="*/ 3406911 h 6831203"/>
              <a:gd name="connsiteX3903" fmla="*/ 4810969 w 4865539"/>
              <a:gd name="connsiteY3903" fmla="*/ 3406911 h 6831203"/>
              <a:gd name="connsiteX3904" fmla="*/ 4811351 w 4865539"/>
              <a:gd name="connsiteY3904" fmla="*/ 3407408 h 6831203"/>
              <a:gd name="connsiteX3905" fmla="*/ 4811923 w 4865539"/>
              <a:gd name="connsiteY3905" fmla="*/ 3408896 h 6831203"/>
              <a:gd name="connsiteX3906" fmla="*/ 4812685 w 4865539"/>
              <a:gd name="connsiteY3906" fmla="*/ 3414358 h 6831203"/>
              <a:gd name="connsiteX3907" fmla="*/ 4813640 w 4865539"/>
              <a:gd name="connsiteY3907" fmla="*/ 3423291 h 6831203"/>
              <a:gd name="connsiteX3908" fmla="*/ 4814212 w 4865539"/>
              <a:gd name="connsiteY3908" fmla="*/ 3433715 h 6831203"/>
              <a:gd name="connsiteX3909" fmla="*/ 4814786 w 4865539"/>
              <a:gd name="connsiteY3909" fmla="*/ 3441656 h 6831203"/>
              <a:gd name="connsiteX3910" fmla="*/ 4814786 w 4865539"/>
              <a:gd name="connsiteY3910" fmla="*/ 3446618 h 6831203"/>
              <a:gd name="connsiteX3911" fmla="*/ 4814402 w 4865539"/>
              <a:gd name="connsiteY3911" fmla="*/ 3450095 h 6831203"/>
              <a:gd name="connsiteX3912" fmla="*/ 4814212 w 4865539"/>
              <a:gd name="connsiteY3912" fmla="*/ 3450590 h 6831203"/>
              <a:gd name="connsiteX3913" fmla="*/ 4814023 w 4865539"/>
              <a:gd name="connsiteY3913" fmla="*/ 3451086 h 6831203"/>
              <a:gd name="connsiteX3914" fmla="*/ 4813640 w 4865539"/>
              <a:gd name="connsiteY3914" fmla="*/ 3451086 h 6831203"/>
              <a:gd name="connsiteX3915" fmla="*/ 4812877 w 4865539"/>
              <a:gd name="connsiteY3915" fmla="*/ 3450095 h 6831203"/>
              <a:gd name="connsiteX3916" fmla="*/ 4812114 w 4865539"/>
              <a:gd name="connsiteY3916" fmla="*/ 3448105 h 6831203"/>
              <a:gd name="connsiteX3917" fmla="*/ 4810588 w 4865539"/>
              <a:gd name="connsiteY3917" fmla="*/ 3444136 h 6831203"/>
              <a:gd name="connsiteX3918" fmla="*/ 4809824 w 4865539"/>
              <a:gd name="connsiteY3918" fmla="*/ 3443145 h 6831203"/>
              <a:gd name="connsiteX3919" fmla="*/ 4809253 w 4865539"/>
              <a:gd name="connsiteY3919" fmla="*/ 3442647 h 6831203"/>
              <a:gd name="connsiteX3920" fmla="*/ 4809060 w 4865539"/>
              <a:gd name="connsiteY3920" fmla="*/ 3442647 h 6831203"/>
              <a:gd name="connsiteX3921" fmla="*/ 4808871 w 4865539"/>
              <a:gd name="connsiteY3921" fmla="*/ 3443145 h 6831203"/>
              <a:gd name="connsiteX3922" fmla="*/ 4808297 w 4865539"/>
              <a:gd name="connsiteY3922" fmla="*/ 3445626 h 6831203"/>
              <a:gd name="connsiteX3923" fmla="*/ 4808297 w 4865539"/>
              <a:gd name="connsiteY3923" fmla="*/ 3449589 h 6831203"/>
              <a:gd name="connsiteX3924" fmla="*/ 4808297 w 4865539"/>
              <a:gd name="connsiteY3924" fmla="*/ 3456546 h 6831203"/>
              <a:gd name="connsiteX3925" fmla="*/ 4813832 w 4865539"/>
              <a:gd name="connsiteY3925" fmla="*/ 3468460 h 6831203"/>
              <a:gd name="connsiteX3926" fmla="*/ 4819173 w 4865539"/>
              <a:gd name="connsiteY3926" fmla="*/ 3480369 h 6831203"/>
              <a:gd name="connsiteX3927" fmla="*/ 4821654 w 4865539"/>
              <a:gd name="connsiteY3927" fmla="*/ 3486323 h 6831203"/>
              <a:gd name="connsiteX3928" fmla="*/ 4824325 w 4865539"/>
              <a:gd name="connsiteY3928" fmla="*/ 3493272 h 6831203"/>
              <a:gd name="connsiteX3929" fmla="*/ 4826804 w 4865539"/>
              <a:gd name="connsiteY3929" fmla="*/ 3500718 h 6831203"/>
              <a:gd name="connsiteX3930" fmla="*/ 4829286 w 4865539"/>
              <a:gd name="connsiteY3930" fmla="*/ 3508165 h 6831203"/>
              <a:gd name="connsiteX3931" fmla="*/ 4830048 w 4865539"/>
              <a:gd name="connsiteY3931" fmla="*/ 3518091 h 6831203"/>
              <a:gd name="connsiteX3932" fmla="*/ 4830812 w 4865539"/>
              <a:gd name="connsiteY3932" fmla="*/ 3529009 h 6831203"/>
              <a:gd name="connsiteX3933" fmla="*/ 4831958 w 4865539"/>
              <a:gd name="connsiteY3933" fmla="*/ 3552336 h 6831203"/>
              <a:gd name="connsiteX3934" fmla="*/ 4832911 w 4865539"/>
              <a:gd name="connsiteY3934" fmla="*/ 3577657 h 6831203"/>
              <a:gd name="connsiteX3935" fmla="*/ 4833865 w 4865539"/>
              <a:gd name="connsiteY3935" fmla="*/ 3604955 h 6831203"/>
              <a:gd name="connsiteX3936" fmla="*/ 4835201 w 4865539"/>
              <a:gd name="connsiteY3936" fmla="*/ 3664019 h 6831203"/>
              <a:gd name="connsiteX3937" fmla="*/ 4836343 w 4865539"/>
              <a:gd name="connsiteY3937" fmla="*/ 3725074 h 6831203"/>
              <a:gd name="connsiteX3938" fmla="*/ 4837490 w 4865539"/>
              <a:gd name="connsiteY3938" fmla="*/ 3786622 h 6831203"/>
              <a:gd name="connsiteX3939" fmla="*/ 4839017 w 4865539"/>
              <a:gd name="connsiteY3939" fmla="*/ 3845195 h 6831203"/>
              <a:gd name="connsiteX3940" fmla="*/ 4839970 w 4865539"/>
              <a:gd name="connsiteY3940" fmla="*/ 3872494 h 6831203"/>
              <a:gd name="connsiteX3941" fmla="*/ 4841114 w 4865539"/>
              <a:gd name="connsiteY3941" fmla="*/ 3898803 h 6831203"/>
              <a:gd name="connsiteX3942" fmla="*/ 4842069 w 4865539"/>
              <a:gd name="connsiteY3942" fmla="*/ 3923126 h 6831203"/>
              <a:gd name="connsiteX3943" fmla="*/ 4843596 w 4865539"/>
              <a:gd name="connsiteY3943" fmla="*/ 3944470 h 6831203"/>
              <a:gd name="connsiteX3944" fmla="*/ 4842833 w 4865539"/>
              <a:gd name="connsiteY3944" fmla="*/ 3952908 h 6831203"/>
              <a:gd name="connsiteX3945" fmla="*/ 4841878 w 4865539"/>
              <a:gd name="connsiteY3945" fmla="*/ 3960849 h 6831203"/>
              <a:gd name="connsiteX3946" fmla="*/ 4840731 w 4865539"/>
              <a:gd name="connsiteY3946" fmla="*/ 3968295 h 6831203"/>
              <a:gd name="connsiteX3947" fmla="*/ 4839779 w 4865539"/>
              <a:gd name="connsiteY3947" fmla="*/ 3974748 h 6831203"/>
              <a:gd name="connsiteX3948" fmla="*/ 4838443 w 4865539"/>
              <a:gd name="connsiteY3948" fmla="*/ 3981202 h 6831203"/>
              <a:gd name="connsiteX3949" fmla="*/ 4836917 w 4865539"/>
              <a:gd name="connsiteY3949" fmla="*/ 3986166 h 6831203"/>
              <a:gd name="connsiteX3950" fmla="*/ 4835391 w 4865539"/>
              <a:gd name="connsiteY3950" fmla="*/ 3990630 h 6831203"/>
              <a:gd name="connsiteX3951" fmla="*/ 4833865 w 4865539"/>
              <a:gd name="connsiteY3951" fmla="*/ 3994603 h 6831203"/>
              <a:gd name="connsiteX3952" fmla="*/ 4835201 w 4865539"/>
              <a:gd name="connsiteY3952" fmla="*/ 4021903 h 6831203"/>
              <a:gd name="connsiteX3953" fmla="*/ 4836343 w 4865539"/>
              <a:gd name="connsiteY3953" fmla="*/ 4048705 h 6831203"/>
              <a:gd name="connsiteX3954" fmla="*/ 4837298 w 4865539"/>
              <a:gd name="connsiteY3954" fmla="*/ 4075013 h 6831203"/>
              <a:gd name="connsiteX3955" fmla="*/ 4837871 w 4865539"/>
              <a:gd name="connsiteY3955" fmla="*/ 4101323 h 6831203"/>
              <a:gd name="connsiteX3956" fmla="*/ 4838254 w 4865539"/>
              <a:gd name="connsiteY3956" fmla="*/ 4127135 h 6831203"/>
              <a:gd name="connsiteX3957" fmla="*/ 4838443 w 4865539"/>
              <a:gd name="connsiteY3957" fmla="*/ 4152941 h 6831203"/>
              <a:gd name="connsiteX3958" fmla="*/ 4837871 w 4865539"/>
              <a:gd name="connsiteY3958" fmla="*/ 4178260 h 6831203"/>
              <a:gd name="connsiteX3959" fmla="*/ 4837490 w 4865539"/>
              <a:gd name="connsiteY3959" fmla="*/ 4203575 h 6831203"/>
              <a:gd name="connsiteX3960" fmla="*/ 4836727 w 4865539"/>
              <a:gd name="connsiteY3960" fmla="*/ 4229387 h 6831203"/>
              <a:gd name="connsiteX3961" fmla="*/ 4835583 w 4865539"/>
              <a:gd name="connsiteY3961" fmla="*/ 4254206 h 6831203"/>
              <a:gd name="connsiteX3962" fmla="*/ 4834437 w 4865539"/>
              <a:gd name="connsiteY3962" fmla="*/ 4279520 h 6831203"/>
              <a:gd name="connsiteX3963" fmla="*/ 4832911 w 4865539"/>
              <a:gd name="connsiteY3963" fmla="*/ 4303843 h 6831203"/>
              <a:gd name="connsiteX3964" fmla="*/ 4829856 w 4865539"/>
              <a:gd name="connsiteY3964" fmla="*/ 4352985 h 6831203"/>
              <a:gd name="connsiteX3965" fmla="*/ 4826425 w 4865539"/>
              <a:gd name="connsiteY3965" fmla="*/ 4401625 h 6831203"/>
              <a:gd name="connsiteX3966" fmla="*/ 4824516 w 4865539"/>
              <a:gd name="connsiteY3966" fmla="*/ 4425456 h 6831203"/>
              <a:gd name="connsiteX3967" fmla="*/ 4822607 w 4865539"/>
              <a:gd name="connsiteY3967" fmla="*/ 4449279 h 6831203"/>
              <a:gd name="connsiteX3968" fmla="*/ 4818602 w 4865539"/>
              <a:gd name="connsiteY3968" fmla="*/ 4497925 h 6831203"/>
              <a:gd name="connsiteX3969" fmla="*/ 4809824 w 4865539"/>
              <a:gd name="connsiteY3969" fmla="*/ 4595218 h 6831203"/>
              <a:gd name="connsiteX3970" fmla="*/ 4805435 w 4865539"/>
              <a:gd name="connsiteY3970" fmla="*/ 4644856 h 6831203"/>
              <a:gd name="connsiteX3971" fmla="*/ 4801811 w 4865539"/>
              <a:gd name="connsiteY3971" fmla="*/ 4694987 h 6831203"/>
              <a:gd name="connsiteX3972" fmla="*/ 4800092 w 4865539"/>
              <a:gd name="connsiteY3972" fmla="*/ 4720793 h 6831203"/>
              <a:gd name="connsiteX3973" fmla="*/ 4798185 w 4865539"/>
              <a:gd name="connsiteY3973" fmla="*/ 4746599 h 6831203"/>
              <a:gd name="connsiteX3974" fmla="*/ 4797041 w 4865539"/>
              <a:gd name="connsiteY3974" fmla="*/ 4771922 h 6831203"/>
              <a:gd name="connsiteX3975" fmla="*/ 4795704 w 4865539"/>
              <a:gd name="connsiteY3975" fmla="*/ 4798226 h 6831203"/>
              <a:gd name="connsiteX3976" fmla="*/ 4792842 w 4865539"/>
              <a:gd name="connsiteY3976" fmla="*/ 4805172 h 6831203"/>
              <a:gd name="connsiteX3977" fmla="*/ 4790362 w 4865539"/>
              <a:gd name="connsiteY3977" fmla="*/ 4812123 h 6831203"/>
              <a:gd name="connsiteX3978" fmla="*/ 4788454 w 4865539"/>
              <a:gd name="connsiteY3978" fmla="*/ 4820062 h 6831203"/>
              <a:gd name="connsiteX3979" fmla="*/ 4786738 w 4865539"/>
              <a:gd name="connsiteY3979" fmla="*/ 4827513 h 6831203"/>
              <a:gd name="connsiteX3980" fmla="*/ 4785020 w 4865539"/>
              <a:gd name="connsiteY3980" fmla="*/ 4835954 h 6831203"/>
              <a:gd name="connsiteX3981" fmla="*/ 4783876 w 4865539"/>
              <a:gd name="connsiteY3981" fmla="*/ 4845384 h 6831203"/>
              <a:gd name="connsiteX3982" fmla="*/ 4782730 w 4865539"/>
              <a:gd name="connsiteY3982" fmla="*/ 4854815 h 6831203"/>
              <a:gd name="connsiteX3983" fmla="*/ 4781587 w 4865539"/>
              <a:gd name="connsiteY3983" fmla="*/ 4865241 h 6831203"/>
              <a:gd name="connsiteX3984" fmla="*/ 4779678 w 4865539"/>
              <a:gd name="connsiteY3984" fmla="*/ 4888568 h 6831203"/>
              <a:gd name="connsiteX3985" fmla="*/ 4777388 w 4865539"/>
              <a:gd name="connsiteY3985" fmla="*/ 4914878 h 6831203"/>
              <a:gd name="connsiteX3986" fmla="*/ 4774718 w 4865539"/>
              <a:gd name="connsiteY3986" fmla="*/ 4945159 h 6831203"/>
              <a:gd name="connsiteX3987" fmla="*/ 4773001 w 4865539"/>
              <a:gd name="connsiteY3987" fmla="*/ 4962043 h 6831203"/>
              <a:gd name="connsiteX3988" fmla="*/ 4771094 w 4865539"/>
              <a:gd name="connsiteY3988" fmla="*/ 4979914 h 6831203"/>
              <a:gd name="connsiteX3989" fmla="*/ 4770138 w 4865539"/>
              <a:gd name="connsiteY3989" fmla="*/ 4979414 h 6831203"/>
              <a:gd name="connsiteX3990" fmla="*/ 4769184 w 4865539"/>
              <a:gd name="connsiteY3990" fmla="*/ 4979914 h 6831203"/>
              <a:gd name="connsiteX3991" fmla="*/ 4768228 w 4865539"/>
              <a:gd name="connsiteY3991" fmla="*/ 4979914 h 6831203"/>
              <a:gd name="connsiteX3992" fmla="*/ 4767277 w 4865539"/>
              <a:gd name="connsiteY3992" fmla="*/ 4980900 h 6831203"/>
              <a:gd name="connsiteX3993" fmla="*/ 4765750 w 4865539"/>
              <a:gd name="connsiteY3993" fmla="*/ 4983879 h 6831203"/>
              <a:gd name="connsiteX3994" fmla="*/ 4764032 w 4865539"/>
              <a:gd name="connsiteY3994" fmla="*/ 4986859 h 6831203"/>
              <a:gd name="connsiteX3995" fmla="*/ 4762506 w 4865539"/>
              <a:gd name="connsiteY3995" fmla="*/ 4989832 h 6831203"/>
              <a:gd name="connsiteX3996" fmla="*/ 4760789 w 4865539"/>
              <a:gd name="connsiteY3996" fmla="*/ 4992320 h 6831203"/>
              <a:gd name="connsiteX3997" fmla="*/ 4759835 w 4865539"/>
              <a:gd name="connsiteY3997" fmla="*/ 4992817 h 6831203"/>
              <a:gd name="connsiteX3998" fmla="*/ 4759073 w 4865539"/>
              <a:gd name="connsiteY3998" fmla="*/ 4993317 h 6831203"/>
              <a:gd name="connsiteX3999" fmla="*/ 4758117 w 4865539"/>
              <a:gd name="connsiteY3999" fmla="*/ 4993317 h 6831203"/>
              <a:gd name="connsiteX4000" fmla="*/ 4756974 w 4865539"/>
              <a:gd name="connsiteY4000" fmla="*/ 4992817 h 6831203"/>
              <a:gd name="connsiteX4001" fmla="*/ 4756399 w 4865539"/>
              <a:gd name="connsiteY4001" fmla="*/ 5009199 h 6831203"/>
              <a:gd name="connsiteX4002" fmla="*/ 4755447 w 4865539"/>
              <a:gd name="connsiteY4002" fmla="*/ 5025575 h 6831203"/>
              <a:gd name="connsiteX4003" fmla="*/ 4754493 w 4865539"/>
              <a:gd name="connsiteY4003" fmla="*/ 5041465 h 6831203"/>
              <a:gd name="connsiteX4004" fmla="*/ 4753347 w 4865539"/>
              <a:gd name="connsiteY4004" fmla="*/ 5056855 h 6831203"/>
              <a:gd name="connsiteX4005" fmla="*/ 4752014 w 4865539"/>
              <a:gd name="connsiteY4005" fmla="*/ 5071748 h 6831203"/>
              <a:gd name="connsiteX4006" fmla="*/ 4750487 w 4865539"/>
              <a:gd name="connsiteY4006" fmla="*/ 5086636 h 6831203"/>
              <a:gd name="connsiteX4007" fmla="*/ 4748960 w 4865539"/>
              <a:gd name="connsiteY4007" fmla="*/ 5101031 h 6831203"/>
              <a:gd name="connsiteX4008" fmla="*/ 4746860 w 4865539"/>
              <a:gd name="connsiteY4008" fmla="*/ 5115915 h 6831203"/>
              <a:gd name="connsiteX4009" fmla="*/ 4745144 w 4865539"/>
              <a:gd name="connsiteY4009" fmla="*/ 5130314 h 6831203"/>
              <a:gd name="connsiteX4010" fmla="*/ 4743045 w 4865539"/>
              <a:gd name="connsiteY4010" fmla="*/ 5144217 h 6831203"/>
              <a:gd name="connsiteX4011" fmla="*/ 4738658 w 4865539"/>
              <a:gd name="connsiteY4011" fmla="*/ 5172014 h 6831203"/>
              <a:gd name="connsiteX4012" fmla="*/ 4734078 w 4865539"/>
              <a:gd name="connsiteY4012" fmla="*/ 5199318 h 6831203"/>
              <a:gd name="connsiteX4013" fmla="*/ 4728735 w 4865539"/>
              <a:gd name="connsiteY4013" fmla="*/ 5226606 h 6831203"/>
              <a:gd name="connsiteX4014" fmla="*/ 4718433 w 4865539"/>
              <a:gd name="connsiteY4014" fmla="*/ 5280714 h 6831203"/>
              <a:gd name="connsiteX4015" fmla="*/ 4713089 w 4865539"/>
              <a:gd name="connsiteY4015" fmla="*/ 5309007 h 6831203"/>
              <a:gd name="connsiteX4016" fmla="*/ 4708130 w 4865539"/>
              <a:gd name="connsiteY4016" fmla="*/ 5336805 h 6831203"/>
              <a:gd name="connsiteX4017" fmla="*/ 4703168 w 4865539"/>
              <a:gd name="connsiteY4017" fmla="*/ 5366587 h 6831203"/>
              <a:gd name="connsiteX4018" fmla="*/ 4698016 w 4865539"/>
              <a:gd name="connsiteY4018" fmla="*/ 5396862 h 6831203"/>
              <a:gd name="connsiteX4019" fmla="*/ 4693438 w 4865539"/>
              <a:gd name="connsiteY4019" fmla="*/ 5428142 h 6831203"/>
              <a:gd name="connsiteX4020" fmla="*/ 4688859 w 4865539"/>
              <a:gd name="connsiteY4020" fmla="*/ 5461396 h 6831203"/>
              <a:gd name="connsiteX4021" fmla="*/ 4679700 w 4865539"/>
              <a:gd name="connsiteY4021" fmla="*/ 5455440 h 6831203"/>
              <a:gd name="connsiteX4022" fmla="*/ 4678746 w 4865539"/>
              <a:gd name="connsiteY4022" fmla="*/ 5474301 h 6831203"/>
              <a:gd name="connsiteX4023" fmla="*/ 4677601 w 4865539"/>
              <a:gd name="connsiteY4023" fmla="*/ 5490683 h 6831203"/>
              <a:gd name="connsiteX4024" fmla="*/ 4676266 w 4865539"/>
              <a:gd name="connsiteY4024" fmla="*/ 5504576 h 6831203"/>
              <a:gd name="connsiteX4025" fmla="*/ 4674548 w 4865539"/>
              <a:gd name="connsiteY4025" fmla="*/ 5516487 h 6831203"/>
              <a:gd name="connsiteX4026" fmla="*/ 4673023 w 4865539"/>
              <a:gd name="connsiteY4026" fmla="*/ 5527409 h 6831203"/>
              <a:gd name="connsiteX4027" fmla="*/ 4671115 w 4865539"/>
              <a:gd name="connsiteY4027" fmla="*/ 5536836 h 6831203"/>
              <a:gd name="connsiteX4028" fmla="*/ 4669015 w 4865539"/>
              <a:gd name="connsiteY4028" fmla="*/ 5545772 h 6831203"/>
              <a:gd name="connsiteX4029" fmla="*/ 4667107 w 4865539"/>
              <a:gd name="connsiteY4029" fmla="*/ 5553717 h 6831203"/>
              <a:gd name="connsiteX4030" fmla="*/ 4665392 w 4865539"/>
              <a:gd name="connsiteY4030" fmla="*/ 5562154 h 6831203"/>
              <a:gd name="connsiteX4031" fmla="*/ 4663483 w 4865539"/>
              <a:gd name="connsiteY4031" fmla="*/ 5570593 h 6831203"/>
              <a:gd name="connsiteX4032" fmla="*/ 4661383 w 4865539"/>
              <a:gd name="connsiteY4032" fmla="*/ 5580024 h 6831203"/>
              <a:gd name="connsiteX4033" fmla="*/ 4659666 w 4865539"/>
              <a:gd name="connsiteY4033" fmla="*/ 5589952 h 6831203"/>
              <a:gd name="connsiteX4034" fmla="*/ 4658139 w 4865539"/>
              <a:gd name="connsiteY4034" fmla="*/ 5601863 h 6831203"/>
              <a:gd name="connsiteX4035" fmla="*/ 4656805 w 4865539"/>
              <a:gd name="connsiteY4035" fmla="*/ 5615764 h 6831203"/>
              <a:gd name="connsiteX4036" fmla="*/ 4655659 w 4865539"/>
              <a:gd name="connsiteY4036" fmla="*/ 5631648 h 6831203"/>
              <a:gd name="connsiteX4037" fmla="*/ 4654898 w 4865539"/>
              <a:gd name="connsiteY4037" fmla="*/ 5650507 h 6831203"/>
              <a:gd name="connsiteX4038" fmla="*/ 4652607 w 4865539"/>
              <a:gd name="connsiteY4038" fmla="*/ 5653486 h 6831203"/>
              <a:gd name="connsiteX4039" fmla="*/ 4650508 w 4865539"/>
              <a:gd name="connsiteY4039" fmla="*/ 5656961 h 6831203"/>
              <a:gd name="connsiteX4040" fmla="*/ 4648219 w 4865539"/>
              <a:gd name="connsiteY4040" fmla="*/ 5661925 h 6831203"/>
              <a:gd name="connsiteX4041" fmla="*/ 4646310 w 4865539"/>
              <a:gd name="connsiteY4041" fmla="*/ 5667387 h 6831203"/>
              <a:gd name="connsiteX4042" fmla="*/ 4644403 w 4865539"/>
              <a:gd name="connsiteY4042" fmla="*/ 5673836 h 6831203"/>
              <a:gd name="connsiteX4043" fmla="*/ 4642304 w 4865539"/>
              <a:gd name="connsiteY4043" fmla="*/ 5681282 h 6831203"/>
              <a:gd name="connsiteX4044" fmla="*/ 4640586 w 4865539"/>
              <a:gd name="connsiteY4044" fmla="*/ 5688727 h 6831203"/>
              <a:gd name="connsiteX4045" fmla="*/ 4638869 w 4865539"/>
              <a:gd name="connsiteY4045" fmla="*/ 5697166 h 6831203"/>
              <a:gd name="connsiteX4046" fmla="*/ 4637153 w 4865539"/>
              <a:gd name="connsiteY4046" fmla="*/ 5705603 h 6831203"/>
              <a:gd name="connsiteX4047" fmla="*/ 4635627 w 4865539"/>
              <a:gd name="connsiteY4047" fmla="*/ 5715035 h 6831203"/>
              <a:gd name="connsiteX4048" fmla="*/ 4634291 w 4865539"/>
              <a:gd name="connsiteY4048" fmla="*/ 5723970 h 6831203"/>
              <a:gd name="connsiteX4049" fmla="*/ 4632955 w 4865539"/>
              <a:gd name="connsiteY4049" fmla="*/ 5733896 h 6831203"/>
              <a:gd name="connsiteX4050" fmla="*/ 4630474 w 4865539"/>
              <a:gd name="connsiteY4050" fmla="*/ 5753753 h 6831203"/>
              <a:gd name="connsiteX4051" fmla="*/ 4628757 w 4865539"/>
              <a:gd name="connsiteY4051" fmla="*/ 5773113 h 6831203"/>
              <a:gd name="connsiteX4052" fmla="*/ 4627614 w 4865539"/>
              <a:gd name="connsiteY4052" fmla="*/ 5769637 h 6831203"/>
              <a:gd name="connsiteX4053" fmla="*/ 4626468 w 4865539"/>
              <a:gd name="connsiteY4053" fmla="*/ 5768147 h 6831203"/>
              <a:gd name="connsiteX4054" fmla="*/ 4625324 w 4865539"/>
              <a:gd name="connsiteY4054" fmla="*/ 5766656 h 6831203"/>
              <a:gd name="connsiteX4055" fmla="*/ 4624177 w 4865539"/>
              <a:gd name="connsiteY4055" fmla="*/ 5766656 h 6831203"/>
              <a:gd name="connsiteX4056" fmla="*/ 4623033 w 4865539"/>
              <a:gd name="connsiteY4056" fmla="*/ 5767651 h 6831203"/>
              <a:gd name="connsiteX4057" fmla="*/ 4621888 w 4865539"/>
              <a:gd name="connsiteY4057" fmla="*/ 5768643 h 6831203"/>
              <a:gd name="connsiteX4058" fmla="*/ 4619790 w 4865539"/>
              <a:gd name="connsiteY4058" fmla="*/ 5771624 h 6831203"/>
              <a:gd name="connsiteX4059" fmla="*/ 4617500 w 4865539"/>
              <a:gd name="connsiteY4059" fmla="*/ 5775592 h 6831203"/>
              <a:gd name="connsiteX4060" fmla="*/ 4616546 w 4865539"/>
              <a:gd name="connsiteY4060" fmla="*/ 5777080 h 6831203"/>
              <a:gd name="connsiteX4061" fmla="*/ 4615401 w 4865539"/>
              <a:gd name="connsiteY4061" fmla="*/ 5778073 h 6831203"/>
              <a:gd name="connsiteX4062" fmla="*/ 4614255 w 4865539"/>
              <a:gd name="connsiteY4062" fmla="*/ 5779067 h 6831203"/>
              <a:gd name="connsiteX4063" fmla="*/ 4613111 w 4865539"/>
              <a:gd name="connsiteY4063" fmla="*/ 5779067 h 6831203"/>
              <a:gd name="connsiteX4064" fmla="*/ 4612157 w 4865539"/>
              <a:gd name="connsiteY4064" fmla="*/ 5778073 h 6831203"/>
              <a:gd name="connsiteX4065" fmla="*/ 4610822 w 4865539"/>
              <a:gd name="connsiteY4065" fmla="*/ 5776586 h 6831203"/>
              <a:gd name="connsiteX4066" fmla="*/ 4609296 w 4865539"/>
              <a:gd name="connsiteY4066" fmla="*/ 5784529 h 6831203"/>
              <a:gd name="connsiteX4067" fmla="*/ 4607960 w 4865539"/>
              <a:gd name="connsiteY4067" fmla="*/ 5791478 h 6831203"/>
              <a:gd name="connsiteX4068" fmla="*/ 4607197 w 4865539"/>
              <a:gd name="connsiteY4068" fmla="*/ 5796938 h 6831203"/>
              <a:gd name="connsiteX4069" fmla="*/ 4606815 w 4865539"/>
              <a:gd name="connsiteY4069" fmla="*/ 5802396 h 6831203"/>
              <a:gd name="connsiteX4070" fmla="*/ 4606624 w 4865539"/>
              <a:gd name="connsiteY4070" fmla="*/ 5806865 h 6831203"/>
              <a:gd name="connsiteX4071" fmla="*/ 4606624 w 4865539"/>
              <a:gd name="connsiteY4071" fmla="*/ 5810339 h 6831203"/>
              <a:gd name="connsiteX4072" fmla="*/ 4607197 w 4865539"/>
              <a:gd name="connsiteY4072" fmla="*/ 5817785 h 6831203"/>
              <a:gd name="connsiteX4073" fmla="*/ 4607768 w 4865539"/>
              <a:gd name="connsiteY4073" fmla="*/ 5824238 h 6831203"/>
              <a:gd name="connsiteX4074" fmla="*/ 4607768 w 4865539"/>
              <a:gd name="connsiteY4074" fmla="*/ 5828707 h 6831203"/>
              <a:gd name="connsiteX4075" fmla="*/ 4607768 w 4865539"/>
              <a:gd name="connsiteY4075" fmla="*/ 5833171 h 6831203"/>
              <a:gd name="connsiteX4076" fmla="*/ 4607197 w 4865539"/>
              <a:gd name="connsiteY4076" fmla="*/ 5838139 h 6831203"/>
              <a:gd name="connsiteX4077" fmla="*/ 4606434 w 4865539"/>
              <a:gd name="connsiteY4077" fmla="*/ 5844093 h 6831203"/>
              <a:gd name="connsiteX4078" fmla="*/ 4605098 w 4865539"/>
              <a:gd name="connsiteY4078" fmla="*/ 5850546 h 6831203"/>
              <a:gd name="connsiteX4079" fmla="*/ 4603571 w 4865539"/>
              <a:gd name="connsiteY4079" fmla="*/ 5858487 h 6831203"/>
              <a:gd name="connsiteX4080" fmla="*/ 4596130 w 4865539"/>
              <a:gd name="connsiteY4080" fmla="*/ 5876855 h 6831203"/>
              <a:gd name="connsiteX4081" fmla="*/ 4588688 w 4865539"/>
              <a:gd name="connsiteY4081" fmla="*/ 5896711 h 6831203"/>
              <a:gd name="connsiteX4082" fmla="*/ 4580676 w 4865539"/>
              <a:gd name="connsiteY4082" fmla="*/ 5918055 h 6831203"/>
              <a:gd name="connsiteX4083" fmla="*/ 4573044 w 4865539"/>
              <a:gd name="connsiteY4083" fmla="*/ 5940889 h 6831203"/>
              <a:gd name="connsiteX4084" fmla="*/ 4565030 w 4865539"/>
              <a:gd name="connsiteY4084" fmla="*/ 5964218 h 6831203"/>
              <a:gd name="connsiteX4085" fmla="*/ 4556826 w 4865539"/>
              <a:gd name="connsiteY4085" fmla="*/ 5989534 h 6831203"/>
              <a:gd name="connsiteX4086" fmla="*/ 4548622 w 4865539"/>
              <a:gd name="connsiteY4086" fmla="*/ 6014849 h 6831203"/>
              <a:gd name="connsiteX4087" fmla="*/ 4540608 w 4865539"/>
              <a:gd name="connsiteY4087" fmla="*/ 6041155 h 6831203"/>
              <a:gd name="connsiteX4088" fmla="*/ 4532214 w 4865539"/>
              <a:gd name="connsiteY4088" fmla="*/ 6067961 h 6831203"/>
              <a:gd name="connsiteX4089" fmla="*/ 4524200 w 4865539"/>
              <a:gd name="connsiteY4089" fmla="*/ 6095759 h 6831203"/>
              <a:gd name="connsiteX4090" fmla="*/ 4516186 w 4865539"/>
              <a:gd name="connsiteY4090" fmla="*/ 6124546 h 6831203"/>
              <a:gd name="connsiteX4091" fmla="*/ 4508364 w 4865539"/>
              <a:gd name="connsiteY4091" fmla="*/ 6152843 h 6831203"/>
              <a:gd name="connsiteX4092" fmla="*/ 4500922 w 4865539"/>
              <a:gd name="connsiteY4092" fmla="*/ 6182628 h 6831203"/>
              <a:gd name="connsiteX4093" fmla="*/ 4493863 w 4865539"/>
              <a:gd name="connsiteY4093" fmla="*/ 6212905 h 6831203"/>
              <a:gd name="connsiteX4094" fmla="*/ 4487185 w 4865539"/>
              <a:gd name="connsiteY4094" fmla="*/ 6243681 h 6831203"/>
              <a:gd name="connsiteX4095" fmla="*/ 4480507 w 4865539"/>
              <a:gd name="connsiteY4095" fmla="*/ 6274456 h 6831203"/>
              <a:gd name="connsiteX4096" fmla="*/ 4475928 w 4865539"/>
              <a:gd name="connsiteY4096" fmla="*/ 6278428 h 6831203"/>
              <a:gd name="connsiteX4097" fmla="*/ 4471159 w 4865539"/>
              <a:gd name="connsiteY4097" fmla="*/ 6283392 h 6831203"/>
              <a:gd name="connsiteX4098" fmla="*/ 4466198 w 4865539"/>
              <a:gd name="connsiteY4098" fmla="*/ 6289846 h 6831203"/>
              <a:gd name="connsiteX4099" fmla="*/ 4461428 w 4865539"/>
              <a:gd name="connsiteY4099" fmla="*/ 6296793 h 6831203"/>
              <a:gd name="connsiteX4100" fmla="*/ 4456659 w 4865539"/>
              <a:gd name="connsiteY4100" fmla="*/ 6304734 h 6831203"/>
              <a:gd name="connsiteX4101" fmla="*/ 4451698 w 4865539"/>
              <a:gd name="connsiteY4101" fmla="*/ 6312679 h 6831203"/>
              <a:gd name="connsiteX4102" fmla="*/ 4446736 w 4865539"/>
              <a:gd name="connsiteY4102" fmla="*/ 6321612 h 6831203"/>
              <a:gd name="connsiteX4103" fmla="*/ 4441966 w 4865539"/>
              <a:gd name="connsiteY4103" fmla="*/ 6332036 h 6831203"/>
              <a:gd name="connsiteX4104" fmla="*/ 4436815 w 4865539"/>
              <a:gd name="connsiteY4104" fmla="*/ 6342460 h 6831203"/>
              <a:gd name="connsiteX4105" fmla="*/ 4432044 w 4865539"/>
              <a:gd name="connsiteY4105" fmla="*/ 6353378 h 6831203"/>
              <a:gd name="connsiteX4106" fmla="*/ 4421932 w 4865539"/>
              <a:gd name="connsiteY4106" fmla="*/ 6376711 h 6831203"/>
              <a:gd name="connsiteX4107" fmla="*/ 4411820 w 4865539"/>
              <a:gd name="connsiteY4107" fmla="*/ 6401532 h 6831203"/>
              <a:gd name="connsiteX4108" fmla="*/ 4401518 w 4865539"/>
              <a:gd name="connsiteY4108" fmla="*/ 6427838 h 6831203"/>
              <a:gd name="connsiteX4109" fmla="*/ 4401326 w 4865539"/>
              <a:gd name="connsiteY4109" fmla="*/ 6423868 h 6831203"/>
              <a:gd name="connsiteX4110" fmla="*/ 4400944 w 4865539"/>
              <a:gd name="connsiteY4110" fmla="*/ 6419895 h 6831203"/>
              <a:gd name="connsiteX4111" fmla="*/ 4399607 w 4865539"/>
              <a:gd name="connsiteY4111" fmla="*/ 6412946 h 6831203"/>
              <a:gd name="connsiteX4112" fmla="*/ 4398081 w 4865539"/>
              <a:gd name="connsiteY4112" fmla="*/ 6406492 h 6831203"/>
              <a:gd name="connsiteX4113" fmla="*/ 4396175 w 4865539"/>
              <a:gd name="connsiteY4113" fmla="*/ 6399545 h 6831203"/>
              <a:gd name="connsiteX4114" fmla="*/ 4392359 w 4865539"/>
              <a:gd name="connsiteY4114" fmla="*/ 6387631 h 6831203"/>
              <a:gd name="connsiteX4115" fmla="*/ 4390450 w 4865539"/>
              <a:gd name="connsiteY4115" fmla="*/ 6380684 h 6831203"/>
              <a:gd name="connsiteX4116" fmla="*/ 4388926 w 4865539"/>
              <a:gd name="connsiteY4116" fmla="*/ 6374228 h 6831203"/>
              <a:gd name="connsiteX4117" fmla="*/ 4384727 w 4865539"/>
              <a:gd name="connsiteY4117" fmla="*/ 6381178 h 6831203"/>
              <a:gd name="connsiteX4118" fmla="*/ 4380721 w 4865539"/>
              <a:gd name="connsiteY4118" fmla="*/ 6389617 h 6831203"/>
              <a:gd name="connsiteX4119" fmla="*/ 4376521 w 4865539"/>
              <a:gd name="connsiteY4119" fmla="*/ 6398055 h 6831203"/>
              <a:gd name="connsiteX4120" fmla="*/ 4372706 w 4865539"/>
              <a:gd name="connsiteY4120" fmla="*/ 6407984 h 6831203"/>
              <a:gd name="connsiteX4121" fmla="*/ 4368700 w 4865539"/>
              <a:gd name="connsiteY4121" fmla="*/ 6418904 h 6831203"/>
              <a:gd name="connsiteX4122" fmla="*/ 4364693 w 4865539"/>
              <a:gd name="connsiteY4122" fmla="*/ 6429822 h 6831203"/>
              <a:gd name="connsiteX4123" fmla="*/ 4360686 w 4865539"/>
              <a:gd name="connsiteY4123" fmla="*/ 6441737 h 6831203"/>
              <a:gd name="connsiteX4124" fmla="*/ 4356870 w 4865539"/>
              <a:gd name="connsiteY4124" fmla="*/ 6453651 h 6831203"/>
              <a:gd name="connsiteX4125" fmla="*/ 4348857 w 4865539"/>
              <a:gd name="connsiteY4125" fmla="*/ 6479957 h 6831203"/>
              <a:gd name="connsiteX4126" fmla="*/ 4341034 w 4865539"/>
              <a:gd name="connsiteY4126" fmla="*/ 6506763 h 6831203"/>
              <a:gd name="connsiteX4127" fmla="*/ 4325771 w 4865539"/>
              <a:gd name="connsiteY4127" fmla="*/ 6561860 h 6831203"/>
              <a:gd name="connsiteX4128" fmla="*/ 4317756 w 4865539"/>
              <a:gd name="connsiteY4128" fmla="*/ 6590156 h 6831203"/>
              <a:gd name="connsiteX4129" fmla="*/ 4310125 w 4865539"/>
              <a:gd name="connsiteY4129" fmla="*/ 6615966 h 6831203"/>
              <a:gd name="connsiteX4130" fmla="*/ 4302300 w 4865539"/>
              <a:gd name="connsiteY4130" fmla="*/ 6641278 h 6831203"/>
              <a:gd name="connsiteX4131" fmla="*/ 4298296 w 4865539"/>
              <a:gd name="connsiteY4131" fmla="*/ 6653194 h 6831203"/>
              <a:gd name="connsiteX4132" fmla="*/ 4294288 w 4865539"/>
              <a:gd name="connsiteY4132" fmla="*/ 6664610 h 6831203"/>
              <a:gd name="connsiteX4133" fmla="*/ 4290473 w 4865539"/>
              <a:gd name="connsiteY4133" fmla="*/ 6675034 h 6831203"/>
              <a:gd name="connsiteX4134" fmla="*/ 4286467 w 4865539"/>
              <a:gd name="connsiteY4134" fmla="*/ 6684962 h 6831203"/>
              <a:gd name="connsiteX4135" fmla="*/ 4282270 w 4865539"/>
              <a:gd name="connsiteY4135" fmla="*/ 6694393 h 6831203"/>
              <a:gd name="connsiteX4136" fmla="*/ 4278261 w 4865539"/>
              <a:gd name="connsiteY4136" fmla="*/ 6702334 h 6831203"/>
              <a:gd name="connsiteX4137" fmla="*/ 4274444 w 4865539"/>
              <a:gd name="connsiteY4137" fmla="*/ 6709783 h 6831203"/>
              <a:gd name="connsiteX4138" fmla="*/ 4270248 w 4865539"/>
              <a:gd name="connsiteY4138" fmla="*/ 6715737 h 6831203"/>
              <a:gd name="connsiteX4139" fmla="*/ 4266049 w 4865539"/>
              <a:gd name="connsiteY4139" fmla="*/ 6721696 h 6831203"/>
              <a:gd name="connsiteX4140" fmla="*/ 4261853 w 4865539"/>
              <a:gd name="connsiteY4140" fmla="*/ 6725667 h 6831203"/>
              <a:gd name="connsiteX4141" fmla="*/ 4274064 w 4865539"/>
              <a:gd name="connsiteY4141" fmla="*/ 6692905 h 6831203"/>
              <a:gd name="connsiteX4142" fmla="*/ 4286274 w 4865539"/>
              <a:gd name="connsiteY4142" fmla="*/ 6658158 h 6831203"/>
              <a:gd name="connsiteX4143" fmla="*/ 4298104 w 4865539"/>
              <a:gd name="connsiteY4143" fmla="*/ 6622911 h 6831203"/>
              <a:gd name="connsiteX4144" fmla="*/ 4309933 w 4865539"/>
              <a:gd name="connsiteY4144" fmla="*/ 6586679 h 6831203"/>
              <a:gd name="connsiteX4145" fmla="*/ 4321573 w 4865539"/>
              <a:gd name="connsiteY4145" fmla="*/ 6548459 h 6831203"/>
              <a:gd name="connsiteX4146" fmla="*/ 4333211 w 4865539"/>
              <a:gd name="connsiteY4146" fmla="*/ 6510238 h 6831203"/>
              <a:gd name="connsiteX4147" fmla="*/ 4344277 w 4865539"/>
              <a:gd name="connsiteY4147" fmla="*/ 6470526 h 6831203"/>
              <a:gd name="connsiteX4148" fmla="*/ 4355153 w 4865539"/>
              <a:gd name="connsiteY4148" fmla="*/ 6431313 h 6831203"/>
              <a:gd name="connsiteX4149" fmla="*/ 4375950 w 4865539"/>
              <a:gd name="connsiteY4149" fmla="*/ 6350405 h 6831203"/>
              <a:gd name="connsiteX4150" fmla="*/ 4385681 w 4865539"/>
              <a:gd name="connsiteY4150" fmla="*/ 6311188 h 6831203"/>
              <a:gd name="connsiteX4151" fmla="*/ 4395411 w 4865539"/>
              <a:gd name="connsiteY4151" fmla="*/ 6271477 h 6831203"/>
              <a:gd name="connsiteX4152" fmla="*/ 4404570 w 4865539"/>
              <a:gd name="connsiteY4152" fmla="*/ 6233257 h 6831203"/>
              <a:gd name="connsiteX4153" fmla="*/ 4413345 w 4865539"/>
              <a:gd name="connsiteY4153" fmla="*/ 6196525 h 6831203"/>
              <a:gd name="connsiteX4154" fmla="*/ 4421741 w 4865539"/>
              <a:gd name="connsiteY4154" fmla="*/ 6160286 h 6831203"/>
              <a:gd name="connsiteX4155" fmla="*/ 4429564 w 4865539"/>
              <a:gd name="connsiteY4155" fmla="*/ 6125044 h 6831203"/>
              <a:gd name="connsiteX4156" fmla="*/ 4433380 w 4865539"/>
              <a:gd name="connsiteY4156" fmla="*/ 6093773 h 6831203"/>
              <a:gd name="connsiteX4157" fmla="*/ 4437385 w 4865539"/>
              <a:gd name="connsiteY4157" fmla="*/ 6062995 h 6831203"/>
              <a:gd name="connsiteX4158" fmla="*/ 4441394 w 4865539"/>
              <a:gd name="connsiteY4158" fmla="*/ 6032222 h 6831203"/>
              <a:gd name="connsiteX4159" fmla="*/ 4445590 w 4865539"/>
              <a:gd name="connsiteY4159" fmla="*/ 6001446 h 6831203"/>
              <a:gd name="connsiteX4160" fmla="*/ 4450169 w 4865539"/>
              <a:gd name="connsiteY4160" fmla="*/ 5970671 h 6831203"/>
              <a:gd name="connsiteX4161" fmla="*/ 4455132 w 4865539"/>
              <a:gd name="connsiteY4161" fmla="*/ 5940391 h 6831203"/>
              <a:gd name="connsiteX4162" fmla="*/ 4459900 w 4865539"/>
              <a:gd name="connsiteY4162" fmla="*/ 5909616 h 6831203"/>
              <a:gd name="connsiteX4163" fmla="*/ 4465244 w 4865539"/>
              <a:gd name="connsiteY4163" fmla="*/ 5879338 h 6831203"/>
              <a:gd name="connsiteX4164" fmla="*/ 4470013 w 4865539"/>
              <a:gd name="connsiteY4164" fmla="*/ 5848563 h 6831203"/>
              <a:gd name="connsiteX4165" fmla="*/ 4474975 w 4865539"/>
              <a:gd name="connsiteY4165" fmla="*/ 5817785 h 6831203"/>
              <a:gd name="connsiteX4166" fmla="*/ 4485467 w 4865539"/>
              <a:gd name="connsiteY4166" fmla="*/ 5756234 h 6831203"/>
              <a:gd name="connsiteX4167" fmla="*/ 4496343 w 4865539"/>
              <a:gd name="connsiteY4167" fmla="*/ 5694185 h 6831203"/>
              <a:gd name="connsiteX4168" fmla="*/ 4507218 w 4865539"/>
              <a:gd name="connsiteY4168" fmla="*/ 5632144 h 6831203"/>
              <a:gd name="connsiteX4169" fmla="*/ 4518093 w 4865539"/>
              <a:gd name="connsiteY4169" fmla="*/ 5570097 h 6831203"/>
              <a:gd name="connsiteX4170" fmla="*/ 4528588 w 4865539"/>
              <a:gd name="connsiteY4170" fmla="*/ 5506561 h 6831203"/>
              <a:gd name="connsiteX4171" fmla="*/ 4538891 w 4865539"/>
              <a:gd name="connsiteY4171" fmla="*/ 5443531 h 6831203"/>
              <a:gd name="connsiteX4172" fmla="*/ 4543662 w 4865539"/>
              <a:gd name="connsiteY4172" fmla="*/ 5411754 h 6831203"/>
              <a:gd name="connsiteX4173" fmla="*/ 4548622 w 4865539"/>
              <a:gd name="connsiteY4173" fmla="*/ 5379491 h 6831203"/>
              <a:gd name="connsiteX4174" fmla="*/ 4553392 w 4865539"/>
              <a:gd name="connsiteY4174" fmla="*/ 5347722 h 6831203"/>
              <a:gd name="connsiteX4175" fmla="*/ 4557971 w 4865539"/>
              <a:gd name="connsiteY4175" fmla="*/ 5315958 h 6831203"/>
              <a:gd name="connsiteX4176" fmla="*/ 4562360 w 4865539"/>
              <a:gd name="connsiteY4176" fmla="*/ 5283199 h 6831203"/>
              <a:gd name="connsiteX4177" fmla="*/ 4566557 w 4865539"/>
              <a:gd name="connsiteY4177" fmla="*/ 5250929 h 6831203"/>
              <a:gd name="connsiteX4178" fmla="*/ 4570373 w 4865539"/>
              <a:gd name="connsiteY4178" fmla="*/ 5218165 h 6831203"/>
              <a:gd name="connsiteX4179" fmla="*/ 4574189 w 4865539"/>
              <a:gd name="connsiteY4179" fmla="*/ 5185905 h 6831203"/>
              <a:gd name="connsiteX4180" fmla="*/ 4577432 w 4865539"/>
              <a:gd name="connsiteY4180" fmla="*/ 5153151 h 6831203"/>
              <a:gd name="connsiteX4181" fmla="*/ 4580676 w 4865539"/>
              <a:gd name="connsiteY4181" fmla="*/ 5120879 h 6831203"/>
              <a:gd name="connsiteX4182" fmla="*/ 4586017 w 4865539"/>
              <a:gd name="connsiteY4182" fmla="*/ 5094079 h 6831203"/>
              <a:gd name="connsiteX4183" fmla="*/ 4590980 w 4865539"/>
              <a:gd name="connsiteY4183" fmla="*/ 5067279 h 6831203"/>
              <a:gd name="connsiteX4184" fmla="*/ 4595559 w 4865539"/>
              <a:gd name="connsiteY4184" fmla="*/ 5039480 h 6831203"/>
              <a:gd name="connsiteX4185" fmla="*/ 4600328 w 4865539"/>
              <a:gd name="connsiteY4185" fmla="*/ 5012178 h 6831203"/>
              <a:gd name="connsiteX4186" fmla="*/ 4604335 w 4865539"/>
              <a:gd name="connsiteY4186" fmla="*/ 4984872 h 6831203"/>
              <a:gd name="connsiteX4187" fmla="*/ 4608533 w 4865539"/>
              <a:gd name="connsiteY4187" fmla="*/ 4957073 h 6831203"/>
              <a:gd name="connsiteX4188" fmla="*/ 4612349 w 4865539"/>
              <a:gd name="connsiteY4188" fmla="*/ 4929769 h 6831203"/>
              <a:gd name="connsiteX4189" fmla="*/ 4615784 w 4865539"/>
              <a:gd name="connsiteY4189" fmla="*/ 4901477 h 6831203"/>
              <a:gd name="connsiteX4190" fmla="*/ 4619026 w 4865539"/>
              <a:gd name="connsiteY4190" fmla="*/ 4873676 h 6831203"/>
              <a:gd name="connsiteX4191" fmla="*/ 4622460 w 4865539"/>
              <a:gd name="connsiteY4191" fmla="*/ 4845384 h 6831203"/>
              <a:gd name="connsiteX4192" fmla="*/ 4625324 w 4865539"/>
              <a:gd name="connsiteY4192" fmla="*/ 4816591 h 6831203"/>
              <a:gd name="connsiteX4193" fmla="*/ 4627801 w 4865539"/>
              <a:gd name="connsiteY4193" fmla="*/ 4788300 h 6831203"/>
              <a:gd name="connsiteX4194" fmla="*/ 4630285 w 4865539"/>
              <a:gd name="connsiteY4194" fmla="*/ 4759511 h 6831203"/>
              <a:gd name="connsiteX4195" fmla="*/ 4632573 w 4865539"/>
              <a:gd name="connsiteY4195" fmla="*/ 4730723 h 6831203"/>
              <a:gd name="connsiteX4196" fmla="*/ 4634672 w 4865539"/>
              <a:gd name="connsiteY4196" fmla="*/ 4701442 h 6831203"/>
              <a:gd name="connsiteX4197" fmla="*/ 4636389 w 4865539"/>
              <a:gd name="connsiteY4197" fmla="*/ 4672153 h 6831203"/>
              <a:gd name="connsiteX4198" fmla="*/ 4638106 w 4865539"/>
              <a:gd name="connsiteY4198" fmla="*/ 4643364 h 6831203"/>
              <a:gd name="connsiteX4199" fmla="*/ 4639442 w 4865539"/>
              <a:gd name="connsiteY4199" fmla="*/ 4613583 h 6831203"/>
              <a:gd name="connsiteX4200" fmla="*/ 4640778 w 4865539"/>
              <a:gd name="connsiteY4200" fmla="*/ 4584294 h 6831203"/>
              <a:gd name="connsiteX4201" fmla="*/ 4641731 w 4865539"/>
              <a:gd name="connsiteY4201" fmla="*/ 4555009 h 6831203"/>
              <a:gd name="connsiteX4202" fmla="*/ 4642493 w 4865539"/>
              <a:gd name="connsiteY4202" fmla="*/ 4524729 h 6831203"/>
              <a:gd name="connsiteX4203" fmla="*/ 4643257 w 4865539"/>
              <a:gd name="connsiteY4203" fmla="*/ 4494950 h 6831203"/>
              <a:gd name="connsiteX4204" fmla="*/ 4643831 w 4865539"/>
              <a:gd name="connsiteY4204" fmla="*/ 4464667 h 6831203"/>
              <a:gd name="connsiteX4205" fmla="*/ 4644020 w 4865539"/>
              <a:gd name="connsiteY4205" fmla="*/ 4434388 h 6831203"/>
              <a:gd name="connsiteX4206" fmla="*/ 4644403 w 4865539"/>
              <a:gd name="connsiteY4206" fmla="*/ 4404112 h 6831203"/>
              <a:gd name="connsiteX4207" fmla="*/ 4644020 w 4865539"/>
              <a:gd name="connsiteY4207" fmla="*/ 4373831 h 6831203"/>
              <a:gd name="connsiteX4208" fmla="*/ 4643831 w 4865539"/>
              <a:gd name="connsiteY4208" fmla="*/ 4343056 h 6831203"/>
              <a:gd name="connsiteX4209" fmla="*/ 4643640 w 4865539"/>
              <a:gd name="connsiteY4209" fmla="*/ 4312780 h 6831203"/>
              <a:gd name="connsiteX4210" fmla="*/ 4643066 w 4865539"/>
              <a:gd name="connsiteY4210" fmla="*/ 4282003 h 6831203"/>
              <a:gd name="connsiteX4211" fmla="*/ 4642304 w 4865539"/>
              <a:gd name="connsiteY4211" fmla="*/ 4251225 h 6831203"/>
              <a:gd name="connsiteX4212" fmla="*/ 4641541 w 4865539"/>
              <a:gd name="connsiteY4212" fmla="*/ 4219957 h 6831203"/>
              <a:gd name="connsiteX4213" fmla="*/ 4640395 w 4865539"/>
              <a:gd name="connsiteY4213" fmla="*/ 4189178 h 6831203"/>
              <a:gd name="connsiteX4214" fmla="*/ 4639060 w 4865539"/>
              <a:gd name="connsiteY4214" fmla="*/ 4189178 h 6831203"/>
              <a:gd name="connsiteX4215" fmla="*/ 4637916 w 4865539"/>
              <a:gd name="connsiteY4215" fmla="*/ 4190173 h 6831203"/>
              <a:gd name="connsiteX4216" fmla="*/ 4636580 w 4865539"/>
              <a:gd name="connsiteY4216" fmla="*/ 4191663 h 6831203"/>
              <a:gd name="connsiteX4217" fmla="*/ 4635627 w 4865539"/>
              <a:gd name="connsiteY4217" fmla="*/ 4193155 h 6831203"/>
              <a:gd name="connsiteX4218" fmla="*/ 4634482 w 4865539"/>
              <a:gd name="connsiteY4218" fmla="*/ 4195136 h 6831203"/>
              <a:gd name="connsiteX4219" fmla="*/ 4633526 w 4865539"/>
              <a:gd name="connsiteY4219" fmla="*/ 4197123 h 6831203"/>
              <a:gd name="connsiteX4220" fmla="*/ 4631811 w 4865539"/>
              <a:gd name="connsiteY4220" fmla="*/ 4203077 h 6831203"/>
              <a:gd name="connsiteX4221" fmla="*/ 4630092 w 4865539"/>
              <a:gd name="connsiteY4221" fmla="*/ 4209033 h 6831203"/>
              <a:gd name="connsiteX4222" fmla="*/ 4628565 w 4865539"/>
              <a:gd name="connsiteY4222" fmla="*/ 4215984 h 6831203"/>
              <a:gd name="connsiteX4223" fmla="*/ 4625705 w 4865539"/>
              <a:gd name="connsiteY4223" fmla="*/ 4230874 h 6831203"/>
              <a:gd name="connsiteX4224" fmla="*/ 4624370 w 4865539"/>
              <a:gd name="connsiteY4224" fmla="*/ 4237826 h 6831203"/>
              <a:gd name="connsiteX4225" fmla="*/ 4622843 w 4865539"/>
              <a:gd name="connsiteY4225" fmla="*/ 4244773 h 6831203"/>
              <a:gd name="connsiteX4226" fmla="*/ 4621125 w 4865539"/>
              <a:gd name="connsiteY4226" fmla="*/ 4250729 h 6831203"/>
              <a:gd name="connsiteX4227" fmla="*/ 4619406 w 4865539"/>
              <a:gd name="connsiteY4227" fmla="*/ 4256189 h 6831203"/>
              <a:gd name="connsiteX4228" fmla="*/ 4618454 w 4865539"/>
              <a:gd name="connsiteY4228" fmla="*/ 4258174 h 6831203"/>
              <a:gd name="connsiteX4229" fmla="*/ 4617308 w 4865539"/>
              <a:gd name="connsiteY4229" fmla="*/ 4260657 h 6831203"/>
              <a:gd name="connsiteX4230" fmla="*/ 4616165 w 4865539"/>
              <a:gd name="connsiteY4230" fmla="*/ 4261651 h 6831203"/>
              <a:gd name="connsiteX4231" fmla="*/ 4615210 w 4865539"/>
              <a:gd name="connsiteY4231" fmla="*/ 4263638 h 6831203"/>
              <a:gd name="connsiteX4232" fmla="*/ 4613876 w 4865539"/>
              <a:gd name="connsiteY4232" fmla="*/ 4264134 h 6831203"/>
              <a:gd name="connsiteX4233" fmla="*/ 4612539 w 4865539"/>
              <a:gd name="connsiteY4233" fmla="*/ 4264134 h 6831203"/>
              <a:gd name="connsiteX4234" fmla="*/ 4611012 w 4865539"/>
              <a:gd name="connsiteY4234" fmla="*/ 4264134 h 6831203"/>
              <a:gd name="connsiteX4235" fmla="*/ 4609486 w 4865539"/>
              <a:gd name="connsiteY4235" fmla="*/ 4263638 h 6831203"/>
              <a:gd name="connsiteX4236" fmla="*/ 4612920 w 4865539"/>
              <a:gd name="connsiteY4236" fmla="*/ 4196627 h 6831203"/>
              <a:gd name="connsiteX4237" fmla="*/ 4614447 w 4865539"/>
              <a:gd name="connsiteY4237" fmla="*/ 4165849 h 6831203"/>
              <a:gd name="connsiteX4238" fmla="*/ 4615591 w 4865539"/>
              <a:gd name="connsiteY4238" fmla="*/ 4136564 h 6831203"/>
              <a:gd name="connsiteX4239" fmla="*/ 4616736 w 4865539"/>
              <a:gd name="connsiteY4239" fmla="*/ 4108768 h 6831203"/>
              <a:gd name="connsiteX4240" fmla="*/ 4617500 w 4865539"/>
              <a:gd name="connsiteY4240" fmla="*/ 4081470 h 6831203"/>
              <a:gd name="connsiteX4241" fmla="*/ 4618263 w 4865539"/>
              <a:gd name="connsiteY4241" fmla="*/ 4054662 h 6831203"/>
              <a:gd name="connsiteX4242" fmla="*/ 4618454 w 4865539"/>
              <a:gd name="connsiteY4242" fmla="*/ 4028354 h 6831203"/>
              <a:gd name="connsiteX4243" fmla="*/ 4618645 w 4865539"/>
              <a:gd name="connsiteY4243" fmla="*/ 4001552 h 6831203"/>
              <a:gd name="connsiteX4244" fmla="*/ 4618645 w 4865539"/>
              <a:gd name="connsiteY4244" fmla="*/ 3974748 h 6831203"/>
              <a:gd name="connsiteX4245" fmla="*/ 4618454 w 4865539"/>
              <a:gd name="connsiteY4245" fmla="*/ 3946951 h 6831203"/>
              <a:gd name="connsiteX4246" fmla="*/ 4618072 w 4865539"/>
              <a:gd name="connsiteY4246" fmla="*/ 3918158 h 6831203"/>
              <a:gd name="connsiteX4247" fmla="*/ 4617308 w 4865539"/>
              <a:gd name="connsiteY4247" fmla="*/ 3888876 h 6831203"/>
              <a:gd name="connsiteX4248" fmla="*/ 4616165 w 4865539"/>
              <a:gd name="connsiteY4248" fmla="*/ 3858102 h 6831203"/>
              <a:gd name="connsiteX4249" fmla="*/ 4614447 w 4865539"/>
              <a:gd name="connsiteY4249" fmla="*/ 3825340 h 6831203"/>
              <a:gd name="connsiteX4250" fmla="*/ 4612349 w 4865539"/>
              <a:gd name="connsiteY4250" fmla="*/ 3791091 h 6831203"/>
              <a:gd name="connsiteX4251" fmla="*/ 4610822 w 4865539"/>
              <a:gd name="connsiteY4251" fmla="*/ 3794568 h 6831203"/>
              <a:gd name="connsiteX4252" fmla="*/ 4609296 w 4865539"/>
              <a:gd name="connsiteY4252" fmla="*/ 3799034 h 6831203"/>
              <a:gd name="connsiteX4253" fmla="*/ 4607960 w 4865539"/>
              <a:gd name="connsiteY4253" fmla="*/ 3803496 h 6831203"/>
              <a:gd name="connsiteX4254" fmla="*/ 4606815 w 4865539"/>
              <a:gd name="connsiteY4254" fmla="*/ 3808962 h 6831203"/>
              <a:gd name="connsiteX4255" fmla="*/ 4605670 w 4865539"/>
              <a:gd name="connsiteY4255" fmla="*/ 3814422 h 6831203"/>
              <a:gd name="connsiteX4256" fmla="*/ 4604907 w 4865539"/>
              <a:gd name="connsiteY4256" fmla="*/ 3820872 h 6831203"/>
              <a:gd name="connsiteX4257" fmla="*/ 4603952 w 4865539"/>
              <a:gd name="connsiteY4257" fmla="*/ 3827825 h 6831203"/>
              <a:gd name="connsiteX4258" fmla="*/ 4603381 w 4865539"/>
              <a:gd name="connsiteY4258" fmla="*/ 3835266 h 6831203"/>
              <a:gd name="connsiteX4259" fmla="*/ 4605290 w 4865539"/>
              <a:gd name="connsiteY4259" fmla="*/ 3838247 h 6831203"/>
              <a:gd name="connsiteX4260" fmla="*/ 4606624 w 4865539"/>
              <a:gd name="connsiteY4260" fmla="*/ 3842216 h 6831203"/>
              <a:gd name="connsiteX4261" fmla="*/ 4607960 w 4865539"/>
              <a:gd name="connsiteY4261" fmla="*/ 3847180 h 6831203"/>
              <a:gd name="connsiteX4262" fmla="*/ 4608723 w 4865539"/>
              <a:gd name="connsiteY4262" fmla="*/ 3851646 h 6831203"/>
              <a:gd name="connsiteX4263" fmla="*/ 4609678 w 4865539"/>
              <a:gd name="connsiteY4263" fmla="*/ 3857110 h 6831203"/>
              <a:gd name="connsiteX4264" fmla="*/ 4610059 w 4865539"/>
              <a:gd name="connsiteY4264" fmla="*/ 3863064 h 6831203"/>
              <a:gd name="connsiteX4265" fmla="*/ 4610250 w 4865539"/>
              <a:gd name="connsiteY4265" fmla="*/ 3869518 h 6831203"/>
              <a:gd name="connsiteX4266" fmla="*/ 4610630 w 4865539"/>
              <a:gd name="connsiteY4266" fmla="*/ 3875475 h 6831203"/>
              <a:gd name="connsiteX4267" fmla="*/ 4610630 w 4865539"/>
              <a:gd name="connsiteY4267" fmla="*/ 3881925 h 6831203"/>
              <a:gd name="connsiteX4268" fmla="*/ 4610250 w 4865539"/>
              <a:gd name="connsiteY4268" fmla="*/ 3888876 h 6831203"/>
              <a:gd name="connsiteX4269" fmla="*/ 4609486 w 4865539"/>
              <a:gd name="connsiteY4269" fmla="*/ 3902773 h 6831203"/>
              <a:gd name="connsiteX4270" fmla="*/ 4608342 w 4865539"/>
              <a:gd name="connsiteY4270" fmla="*/ 3917170 h 6831203"/>
              <a:gd name="connsiteX4271" fmla="*/ 4607006 w 4865539"/>
              <a:gd name="connsiteY4271" fmla="*/ 3931562 h 6831203"/>
              <a:gd name="connsiteX4272" fmla="*/ 4604142 w 4865539"/>
              <a:gd name="connsiteY4272" fmla="*/ 3958864 h 6831203"/>
              <a:gd name="connsiteX4273" fmla="*/ 4603191 w 4865539"/>
              <a:gd name="connsiteY4273" fmla="*/ 3971272 h 6831203"/>
              <a:gd name="connsiteX4274" fmla="*/ 4602237 w 4865539"/>
              <a:gd name="connsiteY4274" fmla="*/ 3982194 h 6831203"/>
              <a:gd name="connsiteX4275" fmla="*/ 4602044 w 4865539"/>
              <a:gd name="connsiteY4275" fmla="*/ 3986662 h 6831203"/>
              <a:gd name="connsiteX4276" fmla="*/ 4602044 w 4865539"/>
              <a:gd name="connsiteY4276" fmla="*/ 3991128 h 6831203"/>
              <a:gd name="connsiteX4277" fmla="*/ 4602044 w 4865539"/>
              <a:gd name="connsiteY4277" fmla="*/ 3994603 h 6831203"/>
              <a:gd name="connsiteX4278" fmla="*/ 4602426 w 4865539"/>
              <a:gd name="connsiteY4278" fmla="*/ 3998080 h 6831203"/>
              <a:gd name="connsiteX4279" fmla="*/ 4602808 w 4865539"/>
              <a:gd name="connsiteY4279" fmla="*/ 4001052 h 6831203"/>
              <a:gd name="connsiteX4280" fmla="*/ 4603571 w 4865539"/>
              <a:gd name="connsiteY4280" fmla="*/ 4002548 h 6831203"/>
              <a:gd name="connsiteX4281" fmla="*/ 4604335 w 4865539"/>
              <a:gd name="connsiteY4281" fmla="*/ 4004035 h 6831203"/>
              <a:gd name="connsiteX4282" fmla="*/ 4605670 w 4865539"/>
              <a:gd name="connsiteY4282" fmla="*/ 4004531 h 6831203"/>
              <a:gd name="connsiteX4283" fmla="*/ 4603763 w 4865539"/>
              <a:gd name="connsiteY4283" fmla="*/ 4017926 h 6831203"/>
              <a:gd name="connsiteX4284" fmla="*/ 4602044 w 4865539"/>
              <a:gd name="connsiteY4284" fmla="*/ 4031831 h 6831203"/>
              <a:gd name="connsiteX4285" fmla="*/ 4600518 w 4865539"/>
              <a:gd name="connsiteY4285" fmla="*/ 4045728 h 6831203"/>
              <a:gd name="connsiteX4286" fmla="*/ 4599183 w 4865539"/>
              <a:gd name="connsiteY4286" fmla="*/ 4059131 h 6831203"/>
              <a:gd name="connsiteX4287" fmla="*/ 4597848 w 4865539"/>
              <a:gd name="connsiteY4287" fmla="*/ 4073030 h 6831203"/>
              <a:gd name="connsiteX4288" fmla="*/ 4596893 w 4865539"/>
              <a:gd name="connsiteY4288" fmla="*/ 4086928 h 6831203"/>
              <a:gd name="connsiteX4289" fmla="*/ 4595177 w 4865539"/>
              <a:gd name="connsiteY4289" fmla="*/ 4115720 h 6831203"/>
              <a:gd name="connsiteX4290" fmla="*/ 4593459 w 4865539"/>
              <a:gd name="connsiteY4290" fmla="*/ 4144013 h 6831203"/>
              <a:gd name="connsiteX4291" fmla="*/ 4592123 w 4865539"/>
              <a:gd name="connsiteY4291" fmla="*/ 4173792 h 6831203"/>
              <a:gd name="connsiteX4292" fmla="*/ 4589643 w 4865539"/>
              <a:gd name="connsiteY4292" fmla="*/ 4233360 h 6831203"/>
              <a:gd name="connsiteX4293" fmla="*/ 4588118 w 4865539"/>
              <a:gd name="connsiteY4293" fmla="*/ 4262643 h 6831203"/>
              <a:gd name="connsiteX4294" fmla="*/ 4586590 w 4865539"/>
              <a:gd name="connsiteY4294" fmla="*/ 4291929 h 6831203"/>
              <a:gd name="connsiteX4295" fmla="*/ 4584682 w 4865539"/>
              <a:gd name="connsiteY4295" fmla="*/ 4321712 h 6831203"/>
              <a:gd name="connsiteX4296" fmla="*/ 4583347 w 4865539"/>
              <a:gd name="connsiteY4296" fmla="*/ 4336605 h 6831203"/>
              <a:gd name="connsiteX4297" fmla="*/ 4582012 w 4865539"/>
              <a:gd name="connsiteY4297" fmla="*/ 4350506 h 6831203"/>
              <a:gd name="connsiteX4298" fmla="*/ 4580485 w 4865539"/>
              <a:gd name="connsiteY4298" fmla="*/ 4365394 h 6831203"/>
              <a:gd name="connsiteX4299" fmla="*/ 4578770 w 4865539"/>
              <a:gd name="connsiteY4299" fmla="*/ 4379789 h 6831203"/>
              <a:gd name="connsiteX4300" fmla="*/ 4576859 w 4865539"/>
              <a:gd name="connsiteY4300" fmla="*/ 4394183 h 6831203"/>
              <a:gd name="connsiteX4301" fmla="*/ 4574571 w 4865539"/>
              <a:gd name="connsiteY4301" fmla="*/ 4408078 h 6831203"/>
              <a:gd name="connsiteX4302" fmla="*/ 4572089 w 4865539"/>
              <a:gd name="connsiteY4302" fmla="*/ 4422473 h 6831203"/>
              <a:gd name="connsiteX4303" fmla="*/ 4569418 w 4865539"/>
              <a:gd name="connsiteY4303" fmla="*/ 4436373 h 6831203"/>
              <a:gd name="connsiteX4304" fmla="*/ 4566176 w 4865539"/>
              <a:gd name="connsiteY4304" fmla="*/ 4449775 h 6831203"/>
              <a:gd name="connsiteX4305" fmla="*/ 4562932 w 4865539"/>
              <a:gd name="connsiteY4305" fmla="*/ 4463675 h 6831203"/>
              <a:gd name="connsiteX4306" fmla="*/ 4563123 w 4865539"/>
              <a:gd name="connsiteY4306" fmla="*/ 4466648 h 6831203"/>
              <a:gd name="connsiteX4307" fmla="*/ 4563695 w 4865539"/>
              <a:gd name="connsiteY4307" fmla="*/ 4468633 h 6831203"/>
              <a:gd name="connsiteX4308" fmla="*/ 4564458 w 4865539"/>
              <a:gd name="connsiteY4308" fmla="*/ 4469627 h 6831203"/>
              <a:gd name="connsiteX4309" fmla="*/ 4565413 w 4865539"/>
              <a:gd name="connsiteY4309" fmla="*/ 4470626 h 6831203"/>
              <a:gd name="connsiteX4310" fmla="*/ 4567701 w 4865539"/>
              <a:gd name="connsiteY4310" fmla="*/ 4469627 h 6831203"/>
              <a:gd name="connsiteX4311" fmla="*/ 4570373 w 4865539"/>
              <a:gd name="connsiteY4311" fmla="*/ 4469129 h 6831203"/>
              <a:gd name="connsiteX4312" fmla="*/ 4571709 w 4865539"/>
              <a:gd name="connsiteY4312" fmla="*/ 4469129 h 6831203"/>
              <a:gd name="connsiteX4313" fmla="*/ 4573044 w 4865539"/>
              <a:gd name="connsiteY4313" fmla="*/ 4469129 h 6831203"/>
              <a:gd name="connsiteX4314" fmla="*/ 4574189 w 4865539"/>
              <a:gd name="connsiteY4314" fmla="*/ 4471121 h 6831203"/>
              <a:gd name="connsiteX4315" fmla="*/ 4575333 w 4865539"/>
              <a:gd name="connsiteY4315" fmla="*/ 4472608 h 6831203"/>
              <a:gd name="connsiteX4316" fmla="*/ 4576098 w 4865539"/>
              <a:gd name="connsiteY4316" fmla="*/ 4476086 h 6831203"/>
              <a:gd name="connsiteX4317" fmla="*/ 4576859 w 4865539"/>
              <a:gd name="connsiteY4317" fmla="*/ 4480553 h 6831203"/>
              <a:gd name="connsiteX4318" fmla="*/ 4577050 w 4865539"/>
              <a:gd name="connsiteY4318" fmla="*/ 4487005 h 6831203"/>
              <a:gd name="connsiteX4319" fmla="*/ 4577243 w 4865539"/>
              <a:gd name="connsiteY4319" fmla="*/ 4494950 h 6831203"/>
              <a:gd name="connsiteX4320" fmla="*/ 4575524 w 4865539"/>
              <a:gd name="connsiteY4320" fmla="*/ 4493954 h 6831203"/>
              <a:gd name="connsiteX4321" fmla="*/ 4574189 w 4865539"/>
              <a:gd name="connsiteY4321" fmla="*/ 4494452 h 6831203"/>
              <a:gd name="connsiteX4322" fmla="*/ 4572662 w 4865539"/>
              <a:gd name="connsiteY4322" fmla="*/ 4494950 h 6831203"/>
              <a:gd name="connsiteX4323" fmla="*/ 4571328 w 4865539"/>
              <a:gd name="connsiteY4323" fmla="*/ 4496437 h 6831203"/>
              <a:gd name="connsiteX4324" fmla="*/ 4569990 w 4865539"/>
              <a:gd name="connsiteY4324" fmla="*/ 4498420 h 6831203"/>
              <a:gd name="connsiteX4325" fmla="*/ 4568846 w 4865539"/>
              <a:gd name="connsiteY4325" fmla="*/ 4501399 h 6831203"/>
              <a:gd name="connsiteX4326" fmla="*/ 4567701 w 4865539"/>
              <a:gd name="connsiteY4326" fmla="*/ 4504872 h 6831203"/>
              <a:gd name="connsiteX4327" fmla="*/ 4566749 w 4865539"/>
              <a:gd name="connsiteY4327" fmla="*/ 4508844 h 6831203"/>
              <a:gd name="connsiteX4328" fmla="*/ 4565793 w 4865539"/>
              <a:gd name="connsiteY4328" fmla="*/ 4513313 h 6831203"/>
              <a:gd name="connsiteX4329" fmla="*/ 4565220 w 4865539"/>
              <a:gd name="connsiteY4329" fmla="*/ 4518275 h 6831203"/>
              <a:gd name="connsiteX4330" fmla="*/ 4563695 w 4865539"/>
              <a:gd name="connsiteY4330" fmla="*/ 4529695 h 6831203"/>
              <a:gd name="connsiteX4331" fmla="*/ 4562549 w 4865539"/>
              <a:gd name="connsiteY4331" fmla="*/ 4542104 h 6831203"/>
              <a:gd name="connsiteX4332" fmla="*/ 4561597 w 4865539"/>
              <a:gd name="connsiteY4332" fmla="*/ 4556003 h 6831203"/>
              <a:gd name="connsiteX4333" fmla="*/ 4561023 w 4865539"/>
              <a:gd name="connsiteY4333" fmla="*/ 4570895 h 6831203"/>
              <a:gd name="connsiteX4334" fmla="*/ 4560834 w 4865539"/>
              <a:gd name="connsiteY4334" fmla="*/ 4585786 h 6831203"/>
              <a:gd name="connsiteX4335" fmla="*/ 4560642 w 4865539"/>
              <a:gd name="connsiteY4335" fmla="*/ 4601172 h 6831203"/>
              <a:gd name="connsiteX4336" fmla="*/ 4560834 w 4865539"/>
              <a:gd name="connsiteY4336" fmla="*/ 4616064 h 6831203"/>
              <a:gd name="connsiteX4337" fmla="*/ 4561215 w 4865539"/>
              <a:gd name="connsiteY4337" fmla="*/ 4630459 h 6831203"/>
              <a:gd name="connsiteX4338" fmla="*/ 4561597 w 4865539"/>
              <a:gd name="connsiteY4338" fmla="*/ 4644856 h 6831203"/>
              <a:gd name="connsiteX4339" fmla="*/ 4562549 w 4865539"/>
              <a:gd name="connsiteY4339" fmla="*/ 4657758 h 6831203"/>
              <a:gd name="connsiteX4340" fmla="*/ 4563313 w 4865539"/>
              <a:gd name="connsiteY4340" fmla="*/ 4668678 h 6831203"/>
              <a:gd name="connsiteX4341" fmla="*/ 4562169 w 4865539"/>
              <a:gd name="connsiteY4341" fmla="*/ 4662227 h 6831203"/>
              <a:gd name="connsiteX4342" fmla="*/ 4560834 w 4865539"/>
              <a:gd name="connsiteY4342" fmla="*/ 4656767 h 6831203"/>
              <a:gd name="connsiteX4343" fmla="*/ 4559307 w 4865539"/>
              <a:gd name="connsiteY4343" fmla="*/ 4653290 h 6831203"/>
              <a:gd name="connsiteX4344" fmla="*/ 4557971 w 4865539"/>
              <a:gd name="connsiteY4344" fmla="*/ 4651307 h 6831203"/>
              <a:gd name="connsiteX4345" fmla="*/ 4557208 w 4865539"/>
              <a:gd name="connsiteY4345" fmla="*/ 4651307 h 6831203"/>
              <a:gd name="connsiteX4346" fmla="*/ 4556636 w 4865539"/>
              <a:gd name="connsiteY4346" fmla="*/ 4650805 h 6831203"/>
              <a:gd name="connsiteX4347" fmla="*/ 4555298 w 4865539"/>
              <a:gd name="connsiteY4347" fmla="*/ 4651803 h 6831203"/>
              <a:gd name="connsiteX4348" fmla="*/ 4554155 w 4865539"/>
              <a:gd name="connsiteY4348" fmla="*/ 4653290 h 6831203"/>
              <a:gd name="connsiteX4349" fmla="*/ 4552820 w 4865539"/>
              <a:gd name="connsiteY4349" fmla="*/ 4656767 h 6831203"/>
              <a:gd name="connsiteX4350" fmla="*/ 4551483 w 4865539"/>
              <a:gd name="connsiteY4350" fmla="*/ 4660738 h 6831203"/>
              <a:gd name="connsiteX4351" fmla="*/ 4550529 w 4865539"/>
              <a:gd name="connsiteY4351" fmla="*/ 4666695 h 6831203"/>
              <a:gd name="connsiteX4352" fmla="*/ 4549196 w 4865539"/>
              <a:gd name="connsiteY4352" fmla="*/ 4672153 h 6831203"/>
              <a:gd name="connsiteX4353" fmla="*/ 4548050 w 4865539"/>
              <a:gd name="connsiteY4353" fmla="*/ 4679597 h 6831203"/>
              <a:gd name="connsiteX4354" fmla="*/ 4545569 w 4865539"/>
              <a:gd name="connsiteY4354" fmla="*/ 4695480 h 6831203"/>
              <a:gd name="connsiteX4355" fmla="*/ 4543470 w 4865539"/>
              <a:gd name="connsiteY4355" fmla="*/ 4714344 h 6831203"/>
              <a:gd name="connsiteX4356" fmla="*/ 4540991 w 4865539"/>
              <a:gd name="connsiteY4356" fmla="*/ 4735188 h 6831203"/>
              <a:gd name="connsiteX4357" fmla="*/ 4538891 w 4865539"/>
              <a:gd name="connsiteY4357" fmla="*/ 4756040 h 6831203"/>
              <a:gd name="connsiteX4358" fmla="*/ 4534311 w 4865539"/>
              <a:gd name="connsiteY4358" fmla="*/ 4798226 h 6831203"/>
              <a:gd name="connsiteX4359" fmla="*/ 4531833 w 4865539"/>
              <a:gd name="connsiteY4359" fmla="*/ 4819071 h 6831203"/>
              <a:gd name="connsiteX4360" fmla="*/ 4529351 w 4865539"/>
              <a:gd name="connsiteY4360" fmla="*/ 4836946 h 6831203"/>
              <a:gd name="connsiteX4361" fmla="*/ 4527061 w 4865539"/>
              <a:gd name="connsiteY4361" fmla="*/ 4853328 h 6831203"/>
              <a:gd name="connsiteX4362" fmla="*/ 4525917 w 4865539"/>
              <a:gd name="connsiteY4362" fmla="*/ 4859281 h 6831203"/>
              <a:gd name="connsiteX4363" fmla="*/ 4524583 w 4865539"/>
              <a:gd name="connsiteY4363" fmla="*/ 4865735 h 6831203"/>
              <a:gd name="connsiteX4364" fmla="*/ 4524200 w 4865539"/>
              <a:gd name="connsiteY4364" fmla="*/ 4864741 h 6831203"/>
              <a:gd name="connsiteX4365" fmla="*/ 4523626 w 4865539"/>
              <a:gd name="connsiteY4365" fmla="*/ 4862758 h 6831203"/>
              <a:gd name="connsiteX4366" fmla="*/ 4523244 w 4865539"/>
              <a:gd name="connsiteY4366" fmla="*/ 4858785 h 6831203"/>
              <a:gd name="connsiteX4367" fmla="*/ 4523056 w 4865539"/>
              <a:gd name="connsiteY4367" fmla="*/ 4854317 h 6831203"/>
              <a:gd name="connsiteX4368" fmla="*/ 4523056 w 4865539"/>
              <a:gd name="connsiteY4368" fmla="*/ 4849355 h 6831203"/>
              <a:gd name="connsiteX4369" fmla="*/ 4523056 w 4865539"/>
              <a:gd name="connsiteY4369" fmla="*/ 4843897 h 6831203"/>
              <a:gd name="connsiteX4370" fmla="*/ 4522864 w 4865539"/>
              <a:gd name="connsiteY4370" fmla="*/ 4839429 h 6831203"/>
              <a:gd name="connsiteX4371" fmla="*/ 4522483 w 4865539"/>
              <a:gd name="connsiteY4371" fmla="*/ 4837941 h 6831203"/>
              <a:gd name="connsiteX4372" fmla="*/ 4522101 w 4865539"/>
              <a:gd name="connsiteY4372" fmla="*/ 4835954 h 6831203"/>
              <a:gd name="connsiteX4373" fmla="*/ 4521529 w 4865539"/>
              <a:gd name="connsiteY4373" fmla="*/ 4834964 h 6831203"/>
              <a:gd name="connsiteX4374" fmla="*/ 4520957 w 4865539"/>
              <a:gd name="connsiteY4374" fmla="*/ 4834463 h 6831203"/>
              <a:gd name="connsiteX4375" fmla="*/ 4519240 w 4865539"/>
              <a:gd name="connsiteY4375" fmla="*/ 4842404 h 6831203"/>
              <a:gd name="connsiteX4376" fmla="*/ 4517713 w 4865539"/>
              <a:gd name="connsiteY4376" fmla="*/ 4849849 h 6831203"/>
              <a:gd name="connsiteX4377" fmla="*/ 4516569 w 4865539"/>
              <a:gd name="connsiteY4377" fmla="*/ 4857794 h 6831203"/>
              <a:gd name="connsiteX4378" fmla="*/ 4515423 w 4865539"/>
              <a:gd name="connsiteY4378" fmla="*/ 4865735 h 6831203"/>
              <a:gd name="connsiteX4379" fmla="*/ 4514469 w 4865539"/>
              <a:gd name="connsiteY4379" fmla="*/ 4873182 h 6831203"/>
              <a:gd name="connsiteX4380" fmla="*/ 4513897 w 4865539"/>
              <a:gd name="connsiteY4380" fmla="*/ 4881119 h 6831203"/>
              <a:gd name="connsiteX4381" fmla="*/ 4513325 w 4865539"/>
              <a:gd name="connsiteY4381" fmla="*/ 4888568 h 6831203"/>
              <a:gd name="connsiteX4382" fmla="*/ 4512943 w 4865539"/>
              <a:gd name="connsiteY4382" fmla="*/ 4896507 h 6831203"/>
              <a:gd name="connsiteX4383" fmla="*/ 4512753 w 4865539"/>
              <a:gd name="connsiteY4383" fmla="*/ 4903957 h 6831203"/>
              <a:gd name="connsiteX4384" fmla="*/ 4512943 w 4865539"/>
              <a:gd name="connsiteY4384" fmla="*/ 4911402 h 6831203"/>
              <a:gd name="connsiteX4385" fmla="*/ 4512943 w 4865539"/>
              <a:gd name="connsiteY4385" fmla="*/ 4918849 h 6831203"/>
              <a:gd name="connsiteX4386" fmla="*/ 4513325 w 4865539"/>
              <a:gd name="connsiteY4386" fmla="*/ 4925800 h 6831203"/>
              <a:gd name="connsiteX4387" fmla="*/ 4514087 w 4865539"/>
              <a:gd name="connsiteY4387" fmla="*/ 4932256 h 6831203"/>
              <a:gd name="connsiteX4388" fmla="*/ 4514659 w 4865539"/>
              <a:gd name="connsiteY4388" fmla="*/ 4939203 h 6831203"/>
              <a:gd name="connsiteX4389" fmla="*/ 4515615 w 4865539"/>
              <a:gd name="connsiteY4389" fmla="*/ 4946151 h 6831203"/>
              <a:gd name="connsiteX4390" fmla="*/ 4516759 w 4865539"/>
              <a:gd name="connsiteY4390" fmla="*/ 4951615 h 6831203"/>
              <a:gd name="connsiteX4391" fmla="*/ 4516186 w 4865539"/>
              <a:gd name="connsiteY4391" fmla="*/ 4957574 h 6831203"/>
              <a:gd name="connsiteX4392" fmla="*/ 4515423 w 4865539"/>
              <a:gd name="connsiteY4392" fmla="*/ 4961545 h 6831203"/>
              <a:gd name="connsiteX4393" fmla="*/ 4514469 w 4865539"/>
              <a:gd name="connsiteY4393" fmla="*/ 4964024 h 6831203"/>
              <a:gd name="connsiteX4394" fmla="*/ 4513705 w 4865539"/>
              <a:gd name="connsiteY4394" fmla="*/ 4966007 h 6831203"/>
              <a:gd name="connsiteX4395" fmla="*/ 4512560 w 4865539"/>
              <a:gd name="connsiteY4395" fmla="*/ 4966509 h 6831203"/>
              <a:gd name="connsiteX4396" fmla="*/ 4511415 w 4865539"/>
              <a:gd name="connsiteY4396" fmla="*/ 4966509 h 6831203"/>
              <a:gd name="connsiteX4397" fmla="*/ 4510272 w 4865539"/>
              <a:gd name="connsiteY4397" fmla="*/ 4966509 h 6831203"/>
              <a:gd name="connsiteX4398" fmla="*/ 4509318 w 4865539"/>
              <a:gd name="connsiteY4398" fmla="*/ 4965514 h 6831203"/>
              <a:gd name="connsiteX4399" fmla="*/ 4506647 w 4865539"/>
              <a:gd name="connsiteY4399" fmla="*/ 4963032 h 6831203"/>
              <a:gd name="connsiteX4400" fmla="*/ 4504166 w 4865539"/>
              <a:gd name="connsiteY4400" fmla="*/ 4960553 h 6831203"/>
              <a:gd name="connsiteX4401" fmla="*/ 4502831 w 4865539"/>
              <a:gd name="connsiteY4401" fmla="*/ 4959060 h 6831203"/>
              <a:gd name="connsiteX4402" fmla="*/ 4501876 w 4865539"/>
              <a:gd name="connsiteY4402" fmla="*/ 4959060 h 6831203"/>
              <a:gd name="connsiteX4403" fmla="*/ 4500732 w 4865539"/>
              <a:gd name="connsiteY4403" fmla="*/ 4959060 h 6831203"/>
              <a:gd name="connsiteX4404" fmla="*/ 4499587 w 4865539"/>
              <a:gd name="connsiteY4404" fmla="*/ 4960052 h 6831203"/>
              <a:gd name="connsiteX4405" fmla="*/ 4498250 w 4865539"/>
              <a:gd name="connsiteY4405" fmla="*/ 4972463 h 6831203"/>
              <a:gd name="connsiteX4406" fmla="*/ 4496916 w 4865539"/>
              <a:gd name="connsiteY4406" fmla="*/ 4984376 h 6831203"/>
              <a:gd name="connsiteX4407" fmla="*/ 4495581 w 4865539"/>
              <a:gd name="connsiteY4407" fmla="*/ 4996292 h 6831203"/>
              <a:gd name="connsiteX4408" fmla="*/ 4494054 w 4865539"/>
              <a:gd name="connsiteY4408" fmla="*/ 5008205 h 6831203"/>
              <a:gd name="connsiteX4409" fmla="*/ 4490810 w 4865539"/>
              <a:gd name="connsiteY4409" fmla="*/ 5030539 h 6831203"/>
              <a:gd name="connsiteX4410" fmla="*/ 4487375 w 4865539"/>
              <a:gd name="connsiteY4410" fmla="*/ 5052879 h 6831203"/>
              <a:gd name="connsiteX4411" fmla="*/ 4483369 w 4865539"/>
              <a:gd name="connsiteY4411" fmla="*/ 5073729 h 6831203"/>
              <a:gd name="connsiteX4412" fmla="*/ 4479363 w 4865539"/>
              <a:gd name="connsiteY4412" fmla="*/ 5094575 h 6831203"/>
              <a:gd name="connsiteX4413" fmla="*/ 4471159 w 4865539"/>
              <a:gd name="connsiteY4413" fmla="*/ 5135278 h 6831203"/>
              <a:gd name="connsiteX4414" fmla="*/ 4466770 w 4865539"/>
              <a:gd name="connsiteY4414" fmla="*/ 5156128 h 6831203"/>
              <a:gd name="connsiteX4415" fmla="*/ 4462571 w 4865539"/>
              <a:gd name="connsiteY4415" fmla="*/ 5176968 h 6831203"/>
              <a:gd name="connsiteX4416" fmla="*/ 4458566 w 4865539"/>
              <a:gd name="connsiteY4416" fmla="*/ 5198824 h 6831203"/>
              <a:gd name="connsiteX4417" fmla="*/ 4454558 w 4865539"/>
              <a:gd name="connsiteY4417" fmla="*/ 5220650 h 6831203"/>
              <a:gd name="connsiteX4418" fmla="*/ 4451124 w 4865539"/>
              <a:gd name="connsiteY4418" fmla="*/ 5243981 h 6831203"/>
              <a:gd name="connsiteX4419" fmla="*/ 4447881 w 4865539"/>
              <a:gd name="connsiteY4419" fmla="*/ 5267808 h 6831203"/>
              <a:gd name="connsiteX4420" fmla="*/ 4446353 w 4865539"/>
              <a:gd name="connsiteY4420" fmla="*/ 5280218 h 6831203"/>
              <a:gd name="connsiteX4421" fmla="*/ 4444828 w 4865539"/>
              <a:gd name="connsiteY4421" fmla="*/ 5293617 h 6831203"/>
              <a:gd name="connsiteX4422" fmla="*/ 4443492 w 4865539"/>
              <a:gd name="connsiteY4422" fmla="*/ 5306528 h 6831203"/>
              <a:gd name="connsiteX4423" fmla="*/ 4442348 w 4865539"/>
              <a:gd name="connsiteY4423" fmla="*/ 5320427 h 6831203"/>
              <a:gd name="connsiteX4424" fmla="*/ 4440821 w 4865539"/>
              <a:gd name="connsiteY4424" fmla="*/ 5317446 h 6831203"/>
              <a:gd name="connsiteX4425" fmla="*/ 4439486 w 4865539"/>
              <a:gd name="connsiteY4425" fmla="*/ 5316454 h 6831203"/>
              <a:gd name="connsiteX4426" fmla="*/ 4438150 w 4865539"/>
              <a:gd name="connsiteY4426" fmla="*/ 5314967 h 6831203"/>
              <a:gd name="connsiteX4427" fmla="*/ 4436815 w 4865539"/>
              <a:gd name="connsiteY4427" fmla="*/ 5315958 h 6831203"/>
              <a:gd name="connsiteX4428" fmla="*/ 4435861 w 4865539"/>
              <a:gd name="connsiteY4428" fmla="*/ 5316454 h 6831203"/>
              <a:gd name="connsiteX4429" fmla="*/ 4434525 w 4865539"/>
              <a:gd name="connsiteY4429" fmla="*/ 5317446 h 6831203"/>
              <a:gd name="connsiteX4430" fmla="*/ 4432235 w 4865539"/>
              <a:gd name="connsiteY4430" fmla="*/ 5320427 h 6831203"/>
              <a:gd name="connsiteX4431" fmla="*/ 4429946 w 4865539"/>
              <a:gd name="connsiteY4431" fmla="*/ 5323901 h 6831203"/>
              <a:gd name="connsiteX4432" fmla="*/ 4428609 w 4865539"/>
              <a:gd name="connsiteY4432" fmla="*/ 5324897 h 6831203"/>
              <a:gd name="connsiteX4433" fmla="*/ 4427465 w 4865539"/>
              <a:gd name="connsiteY4433" fmla="*/ 5325387 h 6831203"/>
              <a:gd name="connsiteX4434" fmla="*/ 4426131 w 4865539"/>
              <a:gd name="connsiteY4434" fmla="*/ 5325387 h 6831203"/>
              <a:gd name="connsiteX4435" fmla="*/ 4424795 w 4865539"/>
              <a:gd name="connsiteY4435" fmla="*/ 5324897 h 6831203"/>
              <a:gd name="connsiteX4436" fmla="*/ 4423458 w 4865539"/>
              <a:gd name="connsiteY4436" fmla="*/ 5323901 h 6831203"/>
              <a:gd name="connsiteX4437" fmla="*/ 4421932 w 4865539"/>
              <a:gd name="connsiteY4437" fmla="*/ 5320922 h 6831203"/>
              <a:gd name="connsiteX4438" fmla="*/ 4417924 w 4865539"/>
              <a:gd name="connsiteY4438" fmla="*/ 5349214 h 6831203"/>
              <a:gd name="connsiteX4439" fmla="*/ 4416017 w 4865539"/>
              <a:gd name="connsiteY4439" fmla="*/ 5362613 h 6831203"/>
              <a:gd name="connsiteX4440" fmla="*/ 4414109 w 4865539"/>
              <a:gd name="connsiteY4440" fmla="*/ 5375024 h 6831203"/>
              <a:gd name="connsiteX4441" fmla="*/ 4412964 w 4865539"/>
              <a:gd name="connsiteY4441" fmla="*/ 5380980 h 6831203"/>
              <a:gd name="connsiteX4442" fmla="*/ 4411629 w 4865539"/>
              <a:gd name="connsiteY4442" fmla="*/ 5385942 h 6831203"/>
              <a:gd name="connsiteX4443" fmla="*/ 4410484 w 4865539"/>
              <a:gd name="connsiteY4443" fmla="*/ 5389915 h 6831203"/>
              <a:gd name="connsiteX4444" fmla="*/ 4409530 w 4865539"/>
              <a:gd name="connsiteY4444" fmla="*/ 5393887 h 6831203"/>
              <a:gd name="connsiteX4445" fmla="*/ 4408196 w 4865539"/>
              <a:gd name="connsiteY4445" fmla="*/ 5396368 h 6831203"/>
              <a:gd name="connsiteX4446" fmla="*/ 4406860 w 4865539"/>
              <a:gd name="connsiteY4446" fmla="*/ 5398352 h 6831203"/>
              <a:gd name="connsiteX4447" fmla="*/ 4405332 w 4865539"/>
              <a:gd name="connsiteY4447" fmla="*/ 5398851 h 6831203"/>
              <a:gd name="connsiteX4448" fmla="*/ 4403997 w 4865539"/>
              <a:gd name="connsiteY4448" fmla="*/ 5398352 h 6831203"/>
              <a:gd name="connsiteX4449" fmla="*/ 4403233 w 4865539"/>
              <a:gd name="connsiteY4449" fmla="*/ 5401832 h 6831203"/>
              <a:gd name="connsiteX4450" fmla="*/ 4403042 w 4865539"/>
              <a:gd name="connsiteY4450" fmla="*/ 5405305 h 6831203"/>
              <a:gd name="connsiteX4451" fmla="*/ 4402853 w 4865539"/>
              <a:gd name="connsiteY4451" fmla="*/ 5409277 h 6831203"/>
              <a:gd name="connsiteX4452" fmla="*/ 4402853 w 4865539"/>
              <a:gd name="connsiteY4452" fmla="*/ 5413246 h 6831203"/>
              <a:gd name="connsiteX4453" fmla="*/ 4402853 w 4865539"/>
              <a:gd name="connsiteY4453" fmla="*/ 5417221 h 6831203"/>
              <a:gd name="connsiteX4454" fmla="*/ 4403233 w 4865539"/>
              <a:gd name="connsiteY4454" fmla="*/ 5421193 h 6831203"/>
              <a:gd name="connsiteX4455" fmla="*/ 4403616 w 4865539"/>
              <a:gd name="connsiteY4455" fmla="*/ 5424668 h 6831203"/>
              <a:gd name="connsiteX4456" fmla="*/ 4404189 w 4865539"/>
              <a:gd name="connsiteY4456" fmla="*/ 5427646 h 6831203"/>
              <a:gd name="connsiteX4457" fmla="*/ 4404760 w 4865539"/>
              <a:gd name="connsiteY4457" fmla="*/ 5429630 h 6831203"/>
              <a:gd name="connsiteX4458" fmla="*/ 4405524 w 4865539"/>
              <a:gd name="connsiteY4458" fmla="*/ 5431615 h 6831203"/>
              <a:gd name="connsiteX4459" fmla="*/ 4406478 w 4865539"/>
              <a:gd name="connsiteY4459" fmla="*/ 5432613 h 6831203"/>
              <a:gd name="connsiteX4460" fmla="*/ 4407050 w 4865539"/>
              <a:gd name="connsiteY4460" fmla="*/ 5432613 h 6831203"/>
              <a:gd name="connsiteX4461" fmla="*/ 4408196 w 4865539"/>
              <a:gd name="connsiteY4461" fmla="*/ 5431615 h 6831203"/>
              <a:gd name="connsiteX4462" fmla="*/ 4408958 w 4865539"/>
              <a:gd name="connsiteY4462" fmla="*/ 5428638 h 6831203"/>
              <a:gd name="connsiteX4463" fmla="*/ 4409912 w 4865539"/>
              <a:gd name="connsiteY4463" fmla="*/ 5424668 h 6831203"/>
              <a:gd name="connsiteX4464" fmla="*/ 4411057 w 4865539"/>
              <a:gd name="connsiteY4464" fmla="*/ 5419705 h 6831203"/>
              <a:gd name="connsiteX4465" fmla="*/ 4411820 w 4865539"/>
              <a:gd name="connsiteY4465" fmla="*/ 5423178 h 6831203"/>
              <a:gd name="connsiteX4466" fmla="*/ 4412392 w 4865539"/>
              <a:gd name="connsiteY4466" fmla="*/ 5425659 h 6831203"/>
              <a:gd name="connsiteX4467" fmla="*/ 4412011 w 4865539"/>
              <a:gd name="connsiteY4467" fmla="*/ 5428638 h 6831203"/>
              <a:gd name="connsiteX4468" fmla="*/ 4411629 w 4865539"/>
              <a:gd name="connsiteY4468" fmla="*/ 5431615 h 6831203"/>
              <a:gd name="connsiteX4469" fmla="*/ 4411057 w 4865539"/>
              <a:gd name="connsiteY4469" fmla="*/ 5433602 h 6831203"/>
              <a:gd name="connsiteX4470" fmla="*/ 4409912 w 4865539"/>
              <a:gd name="connsiteY4470" fmla="*/ 5436583 h 6831203"/>
              <a:gd name="connsiteX4471" fmla="*/ 4407242 w 4865539"/>
              <a:gd name="connsiteY4471" fmla="*/ 5442533 h 6831203"/>
              <a:gd name="connsiteX4472" fmla="*/ 4404189 w 4865539"/>
              <a:gd name="connsiteY4472" fmla="*/ 5448994 h 6831203"/>
              <a:gd name="connsiteX4473" fmla="*/ 4402662 w 4865539"/>
              <a:gd name="connsiteY4473" fmla="*/ 5452959 h 6831203"/>
              <a:gd name="connsiteX4474" fmla="*/ 4401135 w 4865539"/>
              <a:gd name="connsiteY4474" fmla="*/ 5458419 h 6831203"/>
              <a:gd name="connsiteX4475" fmla="*/ 4399800 w 4865539"/>
              <a:gd name="connsiteY4475" fmla="*/ 5463383 h 6831203"/>
              <a:gd name="connsiteX4476" fmla="*/ 4398654 w 4865539"/>
              <a:gd name="connsiteY4476" fmla="*/ 5469835 h 6831203"/>
              <a:gd name="connsiteX4477" fmla="*/ 4397891 w 4865539"/>
              <a:gd name="connsiteY4477" fmla="*/ 5477278 h 6831203"/>
              <a:gd name="connsiteX4478" fmla="*/ 4397129 w 4865539"/>
              <a:gd name="connsiteY4478" fmla="*/ 5485221 h 6831203"/>
              <a:gd name="connsiteX4479" fmla="*/ 4395411 w 4865539"/>
              <a:gd name="connsiteY4479" fmla="*/ 5488200 h 6831203"/>
              <a:gd name="connsiteX4480" fmla="*/ 4394076 w 4865539"/>
              <a:gd name="connsiteY4480" fmla="*/ 5489687 h 6831203"/>
              <a:gd name="connsiteX4481" fmla="*/ 4392931 w 4865539"/>
              <a:gd name="connsiteY4481" fmla="*/ 5490683 h 6831203"/>
              <a:gd name="connsiteX4482" fmla="*/ 4392168 w 4865539"/>
              <a:gd name="connsiteY4482" fmla="*/ 5490683 h 6831203"/>
              <a:gd name="connsiteX4483" fmla="*/ 4391405 w 4865539"/>
              <a:gd name="connsiteY4483" fmla="*/ 5490189 h 6831203"/>
              <a:gd name="connsiteX4484" fmla="*/ 4390832 w 4865539"/>
              <a:gd name="connsiteY4484" fmla="*/ 5489687 h 6831203"/>
              <a:gd name="connsiteX4485" fmla="*/ 4389878 w 4865539"/>
              <a:gd name="connsiteY4485" fmla="*/ 5486715 h 6831203"/>
              <a:gd name="connsiteX4486" fmla="*/ 4389115 w 4865539"/>
              <a:gd name="connsiteY4486" fmla="*/ 5483730 h 6831203"/>
              <a:gd name="connsiteX4487" fmla="*/ 4388542 w 4865539"/>
              <a:gd name="connsiteY4487" fmla="*/ 5483234 h 6831203"/>
              <a:gd name="connsiteX4488" fmla="*/ 4387971 w 4865539"/>
              <a:gd name="connsiteY4488" fmla="*/ 5482738 h 6831203"/>
              <a:gd name="connsiteX4489" fmla="*/ 4387016 w 4865539"/>
              <a:gd name="connsiteY4489" fmla="*/ 5482738 h 6831203"/>
              <a:gd name="connsiteX4490" fmla="*/ 4386063 w 4865539"/>
              <a:gd name="connsiteY4490" fmla="*/ 5483730 h 6831203"/>
              <a:gd name="connsiteX4491" fmla="*/ 4384727 w 4865539"/>
              <a:gd name="connsiteY4491" fmla="*/ 5485717 h 6831203"/>
              <a:gd name="connsiteX4492" fmla="*/ 4383009 w 4865539"/>
              <a:gd name="connsiteY4492" fmla="*/ 5488698 h 6831203"/>
              <a:gd name="connsiteX4493" fmla="*/ 4383009 w 4865539"/>
              <a:gd name="connsiteY4493" fmla="*/ 5494158 h 6831203"/>
              <a:gd name="connsiteX4494" fmla="*/ 4382628 w 4865539"/>
              <a:gd name="connsiteY4494" fmla="*/ 5500107 h 6831203"/>
              <a:gd name="connsiteX4495" fmla="*/ 4382437 w 4865539"/>
              <a:gd name="connsiteY4495" fmla="*/ 5505567 h 6831203"/>
              <a:gd name="connsiteX4496" fmla="*/ 4382056 w 4865539"/>
              <a:gd name="connsiteY4496" fmla="*/ 5512019 h 6831203"/>
              <a:gd name="connsiteX4497" fmla="*/ 4380721 w 4865539"/>
              <a:gd name="connsiteY4497" fmla="*/ 5523437 h 6831203"/>
              <a:gd name="connsiteX4498" fmla="*/ 4379003 w 4865539"/>
              <a:gd name="connsiteY4498" fmla="*/ 5535348 h 6831203"/>
              <a:gd name="connsiteX4499" fmla="*/ 4377094 w 4865539"/>
              <a:gd name="connsiteY4499" fmla="*/ 5547264 h 6831203"/>
              <a:gd name="connsiteX4500" fmla="*/ 4374806 w 4865539"/>
              <a:gd name="connsiteY4500" fmla="*/ 5559173 h 6831203"/>
              <a:gd name="connsiteX4501" fmla="*/ 4370418 w 4865539"/>
              <a:gd name="connsiteY4501" fmla="*/ 5582505 h 6831203"/>
              <a:gd name="connsiteX4502" fmla="*/ 4368318 w 4865539"/>
              <a:gd name="connsiteY4502" fmla="*/ 5593429 h 6831203"/>
              <a:gd name="connsiteX4503" fmla="*/ 4366220 w 4865539"/>
              <a:gd name="connsiteY4503" fmla="*/ 5604346 h 6831203"/>
              <a:gd name="connsiteX4504" fmla="*/ 4364501 w 4865539"/>
              <a:gd name="connsiteY4504" fmla="*/ 5614771 h 6831203"/>
              <a:gd name="connsiteX4505" fmla="*/ 4363167 w 4865539"/>
              <a:gd name="connsiteY4505" fmla="*/ 5624697 h 6831203"/>
              <a:gd name="connsiteX4506" fmla="*/ 4362403 w 4865539"/>
              <a:gd name="connsiteY4506" fmla="*/ 5634129 h 6831203"/>
              <a:gd name="connsiteX4507" fmla="*/ 4362022 w 4865539"/>
              <a:gd name="connsiteY4507" fmla="*/ 5638100 h 6831203"/>
              <a:gd name="connsiteX4508" fmla="*/ 4362022 w 4865539"/>
              <a:gd name="connsiteY4508" fmla="*/ 5642568 h 6831203"/>
              <a:gd name="connsiteX4509" fmla="*/ 4362022 w 4865539"/>
              <a:gd name="connsiteY4509" fmla="*/ 5646539 h 6831203"/>
              <a:gd name="connsiteX4510" fmla="*/ 4362594 w 4865539"/>
              <a:gd name="connsiteY4510" fmla="*/ 5650009 h 6831203"/>
              <a:gd name="connsiteX4511" fmla="*/ 4362974 w 4865539"/>
              <a:gd name="connsiteY4511" fmla="*/ 5653980 h 6831203"/>
              <a:gd name="connsiteX4512" fmla="*/ 4363929 w 4865539"/>
              <a:gd name="connsiteY4512" fmla="*/ 5656961 h 6831203"/>
              <a:gd name="connsiteX4513" fmla="*/ 4361640 w 4865539"/>
              <a:gd name="connsiteY4513" fmla="*/ 5656961 h 6831203"/>
              <a:gd name="connsiteX4514" fmla="*/ 4359732 w 4865539"/>
              <a:gd name="connsiteY4514" fmla="*/ 5656961 h 6831203"/>
              <a:gd name="connsiteX4515" fmla="*/ 4358014 w 4865539"/>
              <a:gd name="connsiteY4515" fmla="*/ 5656961 h 6831203"/>
              <a:gd name="connsiteX4516" fmla="*/ 4355915 w 4865539"/>
              <a:gd name="connsiteY4516" fmla="*/ 5657457 h 6831203"/>
              <a:gd name="connsiteX4517" fmla="*/ 4354389 w 4865539"/>
              <a:gd name="connsiteY4517" fmla="*/ 5658446 h 6831203"/>
              <a:gd name="connsiteX4518" fmla="*/ 4352674 w 4865539"/>
              <a:gd name="connsiteY4518" fmla="*/ 5659440 h 6831203"/>
              <a:gd name="connsiteX4519" fmla="*/ 4351147 w 4865539"/>
              <a:gd name="connsiteY4519" fmla="*/ 5661425 h 6831203"/>
              <a:gd name="connsiteX4520" fmla="*/ 4349619 w 4865539"/>
              <a:gd name="connsiteY4520" fmla="*/ 5662919 h 6831203"/>
              <a:gd name="connsiteX4521" fmla="*/ 4346757 w 4865539"/>
              <a:gd name="connsiteY4521" fmla="*/ 5668378 h 6831203"/>
              <a:gd name="connsiteX4522" fmla="*/ 4344277 w 4865539"/>
              <a:gd name="connsiteY4522" fmla="*/ 5673836 h 6831203"/>
              <a:gd name="connsiteX4523" fmla="*/ 4341608 w 4865539"/>
              <a:gd name="connsiteY4523" fmla="*/ 5680288 h 6831203"/>
              <a:gd name="connsiteX4524" fmla="*/ 4339317 w 4865539"/>
              <a:gd name="connsiteY4524" fmla="*/ 5687735 h 6831203"/>
              <a:gd name="connsiteX4525" fmla="*/ 4337028 w 4865539"/>
              <a:gd name="connsiteY4525" fmla="*/ 5696174 h 6831203"/>
              <a:gd name="connsiteX4526" fmla="*/ 4334738 w 4865539"/>
              <a:gd name="connsiteY4526" fmla="*/ 5704609 h 6831203"/>
              <a:gd name="connsiteX4527" fmla="*/ 4329775 w 4865539"/>
              <a:gd name="connsiteY4527" fmla="*/ 5723970 h 6831203"/>
              <a:gd name="connsiteX4528" fmla="*/ 4324435 w 4865539"/>
              <a:gd name="connsiteY4528" fmla="*/ 5744818 h 6831203"/>
              <a:gd name="connsiteX4529" fmla="*/ 4321382 w 4865539"/>
              <a:gd name="connsiteY4529" fmla="*/ 5755242 h 6831203"/>
              <a:gd name="connsiteX4530" fmla="*/ 4317756 w 4865539"/>
              <a:gd name="connsiteY4530" fmla="*/ 5765666 h 6831203"/>
              <a:gd name="connsiteX4531" fmla="*/ 4317566 w 4865539"/>
              <a:gd name="connsiteY4531" fmla="*/ 5764177 h 6831203"/>
              <a:gd name="connsiteX4532" fmla="*/ 4317183 w 4865539"/>
              <a:gd name="connsiteY4532" fmla="*/ 5762191 h 6831203"/>
              <a:gd name="connsiteX4533" fmla="*/ 4317183 w 4865539"/>
              <a:gd name="connsiteY4533" fmla="*/ 5757725 h 6831203"/>
              <a:gd name="connsiteX4534" fmla="*/ 4317375 w 4865539"/>
              <a:gd name="connsiteY4534" fmla="*/ 5752761 h 6831203"/>
              <a:gd name="connsiteX4535" fmla="*/ 4317947 w 4865539"/>
              <a:gd name="connsiteY4535" fmla="*/ 5746803 h 6831203"/>
              <a:gd name="connsiteX4536" fmla="*/ 4319093 w 4865539"/>
              <a:gd name="connsiteY4536" fmla="*/ 5740845 h 6831203"/>
              <a:gd name="connsiteX4537" fmla="*/ 4320427 w 4865539"/>
              <a:gd name="connsiteY4537" fmla="*/ 5733896 h 6831203"/>
              <a:gd name="connsiteX4538" fmla="*/ 4323480 w 4865539"/>
              <a:gd name="connsiteY4538" fmla="*/ 5719499 h 6831203"/>
              <a:gd name="connsiteX4539" fmla="*/ 4326916 w 4865539"/>
              <a:gd name="connsiteY4539" fmla="*/ 5704113 h 6831203"/>
              <a:gd name="connsiteX4540" fmla="*/ 4330350 w 4865539"/>
              <a:gd name="connsiteY4540" fmla="*/ 5688229 h 6831203"/>
              <a:gd name="connsiteX4541" fmla="*/ 4331877 w 4865539"/>
              <a:gd name="connsiteY4541" fmla="*/ 5680782 h 6831203"/>
              <a:gd name="connsiteX4542" fmla="*/ 4333401 w 4865539"/>
              <a:gd name="connsiteY4542" fmla="*/ 5673343 h 6831203"/>
              <a:gd name="connsiteX4543" fmla="*/ 4334548 w 4865539"/>
              <a:gd name="connsiteY4543" fmla="*/ 5666389 h 6831203"/>
              <a:gd name="connsiteX4544" fmla="*/ 4335311 w 4865539"/>
              <a:gd name="connsiteY4544" fmla="*/ 5659440 h 6831203"/>
              <a:gd name="connsiteX4545" fmla="*/ 4333784 w 4865539"/>
              <a:gd name="connsiteY4545" fmla="*/ 5655471 h 6831203"/>
              <a:gd name="connsiteX4546" fmla="*/ 4332257 w 4865539"/>
              <a:gd name="connsiteY4546" fmla="*/ 5653486 h 6831203"/>
              <a:gd name="connsiteX4547" fmla="*/ 4330540 w 4865539"/>
              <a:gd name="connsiteY4547" fmla="*/ 5651995 h 6831203"/>
              <a:gd name="connsiteX4548" fmla="*/ 4328823 w 4865539"/>
              <a:gd name="connsiteY4548" fmla="*/ 5651995 h 6831203"/>
              <a:gd name="connsiteX4549" fmla="*/ 4326916 w 4865539"/>
              <a:gd name="connsiteY4549" fmla="*/ 5653486 h 6831203"/>
              <a:gd name="connsiteX4550" fmla="*/ 4325198 w 4865539"/>
              <a:gd name="connsiteY4550" fmla="*/ 5654979 h 6831203"/>
              <a:gd name="connsiteX4551" fmla="*/ 4323290 w 4865539"/>
              <a:gd name="connsiteY4551" fmla="*/ 5658446 h 6831203"/>
              <a:gd name="connsiteX4552" fmla="*/ 4321573 w 4865539"/>
              <a:gd name="connsiteY4552" fmla="*/ 5661925 h 6831203"/>
              <a:gd name="connsiteX4553" fmla="*/ 4319474 w 4865539"/>
              <a:gd name="connsiteY4553" fmla="*/ 5666389 h 6831203"/>
              <a:gd name="connsiteX4554" fmla="*/ 4317756 w 4865539"/>
              <a:gd name="connsiteY4554" fmla="*/ 5671851 h 6831203"/>
              <a:gd name="connsiteX4555" fmla="*/ 4316040 w 4865539"/>
              <a:gd name="connsiteY4555" fmla="*/ 5677311 h 6831203"/>
              <a:gd name="connsiteX4556" fmla="*/ 4314322 w 4865539"/>
              <a:gd name="connsiteY4556" fmla="*/ 5683765 h 6831203"/>
              <a:gd name="connsiteX4557" fmla="*/ 4311078 w 4865539"/>
              <a:gd name="connsiteY4557" fmla="*/ 5696174 h 6831203"/>
              <a:gd name="connsiteX4558" fmla="*/ 4308215 w 4865539"/>
              <a:gd name="connsiteY4558" fmla="*/ 5708583 h 6831203"/>
              <a:gd name="connsiteX4559" fmla="*/ 4307454 w 4865539"/>
              <a:gd name="connsiteY4559" fmla="*/ 5704609 h 6831203"/>
              <a:gd name="connsiteX4560" fmla="*/ 4307071 w 4865539"/>
              <a:gd name="connsiteY4560" fmla="*/ 5700638 h 6831203"/>
              <a:gd name="connsiteX4561" fmla="*/ 4306881 w 4865539"/>
              <a:gd name="connsiteY4561" fmla="*/ 5696668 h 6831203"/>
              <a:gd name="connsiteX4562" fmla="*/ 4306881 w 4865539"/>
              <a:gd name="connsiteY4562" fmla="*/ 5692697 h 6831203"/>
              <a:gd name="connsiteX4563" fmla="*/ 4306881 w 4865539"/>
              <a:gd name="connsiteY4563" fmla="*/ 5688727 h 6831203"/>
              <a:gd name="connsiteX4564" fmla="*/ 4307263 w 4865539"/>
              <a:gd name="connsiteY4564" fmla="*/ 5684756 h 6831203"/>
              <a:gd name="connsiteX4565" fmla="*/ 4307643 w 4865539"/>
              <a:gd name="connsiteY4565" fmla="*/ 5680782 h 6831203"/>
              <a:gd name="connsiteX4566" fmla="*/ 4308408 w 4865539"/>
              <a:gd name="connsiteY4566" fmla="*/ 5677311 h 6831203"/>
              <a:gd name="connsiteX4567" fmla="*/ 4310125 w 4865539"/>
              <a:gd name="connsiteY4567" fmla="*/ 5669864 h 6831203"/>
              <a:gd name="connsiteX4568" fmla="*/ 4312224 w 4865539"/>
              <a:gd name="connsiteY4568" fmla="*/ 5661925 h 6831203"/>
              <a:gd name="connsiteX4569" fmla="*/ 4317375 w 4865539"/>
              <a:gd name="connsiteY4569" fmla="*/ 5646039 h 6831203"/>
              <a:gd name="connsiteX4570" fmla="*/ 4320236 w 4865539"/>
              <a:gd name="connsiteY4570" fmla="*/ 5638100 h 6831203"/>
              <a:gd name="connsiteX4571" fmla="*/ 4322908 w 4865539"/>
              <a:gd name="connsiteY4571" fmla="*/ 5629165 h 6831203"/>
              <a:gd name="connsiteX4572" fmla="*/ 4325198 w 4865539"/>
              <a:gd name="connsiteY4572" fmla="*/ 5620230 h 6831203"/>
              <a:gd name="connsiteX4573" fmla="*/ 4327678 w 4865539"/>
              <a:gd name="connsiteY4573" fmla="*/ 5609804 h 6831203"/>
              <a:gd name="connsiteX4574" fmla="*/ 4328631 w 4865539"/>
              <a:gd name="connsiteY4574" fmla="*/ 5604842 h 6831203"/>
              <a:gd name="connsiteX4575" fmla="*/ 4329395 w 4865539"/>
              <a:gd name="connsiteY4575" fmla="*/ 5599882 h 6831203"/>
              <a:gd name="connsiteX4576" fmla="*/ 4330158 w 4865539"/>
              <a:gd name="connsiteY4576" fmla="*/ 5594420 h 6831203"/>
              <a:gd name="connsiteX4577" fmla="*/ 4330730 w 4865539"/>
              <a:gd name="connsiteY4577" fmla="*/ 5588960 h 6831203"/>
              <a:gd name="connsiteX4578" fmla="*/ 4331114 w 4865539"/>
              <a:gd name="connsiteY4578" fmla="*/ 5582505 h 6831203"/>
              <a:gd name="connsiteX4579" fmla="*/ 4331685 w 4865539"/>
              <a:gd name="connsiteY4579" fmla="*/ 5577045 h 6831203"/>
              <a:gd name="connsiteX4580" fmla="*/ 4331685 w 4865539"/>
              <a:gd name="connsiteY4580" fmla="*/ 5570593 h 6831203"/>
              <a:gd name="connsiteX4581" fmla="*/ 4331685 w 4865539"/>
              <a:gd name="connsiteY4581" fmla="*/ 5563644 h 6831203"/>
              <a:gd name="connsiteX4582" fmla="*/ 4329586 w 4865539"/>
              <a:gd name="connsiteY4582" fmla="*/ 5568608 h 6831203"/>
              <a:gd name="connsiteX4583" fmla="*/ 4327678 w 4865539"/>
              <a:gd name="connsiteY4583" fmla="*/ 5574066 h 6831203"/>
              <a:gd name="connsiteX4584" fmla="*/ 4325961 w 4865539"/>
              <a:gd name="connsiteY4584" fmla="*/ 5580521 h 6831203"/>
              <a:gd name="connsiteX4585" fmla="*/ 4323861 w 4865539"/>
              <a:gd name="connsiteY4585" fmla="*/ 5587967 h 6831203"/>
              <a:gd name="connsiteX4586" fmla="*/ 4320427 w 4865539"/>
              <a:gd name="connsiteY4586" fmla="*/ 5603355 h 6831203"/>
              <a:gd name="connsiteX4587" fmla="*/ 4316612 w 4865539"/>
              <a:gd name="connsiteY4587" fmla="*/ 5618243 h 6831203"/>
              <a:gd name="connsiteX4588" fmla="*/ 4314704 w 4865539"/>
              <a:gd name="connsiteY4588" fmla="*/ 5625191 h 6831203"/>
              <a:gd name="connsiteX4589" fmla="*/ 4312985 w 4865539"/>
              <a:gd name="connsiteY4589" fmla="*/ 5631152 h 6831203"/>
              <a:gd name="connsiteX4590" fmla="*/ 4311078 w 4865539"/>
              <a:gd name="connsiteY4590" fmla="*/ 5636608 h 6831203"/>
              <a:gd name="connsiteX4591" fmla="*/ 4308981 w 4865539"/>
              <a:gd name="connsiteY4591" fmla="*/ 5640579 h 6831203"/>
              <a:gd name="connsiteX4592" fmla="*/ 4307835 w 4865539"/>
              <a:gd name="connsiteY4592" fmla="*/ 5642070 h 6831203"/>
              <a:gd name="connsiteX4593" fmla="*/ 4307071 w 4865539"/>
              <a:gd name="connsiteY4593" fmla="*/ 5643062 h 6831203"/>
              <a:gd name="connsiteX4594" fmla="*/ 4305927 w 4865539"/>
              <a:gd name="connsiteY4594" fmla="*/ 5643560 h 6831203"/>
              <a:gd name="connsiteX4595" fmla="*/ 4304782 w 4865539"/>
              <a:gd name="connsiteY4595" fmla="*/ 5643560 h 6831203"/>
              <a:gd name="connsiteX4596" fmla="*/ 4303827 w 4865539"/>
              <a:gd name="connsiteY4596" fmla="*/ 5643560 h 6831203"/>
              <a:gd name="connsiteX4597" fmla="*/ 4302685 w 4865539"/>
              <a:gd name="connsiteY4597" fmla="*/ 5643062 h 6831203"/>
              <a:gd name="connsiteX4598" fmla="*/ 4301539 w 4865539"/>
              <a:gd name="connsiteY4598" fmla="*/ 5641575 h 6831203"/>
              <a:gd name="connsiteX4599" fmla="*/ 4300394 w 4865539"/>
              <a:gd name="connsiteY4599" fmla="*/ 5639585 h 6831203"/>
              <a:gd name="connsiteX4600" fmla="*/ 4299059 w 4865539"/>
              <a:gd name="connsiteY4600" fmla="*/ 5646539 h 6831203"/>
              <a:gd name="connsiteX4601" fmla="*/ 4298296 w 4865539"/>
              <a:gd name="connsiteY4601" fmla="*/ 5652988 h 6831203"/>
              <a:gd name="connsiteX4602" fmla="*/ 4297532 w 4865539"/>
              <a:gd name="connsiteY4602" fmla="*/ 5658446 h 6831203"/>
              <a:gd name="connsiteX4603" fmla="*/ 4297151 w 4865539"/>
              <a:gd name="connsiteY4603" fmla="*/ 5663410 h 6831203"/>
              <a:gd name="connsiteX4604" fmla="*/ 4296960 w 4865539"/>
              <a:gd name="connsiteY4604" fmla="*/ 5673836 h 6831203"/>
              <a:gd name="connsiteX4605" fmla="*/ 4296770 w 4865539"/>
              <a:gd name="connsiteY4605" fmla="*/ 5683267 h 6831203"/>
              <a:gd name="connsiteX4606" fmla="*/ 4296770 w 4865539"/>
              <a:gd name="connsiteY4606" fmla="*/ 5687735 h 6831203"/>
              <a:gd name="connsiteX4607" fmla="*/ 4296388 w 4865539"/>
              <a:gd name="connsiteY4607" fmla="*/ 5692697 h 6831203"/>
              <a:gd name="connsiteX4608" fmla="*/ 4295813 w 4865539"/>
              <a:gd name="connsiteY4608" fmla="*/ 5698653 h 6831203"/>
              <a:gd name="connsiteX4609" fmla="*/ 4295242 w 4865539"/>
              <a:gd name="connsiteY4609" fmla="*/ 5704113 h 6831203"/>
              <a:gd name="connsiteX4610" fmla="*/ 4294099 w 4865539"/>
              <a:gd name="connsiteY4610" fmla="*/ 5710567 h 6831203"/>
              <a:gd name="connsiteX4611" fmla="*/ 4292761 w 4865539"/>
              <a:gd name="connsiteY4611" fmla="*/ 5717020 h 6831203"/>
              <a:gd name="connsiteX4612" fmla="*/ 4291045 w 4865539"/>
              <a:gd name="connsiteY4612" fmla="*/ 5725457 h 6831203"/>
              <a:gd name="connsiteX4613" fmla="*/ 4288565 w 4865539"/>
              <a:gd name="connsiteY4613" fmla="*/ 5733896 h 6831203"/>
              <a:gd name="connsiteX4614" fmla="*/ 4287992 w 4865539"/>
              <a:gd name="connsiteY4614" fmla="*/ 5739854 h 6831203"/>
              <a:gd name="connsiteX4615" fmla="*/ 4287610 w 4865539"/>
              <a:gd name="connsiteY4615" fmla="*/ 5743822 h 6831203"/>
              <a:gd name="connsiteX4616" fmla="*/ 4287801 w 4865539"/>
              <a:gd name="connsiteY4616" fmla="*/ 5746307 h 6831203"/>
              <a:gd name="connsiteX4617" fmla="*/ 4287992 w 4865539"/>
              <a:gd name="connsiteY4617" fmla="*/ 5746803 h 6831203"/>
              <a:gd name="connsiteX4618" fmla="*/ 4288183 w 4865539"/>
              <a:gd name="connsiteY4618" fmla="*/ 5746803 h 6831203"/>
              <a:gd name="connsiteX4619" fmla="*/ 4288755 w 4865539"/>
              <a:gd name="connsiteY4619" fmla="*/ 5746307 h 6831203"/>
              <a:gd name="connsiteX4620" fmla="*/ 4289900 w 4865539"/>
              <a:gd name="connsiteY4620" fmla="*/ 5744818 h 6831203"/>
              <a:gd name="connsiteX4621" fmla="*/ 4292380 w 4865539"/>
              <a:gd name="connsiteY4621" fmla="*/ 5739356 h 6831203"/>
              <a:gd name="connsiteX4622" fmla="*/ 4295432 w 4865539"/>
              <a:gd name="connsiteY4622" fmla="*/ 5733896 h 6831203"/>
              <a:gd name="connsiteX4623" fmla="*/ 4296770 w 4865539"/>
              <a:gd name="connsiteY4623" fmla="*/ 5730917 h 6831203"/>
              <a:gd name="connsiteX4624" fmla="*/ 4298296 w 4865539"/>
              <a:gd name="connsiteY4624" fmla="*/ 5729430 h 6831203"/>
              <a:gd name="connsiteX4625" fmla="*/ 4299630 w 4865539"/>
              <a:gd name="connsiteY4625" fmla="*/ 5727940 h 6831203"/>
              <a:gd name="connsiteX4626" fmla="*/ 4300201 w 4865539"/>
              <a:gd name="connsiteY4626" fmla="*/ 5727940 h 6831203"/>
              <a:gd name="connsiteX4627" fmla="*/ 4300966 w 4865539"/>
              <a:gd name="connsiteY4627" fmla="*/ 5728438 h 6831203"/>
              <a:gd name="connsiteX4628" fmla="*/ 4301539 w 4865539"/>
              <a:gd name="connsiteY4628" fmla="*/ 5729430 h 6831203"/>
              <a:gd name="connsiteX4629" fmla="*/ 4301920 w 4865539"/>
              <a:gd name="connsiteY4629" fmla="*/ 5730423 h 6831203"/>
              <a:gd name="connsiteX4630" fmla="*/ 4302493 w 4865539"/>
              <a:gd name="connsiteY4630" fmla="*/ 5731911 h 6831203"/>
              <a:gd name="connsiteX4631" fmla="*/ 4302873 w 4865539"/>
              <a:gd name="connsiteY4631" fmla="*/ 5733896 h 6831203"/>
              <a:gd name="connsiteX4632" fmla="*/ 4291045 w 4865539"/>
              <a:gd name="connsiteY4632" fmla="*/ 5757227 h 6831203"/>
              <a:gd name="connsiteX4633" fmla="*/ 4286467 w 4865539"/>
              <a:gd name="connsiteY4633" fmla="*/ 5766164 h 6831203"/>
              <a:gd name="connsiteX4634" fmla="*/ 4281886 w 4865539"/>
              <a:gd name="connsiteY4634" fmla="*/ 5775095 h 6831203"/>
              <a:gd name="connsiteX4635" fmla="*/ 4276926 w 4865539"/>
              <a:gd name="connsiteY4635" fmla="*/ 5783038 h 6831203"/>
              <a:gd name="connsiteX4636" fmla="*/ 4271964 w 4865539"/>
              <a:gd name="connsiteY4636" fmla="*/ 5790483 h 6831203"/>
              <a:gd name="connsiteX4637" fmla="*/ 4265860 w 4865539"/>
              <a:gd name="connsiteY4637" fmla="*/ 5798426 h 6831203"/>
              <a:gd name="connsiteX4638" fmla="*/ 4258799 w 4865539"/>
              <a:gd name="connsiteY4638" fmla="*/ 5807363 h 6831203"/>
              <a:gd name="connsiteX4639" fmla="*/ 4261089 w 4865539"/>
              <a:gd name="connsiteY4639" fmla="*/ 5796938 h 6831203"/>
              <a:gd name="connsiteX4640" fmla="*/ 4262998 w 4865539"/>
              <a:gd name="connsiteY4640" fmla="*/ 5788002 h 6831203"/>
              <a:gd name="connsiteX4641" fmla="*/ 4264333 w 4865539"/>
              <a:gd name="connsiteY4641" fmla="*/ 5780059 h 6831203"/>
              <a:gd name="connsiteX4642" fmla="*/ 4265288 w 4865539"/>
              <a:gd name="connsiteY4642" fmla="*/ 5772120 h 6831203"/>
              <a:gd name="connsiteX4643" fmla="*/ 4265669 w 4865539"/>
              <a:gd name="connsiteY4643" fmla="*/ 5765666 h 6831203"/>
              <a:gd name="connsiteX4644" fmla="*/ 4265669 w 4865539"/>
              <a:gd name="connsiteY4644" fmla="*/ 5762191 h 6831203"/>
              <a:gd name="connsiteX4645" fmla="*/ 4265669 w 4865539"/>
              <a:gd name="connsiteY4645" fmla="*/ 5759214 h 6831203"/>
              <a:gd name="connsiteX4646" fmla="*/ 4265098 w 4865539"/>
              <a:gd name="connsiteY4646" fmla="*/ 5757227 h 6831203"/>
              <a:gd name="connsiteX4647" fmla="*/ 4264716 w 4865539"/>
              <a:gd name="connsiteY4647" fmla="*/ 5754744 h 6831203"/>
              <a:gd name="connsiteX4648" fmla="*/ 4264143 w 4865539"/>
              <a:gd name="connsiteY4648" fmla="*/ 5752761 h 6831203"/>
              <a:gd name="connsiteX4649" fmla="*/ 4263380 w 4865539"/>
              <a:gd name="connsiteY4649" fmla="*/ 5750774 h 6831203"/>
              <a:gd name="connsiteX4650" fmla="*/ 4262808 w 4865539"/>
              <a:gd name="connsiteY4650" fmla="*/ 5749782 h 6831203"/>
              <a:gd name="connsiteX4651" fmla="*/ 4261853 w 4865539"/>
              <a:gd name="connsiteY4651" fmla="*/ 5748788 h 6831203"/>
              <a:gd name="connsiteX4652" fmla="*/ 4261281 w 4865539"/>
              <a:gd name="connsiteY4652" fmla="*/ 5747795 h 6831203"/>
              <a:gd name="connsiteX4653" fmla="*/ 4260518 w 4865539"/>
              <a:gd name="connsiteY4653" fmla="*/ 5747795 h 6831203"/>
              <a:gd name="connsiteX4654" fmla="*/ 4258991 w 4865539"/>
              <a:gd name="connsiteY4654" fmla="*/ 5748788 h 6831203"/>
              <a:gd name="connsiteX4655" fmla="*/ 4257655 w 4865539"/>
              <a:gd name="connsiteY4655" fmla="*/ 5750276 h 6831203"/>
              <a:gd name="connsiteX4656" fmla="*/ 4256321 w 4865539"/>
              <a:gd name="connsiteY4656" fmla="*/ 5751271 h 6831203"/>
              <a:gd name="connsiteX4657" fmla="*/ 4254794 w 4865539"/>
              <a:gd name="connsiteY4657" fmla="*/ 5753257 h 6831203"/>
              <a:gd name="connsiteX4658" fmla="*/ 4253458 w 4865539"/>
              <a:gd name="connsiteY4658" fmla="*/ 5753753 h 6831203"/>
              <a:gd name="connsiteX4659" fmla="*/ 4252885 w 4865539"/>
              <a:gd name="connsiteY4659" fmla="*/ 5753753 h 6831203"/>
              <a:gd name="connsiteX4660" fmla="*/ 4252312 w 4865539"/>
              <a:gd name="connsiteY4660" fmla="*/ 5753257 h 6831203"/>
              <a:gd name="connsiteX4661" fmla="*/ 4251550 w 4865539"/>
              <a:gd name="connsiteY4661" fmla="*/ 5764177 h 6831203"/>
              <a:gd name="connsiteX4662" fmla="*/ 4250978 w 4865539"/>
              <a:gd name="connsiteY4662" fmla="*/ 5773113 h 6831203"/>
              <a:gd name="connsiteX4663" fmla="*/ 4250023 w 4865539"/>
              <a:gd name="connsiteY4663" fmla="*/ 5781054 h 6831203"/>
              <a:gd name="connsiteX4664" fmla="*/ 4248879 w 4865539"/>
              <a:gd name="connsiteY4664" fmla="*/ 5788500 h 6831203"/>
              <a:gd name="connsiteX4665" fmla="*/ 4247926 w 4865539"/>
              <a:gd name="connsiteY4665" fmla="*/ 5794455 h 6831203"/>
              <a:gd name="connsiteX4666" fmla="*/ 4246590 w 4865539"/>
              <a:gd name="connsiteY4666" fmla="*/ 5799418 h 6831203"/>
              <a:gd name="connsiteX4667" fmla="*/ 4245255 w 4865539"/>
              <a:gd name="connsiteY4667" fmla="*/ 5804382 h 6831203"/>
              <a:gd name="connsiteX4668" fmla="*/ 4243729 w 4865539"/>
              <a:gd name="connsiteY4668" fmla="*/ 5808850 h 6831203"/>
              <a:gd name="connsiteX4669" fmla="*/ 4240675 w 4865539"/>
              <a:gd name="connsiteY4669" fmla="*/ 5818780 h 6831203"/>
              <a:gd name="connsiteX4670" fmla="*/ 4239150 w 4865539"/>
              <a:gd name="connsiteY4670" fmla="*/ 5824238 h 6831203"/>
              <a:gd name="connsiteX4671" fmla="*/ 4237239 w 4865539"/>
              <a:gd name="connsiteY4671" fmla="*/ 5830194 h 6831203"/>
              <a:gd name="connsiteX4672" fmla="*/ 4235713 w 4865539"/>
              <a:gd name="connsiteY4672" fmla="*/ 5837641 h 6831203"/>
              <a:gd name="connsiteX4673" fmla="*/ 4234187 w 4865539"/>
              <a:gd name="connsiteY4673" fmla="*/ 5845582 h 6831203"/>
              <a:gd name="connsiteX4674" fmla="*/ 4232851 w 4865539"/>
              <a:gd name="connsiteY4674" fmla="*/ 5855509 h 6831203"/>
              <a:gd name="connsiteX4675" fmla="*/ 4231325 w 4865539"/>
              <a:gd name="connsiteY4675" fmla="*/ 5866926 h 6831203"/>
              <a:gd name="connsiteX4676" fmla="*/ 4231516 w 4865539"/>
              <a:gd name="connsiteY4676" fmla="*/ 5859481 h 6831203"/>
              <a:gd name="connsiteX4677" fmla="*/ 4231325 w 4865539"/>
              <a:gd name="connsiteY4677" fmla="*/ 5852534 h 6831203"/>
              <a:gd name="connsiteX4678" fmla="*/ 4230945 w 4865539"/>
              <a:gd name="connsiteY4678" fmla="*/ 5846576 h 6831203"/>
              <a:gd name="connsiteX4679" fmla="*/ 4229990 w 4865539"/>
              <a:gd name="connsiteY4679" fmla="*/ 5842110 h 6831203"/>
              <a:gd name="connsiteX4680" fmla="*/ 4229226 w 4865539"/>
              <a:gd name="connsiteY4680" fmla="*/ 5838633 h 6831203"/>
              <a:gd name="connsiteX4681" fmla="*/ 4228082 w 4865539"/>
              <a:gd name="connsiteY4681" fmla="*/ 5835656 h 6831203"/>
              <a:gd name="connsiteX4682" fmla="*/ 4226556 w 4865539"/>
              <a:gd name="connsiteY4682" fmla="*/ 5834662 h 6831203"/>
              <a:gd name="connsiteX4683" fmla="*/ 4225029 w 4865539"/>
              <a:gd name="connsiteY4683" fmla="*/ 5834166 h 6831203"/>
              <a:gd name="connsiteX4684" fmla="*/ 4223503 w 4865539"/>
              <a:gd name="connsiteY4684" fmla="*/ 5835160 h 6831203"/>
              <a:gd name="connsiteX4685" fmla="*/ 4221784 w 4865539"/>
              <a:gd name="connsiteY4685" fmla="*/ 5837641 h 6831203"/>
              <a:gd name="connsiteX4686" fmla="*/ 4219687 w 4865539"/>
              <a:gd name="connsiteY4686" fmla="*/ 5841614 h 6831203"/>
              <a:gd name="connsiteX4687" fmla="*/ 4217589 w 4865539"/>
              <a:gd name="connsiteY4687" fmla="*/ 5846576 h 6831203"/>
              <a:gd name="connsiteX4688" fmla="*/ 4215680 w 4865539"/>
              <a:gd name="connsiteY4688" fmla="*/ 5853523 h 6831203"/>
              <a:gd name="connsiteX4689" fmla="*/ 4213391 w 4865539"/>
              <a:gd name="connsiteY4689" fmla="*/ 5861466 h 6831203"/>
              <a:gd name="connsiteX4690" fmla="*/ 4211293 w 4865539"/>
              <a:gd name="connsiteY4690" fmla="*/ 5871890 h 6831203"/>
              <a:gd name="connsiteX4691" fmla="*/ 4208812 w 4865539"/>
              <a:gd name="connsiteY4691" fmla="*/ 5883308 h 6831203"/>
              <a:gd name="connsiteX4692" fmla="*/ 4206902 w 4865539"/>
              <a:gd name="connsiteY4692" fmla="*/ 5887279 h 6831203"/>
              <a:gd name="connsiteX4693" fmla="*/ 4206140 w 4865539"/>
              <a:gd name="connsiteY4693" fmla="*/ 5888272 h 6831203"/>
              <a:gd name="connsiteX4694" fmla="*/ 4205759 w 4865539"/>
              <a:gd name="connsiteY4694" fmla="*/ 5888272 h 6831203"/>
              <a:gd name="connsiteX4695" fmla="*/ 4205568 w 4865539"/>
              <a:gd name="connsiteY4695" fmla="*/ 5888272 h 6831203"/>
              <a:gd name="connsiteX4696" fmla="*/ 4205375 w 4865539"/>
              <a:gd name="connsiteY4696" fmla="*/ 5887776 h 6831203"/>
              <a:gd name="connsiteX4697" fmla="*/ 4205568 w 4865539"/>
              <a:gd name="connsiteY4697" fmla="*/ 5884796 h 6831203"/>
              <a:gd name="connsiteX4698" fmla="*/ 4206140 w 4865539"/>
              <a:gd name="connsiteY4698" fmla="*/ 5880329 h 6831203"/>
              <a:gd name="connsiteX4699" fmla="*/ 4207284 w 4865539"/>
              <a:gd name="connsiteY4699" fmla="*/ 5873878 h 6831203"/>
              <a:gd name="connsiteX4700" fmla="*/ 4210529 w 4865539"/>
              <a:gd name="connsiteY4700" fmla="*/ 5859481 h 6831203"/>
              <a:gd name="connsiteX4701" fmla="*/ 4218922 w 4865539"/>
              <a:gd name="connsiteY4701" fmla="*/ 5824238 h 6831203"/>
              <a:gd name="connsiteX4702" fmla="*/ 4222358 w 4865539"/>
              <a:gd name="connsiteY4702" fmla="*/ 5808356 h 6831203"/>
              <a:gd name="connsiteX4703" fmla="*/ 4223886 w 4865539"/>
              <a:gd name="connsiteY4703" fmla="*/ 5801901 h 6831203"/>
              <a:gd name="connsiteX4704" fmla="*/ 4224838 w 4865539"/>
              <a:gd name="connsiteY4704" fmla="*/ 5796441 h 6831203"/>
              <a:gd name="connsiteX4705" fmla="*/ 4220450 w 4865539"/>
              <a:gd name="connsiteY4705" fmla="*/ 5806367 h 6831203"/>
              <a:gd name="connsiteX4706" fmla="*/ 4216252 w 4865539"/>
              <a:gd name="connsiteY4706" fmla="*/ 5816297 h 6831203"/>
              <a:gd name="connsiteX4707" fmla="*/ 4212628 w 4865539"/>
              <a:gd name="connsiteY4707" fmla="*/ 5826224 h 6831203"/>
              <a:gd name="connsiteX4708" fmla="*/ 4208812 w 4865539"/>
              <a:gd name="connsiteY4708" fmla="*/ 5836648 h 6831203"/>
              <a:gd name="connsiteX4709" fmla="*/ 4205568 w 4865539"/>
              <a:gd name="connsiteY4709" fmla="*/ 5846080 h 6831203"/>
              <a:gd name="connsiteX4710" fmla="*/ 4202134 w 4865539"/>
              <a:gd name="connsiteY4710" fmla="*/ 5856504 h 6831203"/>
              <a:gd name="connsiteX4711" fmla="*/ 4196218 w 4865539"/>
              <a:gd name="connsiteY4711" fmla="*/ 5877352 h 6831203"/>
              <a:gd name="connsiteX4712" fmla="*/ 4190304 w 4865539"/>
              <a:gd name="connsiteY4712" fmla="*/ 5899194 h 6831203"/>
              <a:gd name="connsiteX4713" fmla="*/ 4184771 w 4865539"/>
              <a:gd name="connsiteY4713" fmla="*/ 5922026 h 6831203"/>
              <a:gd name="connsiteX4714" fmla="*/ 4178666 w 4865539"/>
              <a:gd name="connsiteY4714" fmla="*/ 5946348 h 6831203"/>
              <a:gd name="connsiteX4715" fmla="*/ 4172178 w 4865539"/>
              <a:gd name="connsiteY4715" fmla="*/ 5971663 h 6831203"/>
              <a:gd name="connsiteX4716" fmla="*/ 4170651 w 4865539"/>
              <a:gd name="connsiteY4716" fmla="*/ 5969184 h 6831203"/>
              <a:gd name="connsiteX4717" fmla="*/ 4168935 w 4865539"/>
              <a:gd name="connsiteY4717" fmla="*/ 5967692 h 6831203"/>
              <a:gd name="connsiteX4718" fmla="*/ 4167409 w 4865539"/>
              <a:gd name="connsiteY4718" fmla="*/ 5966701 h 6831203"/>
              <a:gd name="connsiteX4719" fmla="*/ 4165882 w 4865539"/>
              <a:gd name="connsiteY4719" fmla="*/ 5965705 h 6831203"/>
              <a:gd name="connsiteX4720" fmla="*/ 4162829 w 4865539"/>
              <a:gd name="connsiteY4720" fmla="*/ 5964716 h 6831203"/>
              <a:gd name="connsiteX4721" fmla="*/ 4161685 w 4865539"/>
              <a:gd name="connsiteY4721" fmla="*/ 5964218 h 6831203"/>
              <a:gd name="connsiteX4722" fmla="*/ 4160540 w 4865539"/>
              <a:gd name="connsiteY4722" fmla="*/ 5963722 h 6831203"/>
              <a:gd name="connsiteX4723" fmla="*/ 4159777 w 4865539"/>
              <a:gd name="connsiteY4723" fmla="*/ 5962730 h 6831203"/>
              <a:gd name="connsiteX4724" fmla="*/ 4159204 w 4865539"/>
              <a:gd name="connsiteY4724" fmla="*/ 5960745 h 6831203"/>
              <a:gd name="connsiteX4725" fmla="*/ 4159013 w 4865539"/>
              <a:gd name="connsiteY4725" fmla="*/ 5957766 h 6831203"/>
              <a:gd name="connsiteX4726" fmla="*/ 4159204 w 4865539"/>
              <a:gd name="connsiteY4726" fmla="*/ 5954292 h 6831203"/>
              <a:gd name="connsiteX4727" fmla="*/ 4159777 w 4865539"/>
              <a:gd name="connsiteY4727" fmla="*/ 5950321 h 6831203"/>
              <a:gd name="connsiteX4728" fmla="*/ 4160540 w 4865539"/>
              <a:gd name="connsiteY4728" fmla="*/ 5944859 h 6831203"/>
              <a:gd name="connsiteX4729" fmla="*/ 4162067 w 4865539"/>
              <a:gd name="connsiteY4729" fmla="*/ 5937414 h 6831203"/>
              <a:gd name="connsiteX4730" fmla="*/ 4163973 w 4865539"/>
              <a:gd name="connsiteY4730" fmla="*/ 5928977 h 6831203"/>
              <a:gd name="connsiteX4731" fmla="*/ 4160349 w 4865539"/>
              <a:gd name="connsiteY4731" fmla="*/ 5939897 h 6831203"/>
              <a:gd name="connsiteX4732" fmla="*/ 4157106 w 4865539"/>
              <a:gd name="connsiteY4732" fmla="*/ 5950321 h 6831203"/>
              <a:gd name="connsiteX4733" fmla="*/ 4154053 w 4865539"/>
              <a:gd name="connsiteY4733" fmla="*/ 5961239 h 6831203"/>
              <a:gd name="connsiteX4734" fmla="*/ 4151191 w 4865539"/>
              <a:gd name="connsiteY4734" fmla="*/ 5972161 h 6831203"/>
              <a:gd name="connsiteX4735" fmla="*/ 4148710 w 4865539"/>
              <a:gd name="connsiteY4735" fmla="*/ 5982583 h 6831203"/>
              <a:gd name="connsiteX4736" fmla="*/ 4146611 w 4865539"/>
              <a:gd name="connsiteY4736" fmla="*/ 5993505 h 6831203"/>
              <a:gd name="connsiteX4737" fmla="*/ 4144704 w 4865539"/>
              <a:gd name="connsiteY4737" fmla="*/ 6003929 h 6831203"/>
              <a:gd name="connsiteX4738" fmla="*/ 4143177 w 4865539"/>
              <a:gd name="connsiteY4738" fmla="*/ 6014351 h 6831203"/>
              <a:gd name="connsiteX4739" fmla="*/ 4142223 w 4865539"/>
              <a:gd name="connsiteY4739" fmla="*/ 6024777 h 6831203"/>
              <a:gd name="connsiteX4740" fmla="*/ 4141460 w 4865539"/>
              <a:gd name="connsiteY4740" fmla="*/ 6034703 h 6831203"/>
              <a:gd name="connsiteX4741" fmla="*/ 4141269 w 4865539"/>
              <a:gd name="connsiteY4741" fmla="*/ 6044632 h 6831203"/>
              <a:gd name="connsiteX4742" fmla="*/ 4141269 w 4865539"/>
              <a:gd name="connsiteY4742" fmla="*/ 6054560 h 6831203"/>
              <a:gd name="connsiteX4743" fmla="*/ 4141650 w 4865539"/>
              <a:gd name="connsiteY4743" fmla="*/ 6063493 h 6831203"/>
              <a:gd name="connsiteX4744" fmla="*/ 4142796 w 4865539"/>
              <a:gd name="connsiteY4744" fmla="*/ 6072427 h 6831203"/>
              <a:gd name="connsiteX4745" fmla="*/ 4144131 w 4865539"/>
              <a:gd name="connsiteY4745" fmla="*/ 6081364 h 6831203"/>
              <a:gd name="connsiteX4746" fmla="*/ 4145848 w 4865539"/>
              <a:gd name="connsiteY4746" fmla="*/ 6089305 h 6831203"/>
              <a:gd name="connsiteX4747" fmla="*/ 4143941 w 4865539"/>
              <a:gd name="connsiteY4747" fmla="*/ 6094767 h 6831203"/>
              <a:gd name="connsiteX4748" fmla="*/ 4141460 w 4865539"/>
              <a:gd name="connsiteY4748" fmla="*/ 6100721 h 6831203"/>
              <a:gd name="connsiteX4749" fmla="*/ 4135927 w 4865539"/>
              <a:gd name="connsiteY4749" fmla="*/ 6112139 h 6831203"/>
              <a:gd name="connsiteX4750" fmla="*/ 4130203 w 4865539"/>
              <a:gd name="connsiteY4750" fmla="*/ 6123556 h 6831203"/>
              <a:gd name="connsiteX4751" fmla="*/ 4124670 w 4865539"/>
              <a:gd name="connsiteY4751" fmla="*/ 6135470 h 6831203"/>
              <a:gd name="connsiteX4752" fmla="*/ 4121998 w 4865539"/>
              <a:gd name="connsiteY4752" fmla="*/ 6140932 h 6831203"/>
              <a:gd name="connsiteX4753" fmla="*/ 4119518 w 4865539"/>
              <a:gd name="connsiteY4753" fmla="*/ 6147381 h 6831203"/>
              <a:gd name="connsiteX4754" fmla="*/ 4117610 w 4865539"/>
              <a:gd name="connsiteY4754" fmla="*/ 6152843 h 6831203"/>
              <a:gd name="connsiteX4755" fmla="*/ 4116084 w 4865539"/>
              <a:gd name="connsiteY4755" fmla="*/ 6158801 h 6831203"/>
              <a:gd name="connsiteX4756" fmla="*/ 4114940 w 4865539"/>
              <a:gd name="connsiteY4756" fmla="*/ 6164755 h 6831203"/>
              <a:gd name="connsiteX4757" fmla="*/ 4114748 w 4865539"/>
              <a:gd name="connsiteY4757" fmla="*/ 6167734 h 6831203"/>
              <a:gd name="connsiteX4758" fmla="*/ 4114558 w 4865539"/>
              <a:gd name="connsiteY4758" fmla="*/ 6170713 h 6831203"/>
              <a:gd name="connsiteX4759" fmla="*/ 4114558 w 4865539"/>
              <a:gd name="connsiteY4759" fmla="*/ 6173689 h 6831203"/>
              <a:gd name="connsiteX4760" fmla="*/ 4114748 w 4865539"/>
              <a:gd name="connsiteY4760" fmla="*/ 6176175 h 6831203"/>
              <a:gd name="connsiteX4761" fmla="*/ 4115131 w 4865539"/>
              <a:gd name="connsiteY4761" fmla="*/ 6179151 h 6831203"/>
              <a:gd name="connsiteX4762" fmla="*/ 4115512 w 4865539"/>
              <a:gd name="connsiteY4762" fmla="*/ 6182130 h 6831203"/>
              <a:gd name="connsiteX4763" fmla="*/ 4116465 w 4865539"/>
              <a:gd name="connsiteY4763" fmla="*/ 6187098 h 6831203"/>
              <a:gd name="connsiteX4764" fmla="*/ 4116846 w 4865539"/>
              <a:gd name="connsiteY4764" fmla="*/ 6189080 h 6831203"/>
              <a:gd name="connsiteX4765" fmla="*/ 4117610 w 4865539"/>
              <a:gd name="connsiteY4765" fmla="*/ 6190071 h 6831203"/>
              <a:gd name="connsiteX4766" fmla="*/ 4117992 w 4865539"/>
              <a:gd name="connsiteY4766" fmla="*/ 6190569 h 6831203"/>
              <a:gd name="connsiteX4767" fmla="*/ 4118372 w 4865539"/>
              <a:gd name="connsiteY4767" fmla="*/ 6191065 h 6831203"/>
              <a:gd name="connsiteX4768" fmla="*/ 4119136 w 4865539"/>
              <a:gd name="connsiteY4768" fmla="*/ 6191065 h 6831203"/>
              <a:gd name="connsiteX4769" fmla="*/ 4119518 w 4865539"/>
              <a:gd name="connsiteY4769" fmla="*/ 6190569 h 6831203"/>
              <a:gd name="connsiteX4770" fmla="*/ 4120663 w 4865539"/>
              <a:gd name="connsiteY4770" fmla="*/ 6189080 h 6831203"/>
              <a:gd name="connsiteX4771" fmla="*/ 4121809 w 4865539"/>
              <a:gd name="connsiteY4771" fmla="*/ 6186597 h 6831203"/>
              <a:gd name="connsiteX4772" fmla="*/ 4124097 w 4865539"/>
              <a:gd name="connsiteY4772" fmla="*/ 6179151 h 6831203"/>
              <a:gd name="connsiteX4773" fmla="*/ 4126578 w 4865539"/>
              <a:gd name="connsiteY4773" fmla="*/ 6171208 h 6831203"/>
              <a:gd name="connsiteX4774" fmla="*/ 4127722 w 4865539"/>
              <a:gd name="connsiteY4774" fmla="*/ 6167238 h 6831203"/>
              <a:gd name="connsiteX4775" fmla="*/ 4128676 w 4865539"/>
              <a:gd name="connsiteY4775" fmla="*/ 6164257 h 6831203"/>
              <a:gd name="connsiteX4776" fmla="*/ 4129822 w 4865539"/>
              <a:gd name="connsiteY4776" fmla="*/ 6162276 h 6831203"/>
              <a:gd name="connsiteX4777" fmla="*/ 4130966 w 4865539"/>
              <a:gd name="connsiteY4777" fmla="*/ 6160786 h 6831203"/>
              <a:gd name="connsiteX4778" fmla="*/ 4131348 w 4865539"/>
              <a:gd name="connsiteY4778" fmla="*/ 6160786 h 6831203"/>
              <a:gd name="connsiteX4779" fmla="*/ 4132111 w 4865539"/>
              <a:gd name="connsiteY4779" fmla="*/ 6160786 h 6831203"/>
              <a:gd name="connsiteX4780" fmla="*/ 4132492 w 4865539"/>
              <a:gd name="connsiteY4780" fmla="*/ 6161776 h 6831203"/>
              <a:gd name="connsiteX4781" fmla="*/ 4132875 w 4865539"/>
              <a:gd name="connsiteY4781" fmla="*/ 6162771 h 6831203"/>
              <a:gd name="connsiteX4782" fmla="*/ 4132875 w 4865539"/>
              <a:gd name="connsiteY4782" fmla="*/ 6167734 h 6831203"/>
              <a:gd name="connsiteX4783" fmla="*/ 4132684 w 4865539"/>
              <a:gd name="connsiteY4783" fmla="*/ 6171706 h 6831203"/>
              <a:gd name="connsiteX4784" fmla="*/ 4132302 w 4865539"/>
              <a:gd name="connsiteY4784" fmla="*/ 6175675 h 6831203"/>
              <a:gd name="connsiteX4785" fmla="*/ 4131538 w 4865539"/>
              <a:gd name="connsiteY4785" fmla="*/ 6179151 h 6831203"/>
              <a:gd name="connsiteX4786" fmla="*/ 4130966 w 4865539"/>
              <a:gd name="connsiteY4786" fmla="*/ 6182130 h 6831203"/>
              <a:gd name="connsiteX4787" fmla="*/ 4130203 w 4865539"/>
              <a:gd name="connsiteY4787" fmla="*/ 6184611 h 6831203"/>
              <a:gd name="connsiteX4788" fmla="*/ 4129248 w 4865539"/>
              <a:gd name="connsiteY4788" fmla="*/ 6186597 h 6831203"/>
              <a:gd name="connsiteX4789" fmla="*/ 4128295 w 4865539"/>
              <a:gd name="connsiteY4789" fmla="*/ 6189080 h 6831203"/>
              <a:gd name="connsiteX4790" fmla="*/ 4127151 w 4865539"/>
              <a:gd name="connsiteY4790" fmla="*/ 6190071 h 6831203"/>
              <a:gd name="connsiteX4791" fmla="*/ 4126006 w 4865539"/>
              <a:gd name="connsiteY4791" fmla="*/ 6191561 h 6831203"/>
              <a:gd name="connsiteX4792" fmla="*/ 4123334 w 4865539"/>
              <a:gd name="connsiteY4792" fmla="*/ 6193548 h 6831203"/>
              <a:gd name="connsiteX4793" fmla="*/ 4120280 w 4865539"/>
              <a:gd name="connsiteY4793" fmla="*/ 6195037 h 6831203"/>
              <a:gd name="connsiteX4794" fmla="*/ 4116846 w 4865539"/>
              <a:gd name="connsiteY4794" fmla="*/ 6196525 h 6831203"/>
              <a:gd name="connsiteX4795" fmla="*/ 4110169 w 4865539"/>
              <a:gd name="connsiteY4795" fmla="*/ 6198016 h 6831203"/>
              <a:gd name="connsiteX4796" fmla="*/ 4106354 w 4865539"/>
              <a:gd name="connsiteY4796" fmla="*/ 6199008 h 6831203"/>
              <a:gd name="connsiteX4797" fmla="*/ 4102919 w 4865539"/>
              <a:gd name="connsiteY4797" fmla="*/ 6200993 h 6831203"/>
              <a:gd name="connsiteX4798" fmla="*/ 4099104 w 4865539"/>
              <a:gd name="connsiteY4798" fmla="*/ 6202975 h 6831203"/>
              <a:gd name="connsiteX4799" fmla="*/ 4095860 w 4865539"/>
              <a:gd name="connsiteY4799" fmla="*/ 6206451 h 6831203"/>
              <a:gd name="connsiteX4800" fmla="*/ 4094141 w 4865539"/>
              <a:gd name="connsiteY4800" fmla="*/ 6208936 h 6831203"/>
              <a:gd name="connsiteX4801" fmla="*/ 4092615 w 4865539"/>
              <a:gd name="connsiteY4801" fmla="*/ 6211413 h 6831203"/>
              <a:gd name="connsiteX4802" fmla="*/ 4091089 w 4865539"/>
              <a:gd name="connsiteY4802" fmla="*/ 6214394 h 6831203"/>
              <a:gd name="connsiteX4803" fmla="*/ 4089564 w 4865539"/>
              <a:gd name="connsiteY4803" fmla="*/ 6217373 h 6831203"/>
              <a:gd name="connsiteX4804" fmla="*/ 4088610 w 4865539"/>
              <a:gd name="connsiteY4804" fmla="*/ 6220350 h 6831203"/>
              <a:gd name="connsiteX4805" fmla="*/ 4088036 w 4865539"/>
              <a:gd name="connsiteY4805" fmla="*/ 6223331 h 6831203"/>
              <a:gd name="connsiteX4806" fmla="*/ 4087464 w 4865539"/>
              <a:gd name="connsiteY4806" fmla="*/ 6226802 h 6831203"/>
              <a:gd name="connsiteX4807" fmla="*/ 4087083 w 4865539"/>
              <a:gd name="connsiteY4807" fmla="*/ 6229784 h 6831203"/>
              <a:gd name="connsiteX4808" fmla="*/ 4086893 w 4865539"/>
              <a:gd name="connsiteY4808" fmla="*/ 6233257 h 6831203"/>
              <a:gd name="connsiteX4809" fmla="*/ 4086893 w 4865539"/>
              <a:gd name="connsiteY4809" fmla="*/ 6236730 h 6831203"/>
              <a:gd name="connsiteX4810" fmla="*/ 4086893 w 4865539"/>
              <a:gd name="connsiteY4810" fmla="*/ 6240207 h 6831203"/>
              <a:gd name="connsiteX4811" fmla="*/ 4087083 w 4865539"/>
              <a:gd name="connsiteY4811" fmla="*/ 6243681 h 6831203"/>
              <a:gd name="connsiteX4812" fmla="*/ 4087464 w 4865539"/>
              <a:gd name="connsiteY4812" fmla="*/ 6246660 h 6831203"/>
              <a:gd name="connsiteX4813" fmla="*/ 4088036 w 4865539"/>
              <a:gd name="connsiteY4813" fmla="*/ 6248643 h 6831203"/>
              <a:gd name="connsiteX4814" fmla="*/ 4088610 w 4865539"/>
              <a:gd name="connsiteY4814" fmla="*/ 6250135 h 6831203"/>
              <a:gd name="connsiteX4815" fmla="*/ 4089564 w 4865539"/>
              <a:gd name="connsiteY4815" fmla="*/ 6250629 h 6831203"/>
              <a:gd name="connsiteX4816" fmla="*/ 4090326 w 4865539"/>
              <a:gd name="connsiteY4816" fmla="*/ 6250629 h 6831203"/>
              <a:gd name="connsiteX4817" fmla="*/ 4091661 w 4865539"/>
              <a:gd name="connsiteY4817" fmla="*/ 6248643 h 6831203"/>
              <a:gd name="connsiteX4818" fmla="*/ 4092806 w 4865539"/>
              <a:gd name="connsiteY4818" fmla="*/ 6246162 h 6831203"/>
              <a:gd name="connsiteX4819" fmla="*/ 4094333 w 4865539"/>
              <a:gd name="connsiteY4819" fmla="*/ 6242190 h 6831203"/>
              <a:gd name="connsiteX4820" fmla="*/ 4094141 w 4865539"/>
              <a:gd name="connsiteY4820" fmla="*/ 6246660 h 6831203"/>
              <a:gd name="connsiteX4821" fmla="*/ 4093378 w 4865539"/>
              <a:gd name="connsiteY4821" fmla="*/ 6251128 h 6831203"/>
              <a:gd name="connsiteX4822" fmla="*/ 4092425 w 4865539"/>
              <a:gd name="connsiteY4822" fmla="*/ 6254603 h 6831203"/>
              <a:gd name="connsiteX4823" fmla="*/ 4091281 w 4865539"/>
              <a:gd name="connsiteY4823" fmla="*/ 6257580 h 6831203"/>
              <a:gd name="connsiteX4824" fmla="*/ 4089754 w 4865539"/>
              <a:gd name="connsiteY4824" fmla="*/ 6259567 h 6831203"/>
              <a:gd name="connsiteX4825" fmla="*/ 4088228 w 4865539"/>
              <a:gd name="connsiteY4825" fmla="*/ 6261551 h 6831203"/>
              <a:gd name="connsiteX4826" fmla="*/ 4086701 w 4865539"/>
              <a:gd name="connsiteY4826" fmla="*/ 6262544 h 6831203"/>
              <a:gd name="connsiteX4827" fmla="*/ 4085174 w 4865539"/>
              <a:gd name="connsiteY4827" fmla="*/ 6262544 h 6831203"/>
              <a:gd name="connsiteX4828" fmla="*/ 4083647 w 4865539"/>
              <a:gd name="connsiteY4828" fmla="*/ 6262544 h 6831203"/>
              <a:gd name="connsiteX4829" fmla="*/ 4082313 w 4865539"/>
              <a:gd name="connsiteY4829" fmla="*/ 6261055 h 6831203"/>
              <a:gd name="connsiteX4830" fmla="*/ 4081168 w 4865539"/>
              <a:gd name="connsiteY4830" fmla="*/ 6258572 h 6831203"/>
              <a:gd name="connsiteX4831" fmla="*/ 4080213 w 4865539"/>
              <a:gd name="connsiteY4831" fmla="*/ 6255593 h 6831203"/>
              <a:gd name="connsiteX4832" fmla="*/ 4079641 w 4865539"/>
              <a:gd name="connsiteY4832" fmla="*/ 6251624 h 6831203"/>
              <a:gd name="connsiteX4833" fmla="*/ 4079451 w 4865539"/>
              <a:gd name="connsiteY4833" fmla="*/ 6247156 h 6831203"/>
              <a:gd name="connsiteX4834" fmla="*/ 4079832 w 4865539"/>
              <a:gd name="connsiteY4834" fmla="*/ 6240702 h 6831203"/>
              <a:gd name="connsiteX4835" fmla="*/ 4080596 w 4865539"/>
              <a:gd name="connsiteY4835" fmla="*/ 6233753 h 6831203"/>
              <a:gd name="connsiteX4836" fmla="*/ 4079451 w 4865539"/>
              <a:gd name="connsiteY4836" fmla="*/ 6235244 h 6831203"/>
              <a:gd name="connsiteX4837" fmla="*/ 4078114 w 4865539"/>
              <a:gd name="connsiteY4837" fmla="*/ 6236234 h 6831203"/>
              <a:gd name="connsiteX4838" fmla="*/ 4076971 w 4865539"/>
              <a:gd name="connsiteY4838" fmla="*/ 6238221 h 6831203"/>
              <a:gd name="connsiteX4839" fmla="*/ 4075826 w 4865539"/>
              <a:gd name="connsiteY4839" fmla="*/ 6239711 h 6831203"/>
              <a:gd name="connsiteX4840" fmla="*/ 4073726 w 4865539"/>
              <a:gd name="connsiteY4840" fmla="*/ 6244675 h 6831203"/>
              <a:gd name="connsiteX4841" fmla="*/ 4072010 w 4865539"/>
              <a:gd name="connsiteY4841" fmla="*/ 6250629 h 6831203"/>
              <a:gd name="connsiteX4842" fmla="*/ 4070293 w 4865539"/>
              <a:gd name="connsiteY4842" fmla="*/ 6257580 h 6831203"/>
              <a:gd name="connsiteX4843" fmla="*/ 4068766 w 4865539"/>
              <a:gd name="connsiteY4843" fmla="*/ 6264036 h 6831203"/>
              <a:gd name="connsiteX4844" fmla="*/ 4065524 w 4865539"/>
              <a:gd name="connsiteY4844" fmla="*/ 6277435 h 6831203"/>
              <a:gd name="connsiteX4845" fmla="*/ 4063996 w 4865539"/>
              <a:gd name="connsiteY4845" fmla="*/ 6282897 h 6831203"/>
              <a:gd name="connsiteX4846" fmla="*/ 4062470 w 4865539"/>
              <a:gd name="connsiteY4846" fmla="*/ 6287859 h 6831203"/>
              <a:gd name="connsiteX4847" fmla="*/ 4060943 w 4865539"/>
              <a:gd name="connsiteY4847" fmla="*/ 6290836 h 6831203"/>
              <a:gd name="connsiteX4848" fmla="*/ 4060371 w 4865539"/>
              <a:gd name="connsiteY4848" fmla="*/ 6292325 h 6831203"/>
              <a:gd name="connsiteX4849" fmla="*/ 4059417 w 4865539"/>
              <a:gd name="connsiteY4849" fmla="*/ 6292821 h 6831203"/>
              <a:gd name="connsiteX4850" fmla="*/ 4058654 w 4865539"/>
              <a:gd name="connsiteY4850" fmla="*/ 6292821 h 6831203"/>
              <a:gd name="connsiteX4851" fmla="*/ 4057700 w 4865539"/>
              <a:gd name="connsiteY4851" fmla="*/ 6292821 h 6831203"/>
              <a:gd name="connsiteX4852" fmla="*/ 4056556 w 4865539"/>
              <a:gd name="connsiteY4852" fmla="*/ 6291831 h 6831203"/>
              <a:gd name="connsiteX4853" fmla="*/ 4055792 w 4865539"/>
              <a:gd name="connsiteY4853" fmla="*/ 6289846 h 6831203"/>
              <a:gd name="connsiteX4854" fmla="*/ 4054647 w 4865539"/>
              <a:gd name="connsiteY4854" fmla="*/ 6287859 h 6831203"/>
              <a:gd name="connsiteX4855" fmla="*/ 4053503 w 4865539"/>
              <a:gd name="connsiteY4855" fmla="*/ 6284882 h 6831203"/>
              <a:gd name="connsiteX4856" fmla="*/ 4052357 w 4865539"/>
              <a:gd name="connsiteY4856" fmla="*/ 6281405 h 6831203"/>
              <a:gd name="connsiteX4857" fmla="*/ 4051213 w 4865539"/>
              <a:gd name="connsiteY4857" fmla="*/ 6276937 h 6831203"/>
              <a:gd name="connsiteX4858" fmla="*/ 4050450 w 4865539"/>
              <a:gd name="connsiteY4858" fmla="*/ 6282897 h 6831203"/>
              <a:gd name="connsiteX4859" fmla="*/ 4050067 w 4865539"/>
              <a:gd name="connsiteY4859" fmla="*/ 6288850 h 6831203"/>
              <a:gd name="connsiteX4860" fmla="*/ 4049878 w 4865539"/>
              <a:gd name="connsiteY4860" fmla="*/ 6293816 h 6831203"/>
              <a:gd name="connsiteX4861" fmla="*/ 4049878 w 4865539"/>
              <a:gd name="connsiteY4861" fmla="*/ 6298283 h 6831203"/>
              <a:gd name="connsiteX4862" fmla="*/ 4050259 w 4865539"/>
              <a:gd name="connsiteY4862" fmla="*/ 6303247 h 6831203"/>
              <a:gd name="connsiteX4863" fmla="*/ 4050641 w 4865539"/>
              <a:gd name="connsiteY4863" fmla="*/ 6307215 h 6831203"/>
              <a:gd name="connsiteX4864" fmla="*/ 4051213 w 4865539"/>
              <a:gd name="connsiteY4864" fmla="*/ 6311188 h 6831203"/>
              <a:gd name="connsiteX4865" fmla="*/ 4051976 w 4865539"/>
              <a:gd name="connsiteY4865" fmla="*/ 6315159 h 6831203"/>
              <a:gd name="connsiteX4866" fmla="*/ 4053503 w 4865539"/>
              <a:gd name="connsiteY4866" fmla="*/ 6321118 h 6831203"/>
              <a:gd name="connsiteX4867" fmla="*/ 4055029 w 4865539"/>
              <a:gd name="connsiteY4867" fmla="*/ 6326576 h 6831203"/>
              <a:gd name="connsiteX4868" fmla="*/ 4056364 w 4865539"/>
              <a:gd name="connsiteY4868" fmla="*/ 6331540 h 6831203"/>
              <a:gd name="connsiteX4869" fmla="*/ 4056556 w 4865539"/>
              <a:gd name="connsiteY4869" fmla="*/ 6334023 h 6831203"/>
              <a:gd name="connsiteX4870" fmla="*/ 4057128 w 4865539"/>
              <a:gd name="connsiteY4870" fmla="*/ 6335511 h 6831203"/>
              <a:gd name="connsiteX4871" fmla="*/ 4053312 w 4865539"/>
              <a:gd name="connsiteY4871" fmla="*/ 6345937 h 6831203"/>
              <a:gd name="connsiteX4872" fmla="*/ 4048352 w 4865539"/>
              <a:gd name="connsiteY4872" fmla="*/ 6358344 h 6831203"/>
              <a:gd name="connsiteX4873" fmla="*/ 4035758 w 4865539"/>
              <a:gd name="connsiteY4873" fmla="*/ 6388623 h 6831203"/>
              <a:gd name="connsiteX4874" fmla="*/ 4022592 w 4865539"/>
              <a:gd name="connsiteY4874" fmla="*/ 6419400 h 6831203"/>
              <a:gd name="connsiteX4875" fmla="*/ 4012100 w 4865539"/>
              <a:gd name="connsiteY4875" fmla="*/ 6444716 h 6831203"/>
              <a:gd name="connsiteX4876" fmla="*/ 4012100 w 4865539"/>
              <a:gd name="connsiteY4876" fmla="*/ 6438760 h 6831203"/>
              <a:gd name="connsiteX4877" fmla="*/ 4012481 w 4865539"/>
              <a:gd name="connsiteY4877" fmla="*/ 6433300 h 6831203"/>
              <a:gd name="connsiteX4878" fmla="*/ 4013434 w 4865539"/>
              <a:gd name="connsiteY4878" fmla="*/ 6427838 h 6831203"/>
              <a:gd name="connsiteX4879" fmla="*/ 4014771 w 4865539"/>
              <a:gd name="connsiteY4879" fmla="*/ 6423370 h 6831203"/>
              <a:gd name="connsiteX4880" fmla="*/ 4016107 w 4865539"/>
              <a:gd name="connsiteY4880" fmla="*/ 6419400 h 6831203"/>
              <a:gd name="connsiteX4881" fmla="*/ 4017823 w 4865539"/>
              <a:gd name="connsiteY4881" fmla="*/ 6414935 h 6831203"/>
              <a:gd name="connsiteX4882" fmla="*/ 4022021 w 4865539"/>
              <a:gd name="connsiteY4882" fmla="*/ 6406990 h 6831203"/>
              <a:gd name="connsiteX4883" fmla="*/ 4026599 w 4865539"/>
              <a:gd name="connsiteY4883" fmla="*/ 6398055 h 6831203"/>
              <a:gd name="connsiteX4884" fmla="*/ 4028697 w 4865539"/>
              <a:gd name="connsiteY4884" fmla="*/ 6394085 h 6831203"/>
              <a:gd name="connsiteX4885" fmla="*/ 4031179 w 4865539"/>
              <a:gd name="connsiteY4885" fmla="*/ 6389123 h 6831203"/>
              <a:gd name="connsiteX4886" fmla="*/ 4033086 w 4865539"/>
              <a:gd name="connsiteY4886" fmla="*/ 6384157 h 6831203"/>
              <a:gd name="connsiteX4887" fmla="*/ 4035377 w 4865539"/>
              <a:gd name="connsiteY4887" fmla="*/ 6378699 h 6831203"/>
              <a:gd name="connsiteX4888" fmla="*/ 4037094 w 4865539"/>
              <a:gd name="connsiteY4888" fmla="*/ 6372743 h 6831203"/>
              <a:gd name="connsiteX4889" fmla="*/ 4038621 w 4865539"/>
              <a:gd name="connsiteY4889" fmla="*/ 6365790 h 6831203"/>
              <a:gd name="connsiteX4890" fmla="*/ 4037094 w 4865539"/>
              <a:gd name="connsiteY4890" fmla="*/ 6361323 h 6831203"/>
              <a:gd name="connsiteX4891" fmla="*/ 4035568 w 4865539"/>
              <a:gd name="connsiteY4891" fmla="*/ 6358344 h 6831203"/>
              <a:gd name="connsiteX4892" fmla="*/ 4034041 w 4865539"/>
              <a:gd name="connsiteY4892" fmla="*/ 6356855 h 6831203"/>
              <a:gd name="connsiteX4893" fmla="*/ 4033086 w 4865539"/>
              <a:gd name="connsiteY4893" fmla="*/ 6355863 h 6831203"/>
              <a:gd name="connsiteX4894" fmla="*/ 4032324 w 4865539"/>
              <a:gd name="connsiteY4894" fmla="*/ 6356855 h 6831203"/>
              <a:gd name="connsiteX4895" fmla="*/ 4031369 w 4865539"/>
              <a:gd name="connsiteY4895" fmla="*/ 6356855 h 6831203"/>
              <a:gd name="connsiteX4896" fmla="*/ 4030606 w 4865539"/>
              <a:gd name="connsiteY4896" fmla="*/ 6357846 h 6831203"/>
              <a:gd name="connsiteX4897" fmla="*/ 4028507 w 4865539"/>
              <a:gd name="connsiteY4897" fmla="*/ 6359836 h 6831203"/>
              <a:gd name="connsiteX4898" fmla="*/ 4026599 w 4865539"/>
              <a:gd name="connsiteY4898" fmla="*/ 6364798 h 6831203"/>
              <a:gd name="connsiteX4899" fmla="*/ 4024502 w 4865539"/>
              <a:gd name="connsiteY4899" fmla="*/ 6370754 h 6831203"/>
              <a:gd name="connsiteX4900" fmla="*/ 4024502 w 4865539"/>
              <a:gd name="connsiteY4900" fmla="*/ 6362813 h 6831203"/>
              <a:gd name="connsiteX4901" fmla="*/ 4024882 w 4865539"/>
              <a:gd name="connsiteY4901" fmla="*/ 6356855 h 6831203"/>
              <a:gd name="connsiteX4902" fmla="*/ 4025264 w 4865539"/>
              <a:gd name="connsiteY4902" fmla="*/ 6351395 h 6831203"/>
              <a:gd name="connsiteX4903" fmla="*/ 4026219 w 4865539"/>
              <a:gd name="connsiteY4903" fmla="*/ 6346927 h 6831203"/>
              <a:gd name="connsiteX4904" fmla="*/ 4026982 w 4865539"/>
              <a:gd name="connsiteY4904" fmla="*/ 6342954 h 6831203"/>
              <a:gd name="connsiteX4905" fmla="*/ 4028127 w 4865539"/>
              <a:gd name="connsiteY4905" fmla="*/ 6339979 h 6831203"/>
              <a:gd name="connsiteX4906" fmla="*/ 4029272 w 4865539"/>
              <a:gd name="connsiteY4906" fmla="*/ 6337000 h 6831203"/>
              <a:gd name="connsiteX4907" fmla="*/ 4030606 w 4865539"/>
              <a:gd name="connsiteY4907" fmla="*/ 6335511 h 6831203"/>
              <a:gd name="connsiteX4908" fmla="*/ 4031750 w 4865539"/>
              <a:gd name="connsiteY4908" fmla="*/ 6334517 h 6831203"/>
              <a:gd name="connsiteX4909" fmla="*/ 4033086 w 4865539"/>
              <a:gd name="connsiteY4909" fmla="*/ 6334023 h 6831203"/>
              <a:gd name="connsiteX4910" fmla="*/ 4034613 w 4865539"/>
              <a:gd name="connsiteY4910" fmla="*/ 6334023 h 6831203"/>
              <a:gd name="connsiteX4911" fmla="*/ 4035951 w 4865539"/>
              <a:gd name="connsiteY4911" fmla="*/ 6334023 h 6831203"/>
              <a:gd name="connsiteX4912" fmla="*/ 4038239 w 4865539"/>
              <a:gd name="connsiteY4912" fmla="*/ 6334517 h 6831203"/>
              <a:gd name="connsiteX4913" fmla="*/ 4040147 w 4865539"/>
              <a:gd name="connsiteY4913" fmla="*/ 6336009 h 6831203"/>
              <a:gd name="connsiteX4914" fmla="*/ 4041674 w 4865539"/>
              <a:gd name="connsiteY4914" fmla="*/ 6331540 h 6831203"/>
              <a:gd name="connsiteX4915" fmla="*/ 4043009 w 4865539"/>
              <a:gd name="connsiteY4915" fmla="*/ 6327570 h 6831203"/>
              <a:gd name="connsiteX4916" fmla="*/ 4043962 w 4865539"/>
              <a:gd name="connsiteY4916" fmla="*/ 6323597 h 6831203"/>
              <a:gd name="connsiteX4917" fmla="*/ 4044535 w 4865539"/>
              <a:gd name="connsiteY4917" fmla="*/ 6319627 h 6831203"/>
              <a:gd name="connsiteX4918" fmla="*/ 4044917 w 4865539"/>
              <a:gd name="connsiteY4918" fmla="*/ 6316154 h 6831203"/>
              <a:gd name="connsiteX4919" fmla="*/ 4044917 w 4865539"/>
              <a:gd name="connsiteY4919" fmla="*/ 6313173 h 6831203"/>
              <a:gd name="connsiteX4920" fmla="*/ 4044917 w 4865539"/>
              <a:gd name="connsiteY4920" fmla="*/ 6309699 h 6831203"/>
              <a:gd name="connsiteX4921" fmla="*/ 4044726 w 4865539"/>
              <a:gd name="connsiteY4921" fmla="*/ 6307215 h 6831203"/>
              <a:gd name="connsiteX4922" fmla="*/ 4044344 w 4865539"/>
              <a:gd name="connsiteY4922" fmla="*/ 6304734 h 6831203"/>
              <a:gd name="connsiteX4923" fmla="*/ 4043962 w 4865539"/>
              <a:gd name="connsiteY4923" fmla="*/ 6301757 h 6831203"/>
              <a:gd name="connsiteX4924" fmla="*/ 4042625 w 4865539"/>
              <a:gd name="connsiteY4924" fmla="*/ 6296793 h 6831203"/>
              <a:gd name="connsiteX4925" fmla="*/ 4039766 w 4865539"/>
              <a:gd name="connsiteY4925" fmla="*/ 6286867 h 6831203"/>
              <a:gd name="connsiteX4926" fmla="*/ 4034232 w 4865539"/>
              <a:gd name="connsiteY4926" fmla="*/ 6302253 h 6831203"/>
              <a:gd name="connsiteX4927" fmla="*/ 4028317 w 4865539"/>
              <a:gd name="connsiteY4927" fmla="*/ 6318635 h 6831203"/>
              <a:gd name="connsiteX4928" fmla="*/ 4022403 w 4865539"/>
              <a:gd name="connsiteY4928" fmla="*/ 6334517 h 6831203"/>
              <a:gd name="connsiteX4929" fmla="*/ 4016107 w 4865539"/>
              <a:gd name="connsiteY4929" fmla="*/ 6350405 h 6831203"/>
              <a:gd name="connsiteX4930" fmla="*/ 4002368 w 4865539"/>
              <a:gd name="connsiteY4930" fmla="*/ 6383663 h 6831203"/>
              <a:gd name="connsiteX4931" fmla="*/ 3988249 w 4865539"/>
              <a:gd name="connsiteY4931" fmla="*/ 6416423 h 6831203"/>
              <a:gd name="connsiteX4932" fmla="*/ 3980809 w 4865539"/>
              <a:gd name="connsiteY4932" fmla="*/ 6432305 h 6831203"/>
              <a:gd name="connsiteX4933" fmla="*/ 3973367 w 4865539"/>
              <a:gd name="connsiteY4933" fmla="*/ 6448686 h 6831203"/>
              <a:gd name="connsiteX4934" fmla="*/ 3957722 w 4865539"/>
              <a:gd name="connsiteY4934" fmla="*/ 6480455 h 6831203"/>
              <a:gd name="connsiteX4935" fmla="*/ 3941695 w 4865539"/>
              <a:gd name="connsiteY4935" fmla="*/ 6511727 h 6831203"/>
              <a:gd name="connsiteX4936" fmla="*/ 3925667 w 4865539"/>
              <a:gd name="connsiteY4936" fmla="*/ 6542999 h 6831203"/>
              <a:gd name="connsiteX4937" fmla="*/ 3893613 w 4865539"/>
              <a:gd name="connsiteY4937" fmla="*/ 6607029 h 6831203"/>
              <a:gd name="connsiteX4938" fmla="*/ 3877968 w 4865539"/>
              <a:gd name="connsiteY4938" fmla="*/ 6636812 h 6831203"/>
              <a:gd name="connsiteX4939" fmla="*/ 3862514 w 4865539"/>
              <a:gd name="connsiteY4939" fmla="*/ 6666101 h 6831203"/>
              <a:gd name="connsiteX4940" fmla="*/ 3855265 w 4865539"/>
              <a:gd name="connsiteY4940" fmla="*/ 6681983 h 6831203"/>
              <a:gd name="connsiteX4941" fmla="*/ 3848013 w 4865539"/>
              <a:gd name="connsiteY4941" fmla="*/ 6696376 h 6831203"/>
              <a:gd name="connsiteX4942" fmla="*/ 3840763 w 4865539"/>
              <a:gd name="connsiteY4942" fmla="*/ 6711768 h 6831203"/>
              <a:gd name="connsiteX4943" fmla="*/ 3834085 w 4865539"/>
              <a:gd name="connsiteY4943" fmla="*/ 6727154 h 6831203"/>
              <a:gd name="connsiteX4944" fmla="*/ 3827407 w 4865539"/>
              <a:gd name="connsiteY4944" fmla="*/ 6742543 h 6831203"/>
              <a:gd name="connsiteX4945" fmla="*/ 3821111 w 4865539"/>
              <a:gd name="connsiteY4945" fmla="*/ 6757931 h 6831203"/>
              <a:gd name="connsiteX4946" fmla="*/ 3815196 w 4865539"/>
              <a:gd name="connsiteY4946" fmla="*/ 6774313 h 6831203"/>
              <a:gd name="connsiteX4947" fmla="*/ 3809282 w 4865539"/>
              <a:gd name="connsiteY4947" fmla="*/ 6789701 h 6831203"/>
              <a:gd name="connsiteX4948" fmla="*/ 3808518 w 4865539"/>
              <a:gd name="connsiteY4948" fmla="*/ 6784239 h 6831203"/>
              <a:gd name="connsiteX4949" fmla="*/ 3807755 w 4865539"/>
              <a:gd name="connsiteY4949" fmla="*/ 6779771 h 6831203"/>
              <a:gd name="connsiteX4950" fmla="*/ 3806420 w 4865539"/>
              <a:gd name="connsiteY4950" fmla="*/ 6776796 h 6831203"/>
              <a:gd name="connsiteX4951" fmla="*/ 3804702 w 4865539"/>
              <a:gd name="connsiteY4951" fmla="*/ 6774808 h 6831203"/>
              <a:gd name="connsiteX4952" fmla="*/ 3802793 w 4865539"/>
              <a:gd name="connsiteY4952" fmla="*/ 6772823 h 6831203"/>
              <a:gd name="connsiteX4953" fmla="*/ 3800695 w 4865539"/>
              <a:gd name="connsiteY4953" fmla="*/ 6772327 h 6831203"/>
              <a:gd name="connsiteX4954" fmla="*/ 3798213 w 4865539"/>
              <a:gd name="connsiteY4954" fmla="*/ 6772823 h 6831203"/>
              <a:gd name="connsiteX4955" fmla="*/ 3795925 w 4865539"/>
              <a:gd name="connsiteY4955" fmla="*/ 6773817 h 6831203"/>
              <a:gd name="connsiteX4956" fmla="*/ 3793064 w 4865539"/>
              <a:gd name="connsiteY4956" fmla="*/ 6775800 h 6831203"/>
              <a:gd name="connsiteX4957" fmla="*/ 3790200 w 4865539"/>
              <a:gd name="connsiteY4957" fmla="*/ 6778281 h 6831203"/>
              <a:gd name="connsiteX4958" fmla="*/ 3787339 w 4865539"/>
              <a:gd name="connsiteY4958" fmla="*/ 6780764 h 6831203"/>
              <a:gd name="connsiteX4959" fmla="*/ 3784286 w 4865539"/>
              <a:gd name="connsiteY4959" fmla="*/ 6784239 h 6831203"/>
              <a:gd name="connsiteX4960" fmla="*/ 3781042 w 4865539"/>
              <a:gd name="connsiteY4960" fmla="*/ 6788209 h 6831203"/>
              <a:gd name="connsiteX4961" fmla="*/ 3777608 w 4865539"/>
              <a:gd name="connsiteY4961" fmla="*/ 6793176 h 6831203"/>
              <a:gd name="connsiteX4962" fmla="*/ 3771121 w 4865539"/>
              <a:gd name="connsiteY4962" fmla="*/ 6803102 h 6831203"/>
              <a:gd name="connsiteX4963" fmla="*/ 3764825 w 4865539"/>
              <a:gd name="connsiteY4963" fmla="*/ 6814516 h 6831203"/>
              <a:gd name="connsiteX4964" fmla="*/ 3758338 w 4865539"/>
              <a:gd name="connsiteY4964" fmla="*/ 6827419 h 6831203"/>
              <a:gd name="connsiteX4965" fmla="*/ 3756595 w 4865539"/>
              <a:gd name="connsiteY4965" fmla="*/ 6831201 h 6831203"/>
              <a:gd name="connsiteX4966" fmla="*/ 3137430 w 4865539"/>
              <a:gd name="connsiteY4966" fmla="*/ 6831201 h 6831203"/>
              <a:gd name="connsiteX4967" fmla="*/ 3137430 w 4865539"/>
              <a:gd name="connsiteY4967" fmla="*/ 6831203 h 6831203"/>
              <a:gd name="connsiteX4968" fmla="*/ 442448 w 4865539"/>
              <a:gd name="connsiteY4968" fmla="*/ 6831203 h 6831203"/>
              <a:gd name="connsiteX4969" fmla="*/ 442448 w 4865539"/>
              <a:gd name="connsiteY4969" fmla="*/ 6831202 h 6831203"/>
              <a:gd name="connsiteX4970" fmla="*/ 0 w 4865539"/>
              <a:gd name="connsiteY4970" fmla="*/ 6831202 h 6831203"/>
              <a:gd name="connsiteX4971" fmla="*/ 0 w 4865539"/>
              <a:gd name="connsiteY4971" fmla="*/ 1 h 6831203"/>
              <a:gd name="connsiteX4972" fmla="*/ 2366123 w 4865539"/>
              <a:gd name="connsiteY4972" fmla="*/ 1 h 6831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Lst>
            <a:rect l="l" t="t" r="r" b="b"/>
            <a:pathLst>
              <a:path w="4865539" h="6831203">
                <a:moveTo>
                  <a:pt x="4072774" y="6465695"/>
                </a:moveTo>
                <a:lnTo>
                  <a:pt x="4072586" y="6473928"/>
                </a:lnTo>
                <a:lnTo>
                  <a:pt x="4072399" y="6477317"/>
                </a:lnTo>
                <a:lnTo>
                  <a:pt x="4072026" y="6480706"/>
                </a:lnTo>
                <a:lnTo>
                  <a:pt x="4071464" y="6483614"/>
                </a:lnTo>
                <a:lnTo>
                  <a:pt x="4070903" y="6485550"/>
                </a:lnTo>
                <a:lnTo>
                  <a:pt x="4070155" y="6487971"/>
                </a:lnTo>
                <a:lnTo>
                  <a:pt x="4069593" y="6489423"/>
                </a:lnTo>
                <a:lnTo>
                  <a:pt x="4068096" y="6492329"/>
                </a:lnTo>
                <a:lnTo>
                  <a:pt x="4066227" y="6494750"/>
                </a:lnTo>
                <a:lnTo>
                  <a:pt x="4064168" y="6495718"/>
                </a:lnTo>
                <a:lnTo>
                  <a:pt x="4062111" y="6496688"/>
                </a:lnTo>
                <a:lnTo>
                  <a:pt x="4057622" y="6499593"/>
                </a:lnTo>
                <a:lnTo>
                  <a:pt x="4055190" y="6501045"/>
                </a:lnTo>
                <a:lnTo>
                  <a:pt x="4052759" y="6503467"/>
                </a:lnTo>
                <a:lnTo>
                  <a:pt x="4050701" y="6506856"/>
                </a:lnTo>
                <a:lnTo>
                  <a:pt x="4048269" y="6511215"/>
                </a:lnTo>
                <a:lnTo>
                  <a:pt x="4047521" y="6514119"/>
                </a:lnTo>
                <a:lnTo>
                  <a:pt x="4046398" y="6517510"/>
                </a:lnTo>
                <a:lnTo>
                  <a:pt x="4045464" y="6520900"/>
                </a:lnTo>
                <a:lnTo>
                  <a:pt x="4044341" y="6525257"/>
                </a:lnTo>
                <a:lnTo>
                  <a:pt x="4044152" y="6519446"/>
                </a:lnTo>
                <a:lnTo>
                  <a:pt x="4044715" y="6514603"/>
                </a:lnTo>
                <a:lnTo>
                  <a:pt x="4045089" y="6508308"/>
                </a:lnTo>
                <a:lnTo>
                  <a:pt x="4046212" y="6502499"/>
                </a:lnTo>
                <a:lnTo>
                  <a:pt x="4047521" y="6496202"/>
                </a:lnTo>
                <a:lnTo>
                  <a:pt x="4049017" y="6489423"/>
                </a:lnTo>
                <a:lnTo>
                  <a:pt x="4050888" y="6482644"/>
                </a:lnTo>
                <a:lnTo>
                  <a:pt x="4052946" y="6475865"/>
                </a:lnTo>
                <a:lnTo>
                  <a:pt x="4053881" y="6476833"/>
                </a:lnTo>
                <a:lnTo>
                  <a:pt x="4054255" y="6478285"/>
                </a:lnTo>
                <a:lnTo>
                  <a:pt x="4054255" y="6479739"/>
                </a:lnTo>
                <a:lnTo>
                  <a:pt x="4054255" y="6481676"/>
                </a:lnTo>
                <a:lnTo>
                  <a:pt x="4053881" y="6483614"/>
                </a:lnTo>
                <a:lnTo>
                  <a:pt x="4053507" y="6485550"/>
                </a:lnTo>
                <a:lnTo>
                  <a:pt x="4052198" y="6490875"/>
                </a:lnTo>
                <a:lnTo>
                  <a:pt x="4053321" y="6491845"/>
                </a:lnTo>
                <a:lnTo>
                  <a:pt x="4054629" y="6491845"/>
                </a:lnTo>
                <a:lnTo>
                  <a:pt x="4055564" y="6491845"/>
                </a:lnTo>
                <a:lnTo>
                  <a:pt x="4056874" y="6490875"/>
                </a:lnTo>
                <a:lnTo>
                  <a:pt x="4058183" y="6489423"/>
                </a:lnTo>
                <a:lnTo>
                  <a:pt x="4059492" y="6487971"/>
                </a:lnTo>
                <a:lnTo>
                  <a:pt x="4062111" y="6484098"/>
                </a:lnTo>
                <a:lnTo>
                  <a:pt x="4067722" y="6473928"/>
                </a:lnTo>
                <a:lnTo>
                  <a:pt x="4070155" y="6469085"/>
                </a:lnTo>
                <a:close/>
                <a:moveTo>
                  <a:pt x="4107117" y="6346572"/>
                </a:moveTo>
                <a:lnTo>
                  <a:pt x="4107498" y="6347563"/>
                </a:lnTo>
                <a:lnTo>
                  <a:pt x="4107690" y="6349549"/>
                </a:lnTo>
                <a:lnTo>
                  <a:pt x="4107690" y="6351534"/>
                </a:lnTo>
                <a:lnTo>
                  <a:pt x="4107498" y="6353521"/>
                </a:lnTo>
                <a:lnTo>
                  <a:pt x="4106926" y="6357491"/>
                </a:lnTo>
                <a:lnTo>
                  <a:pt x="4105781" y="6362454"/>
                </a:lnTo>
                <a:lnTo>
                  <a:pt x="4102919" y="6372382"/>
                </a:lnTo>
                <a:lnTo>
                  <a:pt x="4099867" y="6382308"/>
                </a:lnTo>
                <a:lnTo>
                  <a:pt x="4100630" y="6384789"/>
                </a:lnTo>
                <a:lnTo>
                  <a:pt x="4101775" y="6385781"/>
                </a:lnTo>
                <a:lnTo>
                  <a:pt x="4102728" y="6387272"/>
                </a:lnTo>
                <a:lnTo>
                  <a:pt x="4103683" y="6387272"/>
                </a:lnTo>
                <a:lnTo>
                  <a:pt x="4104826" y="6386279"/>
                </a:lnTo>
                <a:lnTo>
                  <a:pt x="4105973" y="6385287"/>
                </a:lnTo>
                <a:lnTo>
                  <a:pt x="4107117" y="6383798"/>
                </a:lnTo>
                <a:lnTo>
                  <a:pt x="4108453" y="6381315"/>
                </a:lnTo>
                <a:lnTo>
                  <a:pt x="4108834" y="6384789"/>
                </a:lnTo>
                <a:lnTo>
                  <a:pt x="4109026" y="6387766"/>
                </a:lnTo>
                <a:lnTo>
                  <a:pt x="4109026" y="6390251"/>
                </a:lnTo>
                <a:lnTo>
                  <a:pt x="4109026" y="6393228"/>
                </a:lnTo>
                <a:lnTo>
                  <a:pt x="4108834" y="6395709"/>
                </a:lnTo>
                <a:lnTo>
                  <a:pt x="4108453" y="6397695"/>
                </a:lnTo>
                <a:lnTo>
                  <a:pt x="4107880" y="6399680"/>
                </a:lnTo>
                <a:lnTo>
                  <a:pt x="4107308" y="6401169"/>
                </a:lnTo>
                <a:lnTo>
                  <a:pt x="4105781" y="6404148"/>
                </a:lnTo>
                <a:lnTo>
                  <a:pt x="4104064" y="6406629"/>
                </a:lnTo>
                <a:lnTo>
                  <a:pt x="4101775" y="6408614"/>
                </a:lnTo>
                <a:lnTo>
                  <a:pt x="4099867" y="6410602"/>
                </a:lnTo>
                <a:lnTo>
                  <a:pt x="4095670" y="6414074"/>
                </a:lnTo>
                <a:lnTo>
                  <a:pt x="4093760" y="6415566"/>
                </a:lnTo>
                <a:lnTo>
                  <a:pt x="4092425" y="6418047"/>
                </a:lnTo>
                <a:lnTo>
                  <a:pt x="4091281" y="6420528"/>
                </a:lnTo>
                <a:lnTo>
                  <a:pt x="4090899" y="6422513"/>
                </a:lnTo>
                <a:lnTo>
                  <a:pt x="4090517" y="6424003"/>
                </a:lnTo>
                <a:lnTo>
                  <a:pt x="4090517" y="6425988"/>
                </a:lnTo>
                <a:lnTo>
                  <a:pt x="4090517" y="6427973"/>
                </a:lnTo>
                <a:lnTo>
                  <a:pt x="4091090" y="6430456"/>
                </a:lnTo>
                <a:lnTo>
                  <a:pt x="4091471" y="6433433"/>
                </a:lnTo>
                <a:lnTo>
                  <a:pt x="4088991" y="6432935"/>
                </a:lnTo>
                <a:lnTo>
                  <a:pt x="4088228" y="6431944"/>
                </a:lnTo>
                <a:lnTo>
                  <a:pt x="4087465" y="6431448"/>
                </a:lnTo>
                <a:lnTo>
                  <a:pt x="4086893" y="6430456"/>
                </a:lnTo>
                <a:lnTo>
                  <a:pt x="4086511" y="6429463"/>
                </a:lnTo>
                <a:lnTo>
                  <a:pt x="4086130" y="6427973"/>
                </a:lnTo>
                <a:lnTo>
                  <a:pt x="4086130" y="6426484"/>
                </a:lnTo>
                <a:lnTo>
                  <a:pt x="4086130" y="6422513"/>
                </a:lnTo>
                <a:lnTo>
                  <a:pt x="4086893" y="6418047"/>
                </a:lnTo>
                <a:lnTo>
                  <a:pt x="4088038" y="6412587"/>
                </a:lnTo>
                <a:lnTo>
                  <a:pt x="4089564" y="6407127"/>
                </a:lnTo>
                <a:lnTo>
                  <a:pt x="4093188" y="6393724"/>
                </a:lnTo>
                <a:lnTo>
                  <a:pt x="4097576" y="6379331"/>
                </a:lnTo>
                <a:lnTo>
                  <a:pt x="4102539" y="6362951"/>
                </a:lnTo>
                <a:close/>
                <a:moveTo>
                  <a:pt x="4462001" y="5832846"/>
                </a:moveTo>
                <a:lnTo>
                  <a:pt x="4456659" y="5862103"/>
                </a:lnTo>
                <a:lnTo>
                  <a:pt x="4450171" y="5898794"/>
                </a:lnTo>
                <a:lnTo>
                  <a:pt x="4434145" y="5986066"/>
                </a:lnTo>
                <a:lnTo>
                  <a:pt x="4425177" y="6033172"/>
                </a:lnTo>
                <a:lnTo>
                  <a:pt x="4416018" y="6081269"/>
                </a:lnTo>
                <a:lnTo>
                  <a:pt x="4406670" y="6127880"/>
                </a:lnTo>
                <a:lnTo>
                  <a:pt x="4397702" y="6172507"/>
                </a:lnTo>
                <a:lnTo>
                  <a:pt x="4396368" y="6173499"/>
                </a:lnTo>
                <a:lnTo>
                  <a:pt x="4395030" y="6174491"/>
                </a:lnTo>
                <a:lnTo>
                  <a:pt x="4393696" y="6176970"/>
                </a:lnTo>
                <a:lnTo>
                  <a:pt x="4392741" y="6178953"/>
                </a:lnTo>
                <a:lnTo>
                  <a:pt x="4390642" y="6183911"/>
                </a:lnTo>
                <a:lnTo>
                  <a:pt x="4388926" y="6187878"/>
                </a:lnTo>
                <a:lnTo>
                  <a:pt x="4388352" y="6189367"/>
                </a:lnTo>
                <a:lnTo>
                  <a:pt x="4387589" y="6189861"/>
                </a:lnTo>
                <a:lnTo>
                  <a:pt x="4387208" y="6190357"/>
                </a:lnTo>
                <a:lnTo>
                  <a:pt x="4386826" y="6189367"/>
                </a:lnTo>
                <a:lnTo>
                  <a:pt x="4386444" y="6187878"/>
                </a:lnTo>
                <a:lnTo>
                  <a:pt x="4386063" y="6184903"/>
                </a:lnTo>
                <a:lnTo>
                  <a:pt x="4385872" y="6174491"/>
                </a:lnTo>
                <a:lnTo>
                  <a:pt x="4381866" y="6188871"/>
                </a:lnTo>
                <a:lnTo>
                  <a:pt x="4378050" y="6203746"/>
                </a:lnTo>
                <a:lnTo>
                  <a:pt x="4374233" y="6219118"/>
                </a:lnTo>
                <a:lnTo>
                  <a:pt x="4370799" y="6234489"/>
                </a:lnTo>
                <a:lnTo>
                  <a:pt x="4364312" y="6265727"/>
                </a:lnTo>
                <a:lnTo>
                  <a:pt x="4358397" y="6292999"/>
                </a:lnTo>
                <a:lnTo>
                  <a:pt x="4355536" y="6304405"/>
                </a:lnTo>
                <a:lnTo>
                  <a:pt x="4353246" y="6313826"/>
                </a:lnTo>
                <a:lnTo>
                  <a:pt x="4350765" y="6320767"/>
                </a:lnTo>
                <a:lnTo>
                  <a:pt x="4349621" y="6323246"/>
                </a:lnTo>
                <a:lnTo>
                  <a:pt x="4348668" y="6325725"/>
                </a:lnTo>
                <a:lnTo>
                  <a:pt x="4347713" y="6326221"/>
                </a:lnTo>
                <a:lnTo>
                  <a:pt x="4346569" y="6326717"/>
                </a:lnTo>
                <a:lnTo>
                  <a:pt x="4345805" y="6326221"/>
                </a:lnTo>
                <a:lnTo>
                  <a:pt x="4344851" y="6324238"/>
                </a:lnTo>
                <a:lnTo>
                  <a:pt x="4344087" y="6321759"/>
                </a:lnTo>
                <a:lnTo>
                  <a:pt x="4343133" y="6318288"/>
                </a:lnTo>
                <a:lnTo>
                  <a:pt x="4342370" y="6313826"/>
                </a:lnTo>
                <a:lnTo>
                  <a:pt x="4341798" y="6307874"/>
                </a:lnTo>
                <a:lnTo>
                  <a:pt x="4344087" y="6306388"/>
                </a:lnTo>
                <a:lnTo>
                  <a:pt x="4346186" y="6303907"/>
                </a:lnTo>
                <a:lnTo>
                  <a:pt x="4348095" y="6300934"/>
                </a:lnTo>
                <a:lnTo>
                  <a:pt x="4350002" y="6297462"/>
                </a:lnTo>
                <a:lnTo>
                  <a:pt x="4351529" y="6293495"/>
                </a:lnTo>
                <a:lnTo>
                  <a:pt x="4352674" y="6289031"/>
                </a:lnTo>
                <a:lnTo>
                  <a:pt x="4354010" y="6284570"/>
                </a:lnTo>
                <a:lnTo>
                  <a:pt x="4354963" y="6279612"/>
                </a:lnTo>
                <a:lnTo>
                  <a:pt x="4355917" y="6273662"/>
                </a:lnTo>
                <a:lnTo>
                  <a:pt x="4356489" y="6268702"/>
                </a:lnTo>
                <a:lnTo>
                  <a:pt x="4356680" y="6263248"/>
                </a:lnTo>
                <a:lnTo>
                  <a:pt x="4356870" y="6257794"/>
                </a:lnTo>
                <a:lnTo>
                  <a:pt x="4356870" y="6252834"/>
                </a:lnTo>
                <a:lnTo>
                  <a:pt x="4356489" y="6247380"/>
                </a:lnTo>
                <a:lnTo>
                  <a:pt x="4356108" y="6242918"/>
                </a:lnTo>
                <a:lnTo>
                  <a:pt x="4355154" y="6238951"/>
                </a:lnTo>
                <a:lnTo>
                  <a:pt x="4358207" y="6231018"/>
                </a:lnTo>
                <a:lnTo>
                  <a:pt x="4361068" y="6223581"/>
                </a:lnTo>
                <a:lnTo>
                  <a:pt x="4366792" y="6211183"/>
                </a:lnTo>
                <a:lnTo>
                  <a:pt x="4371754" y="6199779"/>
                </a:lnTo>
                <a:lnTo>
                  <a:pt x="4374043" y="6193830"/>
                </a:lnTo>
                <a:lnTo>
                  <a:pt x="4375951" y="6188871"/>
                </a:lnTo>
                <a:lnTo>
                  <a:pt x="4377860" y="6182920"/>
                </a:lnTo>
                <a:lnTo>
                  <a:pt x="4379387" y="6177961"/>
                </a:lnTo>
                <a:lnTo>
                  <a:pt x="4380530" y="6171514"/>
                </a:lnTo>
                <a:lnTo>
                  <a:pt x="4381294" y="6165564"/>
                </a:lnTo>
                <a:lnTo>
                  <a:pt x="4381675" y="6158623"/>
                </a:lnTo>
                <a:lnTo>
                  <a:pt x="4381866" y="6151185"/>
                </a:lnTo>
                <a:lnTo>
                  <a:pt x="4381485" y="6143252"/>
                </a:lnTo>
                <a:lnTo>
                  <a:pt x="4380912" y="6134327"/>
                </a:lnTo>
                <a:lnTo>
                  <a:pt x="4382248" y="6130359"/>
                </a:lnTo>
                <a:lnTo>
                  <a:pt x="4383200" y="6127880"/>
                </a:lnTo>
                <a:lnTo>
                  <a:pt x="4383964" y="6127384"/>
                </a:lnTo>
                <a:lnTo>
                  <a:pt x="4384155" y="6127384"/>
                </a:lnTo>
                <a:lnTo>
                  <a:pt x="4384346" y="6127880"/>
                </a:lnTo>
                <a:lnTo>
                  <a:pt x="4384536" y="6129367"/>
                </a:lnTo>
                <a:lnTo>
                  <a:pt x="4384536" y="6131846"/>
                </a:lnTo>
                <a:lnTo>
                  <a:pt x="4384155" y="6134823"/>
                </a:lnTo>
                <a:lnTo>
                  <a:pt x="4383774" y="6137302"/>
                </a:lnTo>
                <a:lnTo>
                  <a:pt x="4386826" y="6136309"/>
                </a:lnTo>
                <a:lnTo>
                  <a:pt x="4389689" y="6133334"/>
                </a:lnTo>
                <a:lnTo>
                  <a:pt x="4392551" y="6129367"/>
                </a:lnTo>
                <a:lnTo>
                  <a:pt x="4395222" y="6124905"/>
                </a:lnTo>
                <a:lnTo>
                  <a:pt x="4397894" y="6119451"/>
                </a:lnTo>
                <a:lnTo>
                  <a:pt x="4400564" y="6113003"/>
                </a:lnTo>
                <a:lnTo>
                  <a:pt x="4403235" y="6105566"/>
                </a:lnTo>
                <a:lnTo>
                  <a:pt x="4405907" y="6097137"/>
                </a:lnTo>
                <a:lnTo>
                  <a:pt x="4408196" y="6088708"/>
                </a:lnTo>
                <a:lnTo>
                  <a:pt x="4410676" y="6079285"/>
                </a:lnTo>
                <a:lnTo>
                  <a:pt x="4413157" y="6069369"/>
                </a:lnTo>
                <a:lnTo>
                  <a:pt x="4415255" y="6058957"/>
                </a:lnTo>
                <a:lnTo>
                  <a:pt x="4419834" y="6036147"/>
                </a:lnTo>
                <a:lnTo>
                  <a:pt x="4424414" y="6012842"/>
                </a:lnTo>
                <a:lnTo>
                  <a:pt x="4433190" y="5963256"/>
                </a:lnTo>
                <a:lnTo>
                  <a:pt x="4437578" y="5938463"/>
                </a:lnTo>
                <a:lnTo>
                  <a:pt x="4442158" y="5914662"/>
                </a:lnTo>
                <a:lnTo>
                  <a:pt x="4446928" y="5891358"/>
                </a:lnTo>
                <a:lnTo>
                  <a:pt x="4451698" y="5869540"/>
                </a:lnTo>
                <a:lnTo>
                  <a:pt x="4453987" y="5859624"/>
                </a:lnTo>
                <a:lnTo>
                  <a:pt x="4456659" y="5850201"/>
                </a:lnTo>
                <a:lnTo>
                  <a:pt x="4459330" y="5841277"/>
                </a:lnTo>
                <a:close/>
                <a:moveTo>
                  <a:pt x="4312407" y="5775767"/>
                </a:moveTo>
                <a:lnTo>
                  <a:pt x="4312986" y="5777264"/>
                </a:lnTo>
                <a:lnTo>
                  <a:pt x="4313179" y="5779763"/>
                </a:lnTo>
                <a:lnTo>
                  <a:pt x="4313179" y="5781760"/>
                </a:lnTo>
                <a:lnTo>
                  <a:pt x="4313179" y="5784757"/>
                </a:lnTo>
                <a:lnTo>
                  <a:pt x="4312215" y="5791750"/>
                </a:lnTo>
                <a:lnTo>
                  <a:pt x="4311252" y="5798741"/>
                </a:lnTo>
                <a:lnTo>
                  <a:pt x="4307785" y="5814724"/>
                </a:lnTo>
                <a:lnTo>
                  <a:pt x="4306051" y="5822715"/>
                </a:lnTo>
                <a:lnTo>
                  <a:pt x="4304703" y="5830210"/>
                </a:lnTo>
                <a:lnTo>
                  <a:pt x="4310481" y="5837203"/>
                </a:lnTo>
                <a:lnTo>
                  <a:pt x="4308748" y="5843196"/>
                </a:lnTo>
                <a:lnTo>
                  <a:pt x="4307013" y="5847691"/>
                </a:lnTo>
                <a:lnTo>
                  <a:pt x="4305666" y="5851187"/>
                </a:lnTo>
                <a:lnTo>
                  <a:pt x="4304317" y="5853684"/>
                </a:lnTo>
                <a:lnTo>
                  <a:pt x="4302969" y="5855183"/>
                </a:lnTo>
                <a:lnTo>
                  <a:pt x="4302006" y="5855183"/>
                </a:lnTo>
                <a:lnTo>
                  <a:pt x="4301042" y="5854682"/>
                </a:lnTo>
                <a:lnTo>
                  <a:pt x="4300079" y="5853684"/>
                </a:lnTo>
                <a:lnTo>
                  <a:pt x="4299502" y="5851187"/>
                </a:lnTo>
                <a:lnTo>
                  <a:pt x="4298537" y="5849190"/>
                </a:lnTo>
                <a:lnTo>
                  <a:pt x="4296997" y="5843694"/>
                </a:lnTo>
                <a:lnTo>
                  <a:pt x="4295263" y="5838200"/>
                </a:lnTo>
                <a:lnTo>
                  <a:pt x="4294300" y="5835204"/>
                </a:lnTo>
                <a:lnTo>
                  <a:pt x="4293144" y="5833205"/>
                </a:lnTo>
                <a:lnTo>
                  <a:pt x="4294300" y="5827211"/>
                </a:lnTo>
                <a:lnTo>
                  <a:pt x="4295648" y="5822217"/>
                </a:lnTo>
                <a:lnTo>
                  <a:pt x="4297961" y="5813227"/>
                </a:lnTo>
                <a:lnTo>
                  <a:pt x="4300271" y="5806732"/>
                </a:lnTo>
                <a:lnTo>
                  <a:pt x="4302777" y="5800738"/>
                </a:lnTo>
                <a:lnTo>
                  <a:pt x="4307592" y="5789751"/>
                </a:lnTo>
                <a:lnTo>
                  <a:pt x="4310096" y="5783760"/>
                </a:lnTo>
                <a:close/>
                <a:moveTo>
                  <a:pt x="4541310" y="4902187"/>
                </a:moveTo>
                <a:lnTo>
                  <a:pt x="4542470" y="4904637"/>
                </a:lnTo>
                <a:lnTo>
                  <a:pt x="4543052" y="4906600"/>
                </a:lnTo>
                <a:lnTo>
                  <a:pt x="4544019" y="4909538"/>
                </a:lnTo>
                <a:lnTo>
                  <a:pt x="4544406" y="4912479"/>
                </a:lnTo>
                <a:lnTo>
                  <a:pt x="4545372" y="4918851"/>
                </a:lnTo>
                <a:lnTo>
                  <a:pt x="4545952" y="4926201"/>
                </a:lnTo>
                <a:lnTo>
                  <a:pt x="4545952" y="4933063"/>
                </a:lnTo>
                <a:lnTo>
                  <a:pt x="4545758" y="4941887"/>
                </a:lnTo>
                <a:lnTo>
                  <a:pt x="4545372" y="4950216"/>
                </a:lnTo>
                <a:lnTo>
                  <a:pt x="4544599" y="4958548"/>
                </a:lnTo>
                <a:lnTo>
                  <a:pt x="4543631" y="4966880"/>
                </a:lnTo>
                <a:lnTo>
                  <a:pt x="4542470" y="4976194"/>
                </a:lnTo>
                <a:lnTo>
                  <a:pt x="4541118" y="4984523"/>
                </a:lnTo>
                <a:lnTo>
                  <a:pt x="4539571" y="4992365"/>
                </a:lnTo>
                <a:lnTo>
                  <a:pt x="4538024" y="5000207"/>
                </a:lnTo>
                <a:lnTo>
                  <a:pt x="4536283" y="5007069"/>
                </a:lnTo>
                <a:lnTo>
                  <a:pt x="4534736" y="5013929"/>
                </a:lnTo>
                <a:lnTo>
                  <a:pt x="4532802" y="5018832"/>
                </a:lnTo>
                <a:lnTo>
                  <a:pt x="4532415" y="5017850"/>
                </a:lnTo>
                <a:lnTo>
                  <a:pt x="4532029" y="5015891"/>
                </a:lnTo>
                <a:lnTo>
                  <a:pt x="4531642" y="5011480"/>
                </a:lnTo>
                <a:lnTo>
                  <a:pt x="4531642" y="5006577"/>
                </a:lnTo>
                <a:lnTo>
                  <a:pt x="4531835" y="5000207"/>
                </a:lnTo>
                <a:lnTo>
                  <a:pt x="4532222" y="4992857"/>
                </a:lnTo>
                <a:lnTo>
                  <a:pt x="4532802" y="4985505"/>
                </a:lnTo>
                <a:lnTo>
                  <a:pt x="4534736" y="4968839"/>
                </a:lnTo>
                <a:lnTo>
                  <a:pt x="4536863" y="4951198"/>
                </a:lnTo>
                <a:lnTo>
                  <a:pt x="4538796" y="4934043"/>
                </a:lnTo>
                <a:lnTo>
                  <a:pt x="4540344" y="4916890"/>
                </a:lnTo>
                <a:lnTo>
                  <a:pt x="4541118" y="4909538"/>
                </a:lnTo>
                <a:close/>
                <a:moveTo>
                  <a:pt x="4864254" y="3179847"/>
                </a:moveTo>
                <a:lnTo>
                  <a:pt x="4862970" y="3192126"/>
                </a:lnTo>
                <a:lnTo>
                  <a:pt x="4862237" y="3202927"/>
                </a:lnTo>
                <a:lnTo>
                  <a:pt x="4861503" y="3212748"/>
                </a:lnTo>
                <a:lnTo>
                  <a:pt x="4861503" y="3222077"/>
                </a:lnTo>
                <a:lnTo>
                  <a:pt x="4861686" y="3232388"/>
                </a:lnTo>
                <a:lnTo>
                  <a:pt x="4862603" y="3243683"/>
                </a:lnTo>
                <a:lnTo>
                  <a:pt x="4863888" y="3256451"/>
                </a:lnTo>
                <a:lnTo>
                  <a:pt x="4865539" y="3271675"/>
                </a:lnTo>
                <a:lnTo>
                  <a:pt x="4863520" y="3266762"/>
                </a:lnTo>
                <a:lnTo>
                  <a:pt x="4862420" y="3264307"/>
                </a:lnTo>
                <a:lnTo>
                  <a:pt x="4861319" y="3262836"/>
                </a:lnTo>
                <a:lnTo>
                  <a:pt x="4860035" y="3261852"/>
                </a:lnTo>
                <a:lnTo>
                  <a:pt x="4858751" y="3261362"/>
                </a:lnTo>
                <a:lnTo>
                  <a:pt x="4857466" y="3261362"/>
                </a:lnTo>
                <a:lnTo>
                  <a:pt x="4855998" y="3261852"/>
                </a:lnTo>
                <a:lnTo>
                  <a:pt x="4856182" y="3234846"/>
                </a:lnTo>
                <a:lnTo>
                  <a:pt x="4856733" y="3222077"/>
                </a:lnTo>
                <a:lnTo>
                  <a:pt x="4857283" y="3210785"/>
                </a:lnTo>
                <a:lnTo>
                  <a:pt x="4857650" y="3205874"/>
                </a:lnTo>
                <a:lnTo>
                  <a:pt x="4858383" y="3200963"/>
                </a:lnTo>
                <a:lnTo>
                  <a:pt x="4858934" y="3196053"/>
                </a:lnTo>
                <a:lnTo>
                  <a:pt x="4859850" y="3191632"/>
                </a:lnTo>
                <a:lnTo>
                  <a:pt x="4860769" y="3188197"/>
                </a:lnTo>
                <a:lnTo>
                  <a:pt x="4861686" y="3184758"/>
                </a:lnTo>
                <a:lnTo>
                  <a:pt x="4862786" y="3182303"/>
                </a:lnTo>
                <a:close/>
                <a:moveTo>
                  <a:pt x="4847413" y="3112840"/>
                </a:moveTo>
                <a:lnTo>
                  <a:pt x="4852304" y="3113824"/>
                </a:lnTo>
                <a:lnTo>
                  <a:pt x="4854849" y="3114808"/>
                </a:lnTo>
                <a:lnTo>
                  <a:pt x="4855828" y="3115300"/>
                </a:lnTo>
                <a:lnTo>
                  <a:pt x="4857002" y="3116775"/>
                </a:lnTo>
                <a:lnTo>
                  <a:pt x="4857980" y="3118253"/>
                </a:lnTo>
                <a:lnTo>
                  <a:pt x="4859155" y="3120712"/>
                </a:lnTo>
                <a:lnTo>
                  <a:pt x="4859937" y="3123665"/>
                </a:lnTo>
                <a:lnTo>
                  <a:pt x="4860720" y="3126616"/>
                </a:lnTo>
                <a:lnTo>
                  <a:pt x="4861307" y="3131539"/>
                </a:lnTo>
                <a:lnTo>
                  <a:pt x="4861894" y="3136459"/>
                </a:lnTo>
                <a:lnTo>
                  <a:pt x="4862481" y="3141872"/>
                </a:lnTo>
                <a:lnTo>
                  <a:pt x="4862676" y="3149253"/>
                </a:lnTo>
                <a:lnTo>
                  <a:pt x="4861699" y="3151713"/>
                </a:lnTo>
                <a:lnTo>
                  <a:pt x="4860720" y="3152698"/>
                </a:lnTo>
                <a:lnTo>
                  <a:pt x="4859545" y="3152698"/>
                </a:lnTo>
                <a:lnTo>
                  <a:pt x="4858567" y="3151713"/>
                </a:lnTo>
                <a:lnTo>
                  <a:pt x="4857393" y="3149253"/>
                </a:lnTo>
                <a:lnTo>
                  <a:pt x="4856414" y="3147286"/>
                </a:lnTo>
                <a:lnTo>
                  <a:pt x="4854262" y="3142857"/>
                </a:lnTo>
                <a:lnTo>
                  <a:pt x="4853479" y="3140396"/>
                </a:lnTo>
                <a:lnTo>
                  <a:pt x="4852502" y="3139410"/>
                </a:lnTo>
                <a:lnTo>
                  <a:pt x="4851718" y="3137935"/>
                </a:lnTo>
                <a:lnTo>
                  <a:pt x="4851131" y="3138921"/>
                </a:lnTo>
                <a:lnTo>
                  <a:pt x="4850544" y="3140396"/>
                </a:lnTo>
                <a:lnTo>
                  <a:pt x="4850349" y="3143841"/>
                </a:lnTo>
                <a:lnTo>
                  <a:pt x="4850153" y="3149253"/>
                </a:lnTo>
                <a:lnTo>
                  <a:pt x="4850153" y="3156635"/>
                </a:lnTo>
                <a:lnTo>
                  <a:pt x="4848977" y="3167460"/>
                </a:lnTo>
                <a:lnTo>
                  <a:pt x="4848391" y="3169427"/>
                </a:lnTo>
                <a:lnTo>
                  <a:pt x="4848195" y="3169921"/>
                </a:lnTo>
                <a:lnTo>
                  <a:pt x="4848000" y="3169921"/>
                </a:lnTo>
                <a:lnTo>
                  <a:pt x="4847804" y="3168446"/>
                </a:lnTo>
                <a:lnTo>
                  <a:pt x="4847804" y="3165984"/>
                </a:lnTo>
                <a:lnTo>
                  <a:pt x="4847609" y="3157127"/>
                </a:lnTo>
                <a:lnTo>
                  <a:pt x="4847609" y="3133506"/>
                </a:lnTo>
                <a:lnTo>
                  <a:pt x="4847609" y="3121698"/>
                </a:lnTo>
                <a:close/>
                <a:moveTo>
                  <a:pt x="4757563" y="2738095"/>
                </a:moveTo>
                <a:lnTo>
                  <a:pt x="4759645" y="2738095"/>
                </a:lnTo>
                <a:lnTo>
                  <a:pt x="4757563" y="2750345"/>
                </a:lnTo>
                <a:lnTo>
                  <a:pt x="4754724" y="2766515"/>
                </a:lnTo>
                <a:lnTo>
                  <a:pt x="4751505" y="2784648"/>
                </a:lnTo>
                <a:lnTo>
                  <a:pt x="4749800" y="2792978"/>
                </a:lnTo>
                <a:lnTo>
                  <a:pt x="4747906" y="2800330"/>
                </a:lnTo>
                <a:lnTo>
                  <a:pt x="4746202" y="2807190"/>
                </a:lnTo>
                <a:lnTo>
                  <a:pt x="4744499" y="2811601"/>
                </a:lnTo>
                <a:lnTo>
                  <a:pt x="4743551" y="2813560"/>
                </a:lnTo>
                <a:lnTo>
                  <a:pt x="4742605" y="2814540"/>
                </a:lnTo>
                <a:lnTo>
                  <a:pt x="4741848" y="2815030"/>
                </a:lnTo>
                <a:lnTo>
                  <a:pt x="4740901" y="2815030"/>
                </a:lnTo>
                <a:lnTo>
                  <a:pt x="4740144" y="2814540"/>
                </a:lnTo>
                <a:lnTo>
                  <a:pt x="4739197" y="2813560"/>
                </a:lnTo>
                <a:lnTo>
                  <a:pt x="4738629" y="2811111"/>
                </a:lnTo>
                <a:lnTo>
                  <a:pt x="4737682" y="2807680"/>
                </a:lnTo>
                <a:lnTo>
                  <a:pt x="4736735" y="2803759"/>
                </a:lnTo>
                <a:lnTo>
                  <a:pt x="4736167" y="2799348"/>
                </a:lnTo>
                <a:lnTo>
                  <a:pt x="4735410" y="2793957"/>
                </a:lnTo>
                <a:lnTo>
                  <a:pt x="4734842" y="2787097"/>
                </a:lnTo>
                <a:lnTo>
                  <a:pt x="4738061" y="2788079"/>
                </a:lnTo>
                <a:lnTo>
                  <a:pt x="4739386" y="2788079"/>
                </a:lnTo>
                <a:lnTo>
                  <a:pt x="4740522" y="2788079"/>
                </a:lnTo>
                <a:lnTo>
                  <a:pt x="4741280" y="2787587"/>
                </a:lnTo>
                <a:lnTo>
                  <a:pt x="4742227" y="2786607"/>
                </a:lnTo>
                <a:lnTo>
                  <a:pt x="4742982" y="2785138"/>
                </a:lnTo>
                <a:lnTo>
                  <a:pt x="4743362" y="2784158"/>
                </a:lnTo>
                <a:lnTo>
                  <a:pt x="4744119" y="2780237"/>
                </a:lnTo>
                <a:lnTo>
                  <a:pt x="4744687" y="2776318"/>
                </a:lnTo>
                <a:lnTo>
                  <a:pt x="4745067" y="2766515"/>
                </a:lnTo>
                <a:lnTo>
                  <a:pt x="4745255" y="2761616"/>
                </a:lnTo>
                <a:lnTo>
                  <a:pt x="4745635" y="2756716"/>
                </a:lnTo>
                <a:lnTo>
                  <a:pt x="4746581" y="2751325"/>
                </a:lnTo>
                <a:lnTo>
                  <a:pt x="4746960" y="2749365"/>
                </a:lnTo>
                <a:lnTo>
                  <a:pt x="4747717" y="2746914"/>
                </a:lnTo>
                <a:lnTo>
                  <a:pt x="4748474" y="2745445"/>
                </a:lnTo>
                <a:lnTo>
                  <a:pt x="4749611" y="2743485"/>
                </a:lnTo>
                <a:lnTo>
                  <a:pt x="4750747" y="2742015"/>
                </a:lnTo>
                <a:lnTo>
                  <a:pt x="4752072" y="2740056"/>
                </a:lnTo>
                <a:lnTo>
                  <a:pt x="4753587" y="2739076"/>
                </a:lnTo>
                <a:lnTo>
                  <a:pt x="4755290" y="2738584"/>
                </a:lnTo>
                <a:close/>
                <a:moveTo>
                  <a:pt x="4759645" y="2561890"/>
                </a:moveTo>
                <a:lnTo>
                  <a:pt x="4760409" y="2574258"/>
                </a:lnTo>
                <a:lnTo>
                  <a:pt x="4761555" y="2584644"/>
                </a:lnTo>
                <a:lnTo>
                  <a:pt x="4762699" y="2592558"/>
                </a:lnTo>
                <a:lnTo>
                  <a:pt x="4764225" y="2598496"/>
                </a:lnTo>
                <a:lnTo>
                  <a:pt x="4765751" y="2602946"/>
                </a:lnTo>
                <a:lnTo>
                  <a:pt x="4767277" y="2605915"/>
                </a:lnTo>
                <a:lnTo>
                  <a:pt x="4768803" y="2607894"/>
                </a:lnTo>
                <a:lnTo>
                  <a:pt x="4770331" y="2607894"/>
                </a:lnTo>
                <a:lnTo>
                  <a:pt x="4771857" y="2606905"/>
                </a:lnTo>
                <a:lnTo>
                  <a:pt x="4773383" y="2605421"/>
                </a:lnTo>
                <a:lnTo>
                  <a:pt x="4774719" y="2602946"/>
                </a:lnTo>
                <a:lnTo>
                  <a:pt x="4776054" y="2600473"/>
                </a:lnTo>
                <a:lnTo>
                  <a:pt x="4777200" y="2597506"/>
                </a:lnTo>
                <a:lnTo>
                  <a:pt x="4777772" y="2594537"/>
                </a:lnTo>
                <a:lnTo>
                  <a:pt x="4778535" y="2591570"/>
                </a:lnTo>
                <a:lnTo>
                  <a:pt x="4778725" y="2589095"/>
                </a:lnTo>
                <a:lnTo>
                  <a:pt x="4779489" y="2591570"/>
                </a:lnTo>
                <a:lnTo>
                  <a:pt x="4780443" y="2594537"/>
                </a:lnTo>
                <a:lnTo>
                  <a:pt x="4781015" y="2598000"/>
                </a:lnTo>
                <a:lnTo>
                  <a:pt x="4781778" y="2601958"/>
                </a:lnTo>
                <a:lnTo>
                  <a:pt x="4782733" y="2610367"/>
                </a:lnTo>
                <a:lnTo>
                  <a:pt x="4783305" y="2620260"/>
                </a:lnTo>
                <a:lnTo>
                  <a:pt x="4783686" y="2631144"/>
                </a:lnTo>
                <a:lnTo>
                  <a:pt x="4784259" y="2642522"/>
                </a:lnTo>
                <a:lnTo>
                  <a:pt x="4784830" y="2665770"/>
                </a:lnTo>
                <a:lnTo>
                  <a:pt x="4785213" y="2676653"/>
                </a:lnTo>
                <a:lnTo>
                  <a:pt x="4785976" y="2687537"/>
                </a:lnTo>
                <a:lnTo>
                  <a:pt x="4786739" y="2696936"/>
                </a:lnTo>
                <a:lnTo>
                  <a:pt x="4787312" y="2701388"/>
                </a:lnTo>
                <a:lnTo>
                  <a:pt x="4787884" y="2705345"/>
                </a:lnTo>
                <a:lnTo>
                  <a:pt x="4788647" y="2709301"/>
                </a:lnTo>
                <a:lnTo>
                  <a:pt x="4789410" y="2712764"/>
                </a:lnTo>
                <a:lnTo>
                  <a:pt x="4790554" y="2715733"/>
                </a:lnTo>
                <a:lnTo>
                  <a:pt x="4791700" y="2718206"/>
                </a:lnTo>
                <a:lnTo>
                  <a:pt x="4792654" y="2719690"/>
                </a:lnTo>
                <a:lnTo>
                  <a:pt x="4794180" y="2721175"/>
                </a:lnTo>
                <a:lnTo>
                  <a:pt x="4795897" y="2722165"/>
                </a:lnTo>
                <a:lnTo>
                  <a:pt x="4797423" y="2722165"/>
                </a:lnTo>
                <a:lnTo>
                  <a:pt x="4797995" y="2716723"/>
                </a:lnTo>
                <a:lnTo>
                  <a:pt x="4798378" y="2711281"/>
                </a:lnTo>
                <a:lnTo>
                  <a:pt x="4798950" y="2705345"/>
                </a:lnTo>
                <a:lnTo>
                  <a:pt x="4799141" y="2699409"/>
                </a:lnTo>
                <a:lnTo>
                  <a:pt x="4799141" y="2685558"/>
                </a:lnTo>
                <a:lnTo>
                  <a:pt x="4798569" y="2671213"/>
                </a:lnTo>
                <a:lnTo>
                  <a:pt x="4797995" y="2655878"/>
                </a:lnTo>
                <a:lnTo>
                  <a:pt x="4796661" y="2640047"/>
                </a:lnTo>
                <a:lnTo>
                  <a:pt x="4795134" y="2623723"/>
                </a:lnTo>
                <a:lnTo>
                  <a:pt x="4793418" y="2605915"/>
                </a:lnTo>
                <a:lnTo>
                  <a:pt x="4796851" y="2620260"/>
                </a:lnTo>
                <a:lnTo>
                  <a:pt x="4800477" y="2632628"/>
                </a:lnTo>
                <a:lnTo>
                  <a:pt x="4803721" y="2643016"/>
                </a:lnTo>
                <a:lnTo>
                  <a:pt x="4806963" y="2652415"/>
                </a:lnTo>
                <a:lnTo>
                  <a:pt x="4812879" y="2669729"/>
                </a:lnTo>
                <a:lnTo>
                  <a:pt x="4815740" y="2678138"/>
                </a:lnTo>
                <a:lnTo>
                  <a:pt x="4818603" y="2686547"/>
                </a:lnTo>
                <a:lnTo>
                  <a:pt x="4821082" y="2696936"/>
                </a:lnTo>
                <a:lnTo>
                  <a:pt x="4823372" y="2708314"/>
                </a:lnTo>
                <a:lnTo>
                  <a:pt x="4825853" y="2720679"/>
                </a:lnTo>
                <a:lnTo>
                  <a:pt x="4827761" y="2736014"/>
                </a:lnTo>
                <a:lnTo>
                  <a:pt x="4830051" y="2754318"/>
                </a:lnTo>
                <a:lnTo>
                  <a:pt x="4831768" y="2775588"/>
                </a:lnTo>
                <a:lnTo>
                  <a:pt x="4833485" y="2800322"/>
                </a:lnTo>
                <a:lnTo>
                  <a:pt x="4835010" y="2829014"/>
                </a:lnTo>
                <a:lnTo>
                  <a:pt x="4834629" y="2810216"/>
                </a:lnTo>
                <a:lnTo>
                  <a:pt x="4834629" y="2796365"/>
                </a:lnTo>
                <a:lnTo>
                  <a:pt x="4835010" y="2787956"/>
                </a:lnTo>
                <a:lnTo>
                  <a:pt x="4835201" y="2784989"/>
                </a:lnTo>
                <a:lnTo>
                  <a:pt x="4835584" y="2783997"/>
                </a:lnTo>
                <a:lnTo>
                  <a:pt x="4835965" y="2783504"/>
                </a:lnTo>
                <a:lnTo>
                  <a:pt x="4836537" y="2783504"/>
                </a:lnTo>
                <a:lnTo>
                  <a:pt x="4837110" y="2784491"/>
                </a:lnTo>
                <a:lnTo>
                  <a:pt x="4837682" y="2785977"/>
                </a:lnTo>
                <a:lnTo>
                  <a:pt x="4839017" y="2791913"/>
                </a:lnTo>
                <a:lnTo>
                  <a:pt x="4840735" y="2799828"/>
                </a:lnTo>
                <a:lnTo>
                  <a:pt x="4844552" y="2819615"/>
                </a:lnTo>
                <a:lnTo>
                  <a:pt x="4848940" y="2841382"/>
                </a:lnTo>
                <a:lnTo>
                  <a:pt x="4851038" y="2851770"/>
                </a:lnTo>
                <a:lnTo>
                  <a:pt x="4853328" y="2860673"/>
                </a:lnTo>
                <a:lnTo>
                  <a:pt x="4855618" y="2868094"/>
                </a:lnTo>
                <a:lnTo>
                  <a:pt x="4856762" y="2871061"/>
                </a:lnTo>
                <a:lnTo>
                  <a:pt x="4857908" y="2872547"/>
                </a:lnTo>
                <a:lnTo>
                  <a:pt x="4856762" y="2883429"/>
                </a:lnTo>
                <a:lnTo>
                  <a:pt x="4856381" y="2887386"/>
                </a:lnTo>
                <a:lnTo>
                  <a:pt x="4855618" y="2890848"/>
                </a:lnTo>
                <a:lnTo>
                  <a:pt x="4855236" y="2892334"/>
                </a:lnTo>
                <a:lnTo>
                  <a:pt x="4854664" y="2894311"/>
                </a:lnTo>
                <a:lnTo>
                  <a:pt x="4853899" y="2894807"/>
                </a:lnTo>
                <a:lnTo>
                  <a:pt x="4853520" y="2894807"/>
                </a:lnTo>
                <a:lnTo>
                  <a:pt x="4852754" y="2894311"/>
                </a:lnTo>
                <a:lnTo>
                  <a:pt x="4852182" y="2893817"/>
                </a:lnTo>
                <a:lnTo>
                  <a:pt x="4850848" y="2889861"/>
                </a:lnTo>
                <a:lnTo>
                  <a:pt x="4849512" y="2884419"/>
                </a:lnTo>
                <a:lnTo>
                  <a:pt x="4848177" y="2878977"/>
                </a:lnTo>
                <a:lnTo>
                  <a:pt x="4845315" y="2864631"/>
                </a:lnTo>
                <a:lnTo>
                  <a:pt x="4843788" y="2857706"/>
                </a:lnTo>
                <a:lnTo>
                  <a:pt x="4842262" y="2852264"/>
                </a:lnTo>
                <a:lnTo>
                  <a:pt x="4840735" y="2846822"/>
                </a:lnTo>
                <a:lnTo>
                  <a:pt x="4840162" y="2845338"/>
                </a:lnTo>
                <a:lnTo>
                  <a:pt x="4839209" y="2843359"/>
                </a:lnTo>
                <a:lnTo>
                  <a:pt x="4838636" y="2842371"/>
                </a:lnTo>
                <a:lnTo>
                  <a:pt x="4837873" y="2842371"/>
                </a:lnTo>
                <a:lnTo>
                  <a:pt x="4837110" y="2842371"/>
                </a:lnTo>
                <a:lnTo>
                  <a:pt x="4836347" y="2842865"/>
                </a:lnTo>
                <a:lnTo>
                  <a:pt x="4836347" y="2861169"/>
                </a:lnTo>
                <a:lnTo>
                  <a:pt x="4836537" y="2876501"/>
                </a:lnTo>
                <a:lnTo>
                  <a:pt x="4836347" y="2889861"/>
                </a:lnTo>
                <a:lnTo>
                  <a:pt x="4836156" y="2901237"/>
                </a:lnTo>
                <a:lnTo>
                  <a:pt x="4835965" y="2911131"/>
                </a:lnTo>
                <a:lnTo>
                  <a:pt x="4835584" y="2919540"/>
                </a:lnTo>
                <a:lnTo>
                  <a:pt x="4834820" y="2927950"/>
                </a:lnTo>
                <a:lnTo>
                  <a:pt x="4834439" y="2934379"/>
                </a:lnTo>
                <a:lnTo>
                  <a:pt x="4833103" y="2947737"/>
                </a:lnTo>
                <a:lnTo>
                  <a:pt x="4831577" y="2961588"/>
                </a:lnTo>
                <a:lnTo>
                  <a:pt x="4829859" y="2978406"/>
                </a:lnTo>
                <a:lnTo>
                  <a:pt x="4829096" y="2989290"/>
                </a:lnTo>
                <a:lnTo>
                  <a:pt x="4828333" y="3001162"/>
                </a:lnTo>
                <a:lnTo>
                  <a:pt x="4825470" y="2989290"/>
                </a:lnTo>
                <a:lnTo>
                  <a:pt x="4822991" y="2977912"/>
                </a:lnTo>
                <a:lnTo>
                  <a:pt x="4820891" y="2966038"/>
                </a:lnTo>
                <a:lnTo>
                  <a:pt x="4818793" y="2955156"/>
                </a:lnTo>
                <a:lnTo>
                  <a:pt x="4815167" y="2932402"/>
                </a:lnTo>
                <a:lnTo>
                  <a:pt x="4812115" y="2910636"/>
                </a:lnTo>
                <a:lnTo>
                  <a:pt x="4808681" y="2889861"/>
                </a:lnTo>
                <a:lnTo>
                  <a:pt x="4805247" y="2868588"/>
                </a:lnTo>
                <a:lnTo>
                  <a:pt x="4803529" y="2858200"/>
                </a:lnTo>
                <a:lnTo>
                  <a:pt x="4801239" y="2848307"/>
                </a:lnTo>
                <a:lnTo>
                  <a:pt x="4798950" y="2837919"/>
                </a:lnTo>
                <a:lnTo>
                  <a:pt x="4796279" y="2828024"/>
                </a:lnTo>
                <a:lnTo>
                  <a:pt x="4797042" y="2833466"/>
                </a:lnTo>
                <a:lnTo>
                  <a:pt x="4797423" y="2838413"/>
                </a:lnTo>
                <a:lnTo>
                  <a:pt x="4797042" y="2843359"/>
                </a:lnTo>
                <a:lnTo>
                  <a:pt x="4796661" y="2847811"/>
                </a:lnTo>
                <a:lnTo>
                  <a:pt x="4796089" y="2851770"/>
                </a:lnTo>
                <a:lnTo>
                  <a:pt x="4795134" y="2854243"/>
                </a:lnTo>
                <a:lnTo>
                  <a:pt x="4794180" y="2856220"/>
                </a:lnTo>
                <a:lnTo>
                  <a:pt x="4793226" y="2857210"/>
                </a:lnTo>
                <a:lnTo>
                  <a:pt x="4792081" y="2857706"/>
                </a:lnTo>
                <a:lnTo>
                  <a:pt x="4790936" y="2856716"/>
                </a:lnTo>
                <a:lnTo>
                  <a:pt x="4790173" y="2853747"/>
                </a:lnTo>
                <a:lnTo>
                  <a:pt x="4789219" y="2850284"/>
                </a:lnTo>
                <a:lnTo>
                  <a:pt x="4788838" y="2844844"/>
                </a:lnTo>
                <a:lnTo>
                  <a:pt x="4788647" y="2837919"/>
                </a:lnTo>
                <a:lnTo>
                  <a:pt x="4788647" y="2829508"/>
                </a:lnTo>
                <a:lnTo>
                  <a:pt x="4789219" y="2818625"/>
                </a:lnTo>
                <a:lnTo>
                  <a:pt x="4786166" y="2823078"/>
                </a:lnTo>
                <a:lnTo>
                  <a:pt x="4783878" y="2827035"/>
                </a:lnTo>
                <a:lnTo>
                  <a:pt x="4781969" y="2831487"/>
                </a:lnTo>
                <a:lnTo>
                  <a:pt x="4780252" y="2834456"/>
                </a:lnTo>
                <a:lnTo>
                  <a:pt x="4778917" y="2836929"/>
                </a:lnTo>
                <a:lnTo>
                  <a:pt x="4777963" y="2836929"/>
                </a:lnTo>
                <a:lnTo>
                  <a:pt x="4777390" y="2836929"/>
                </a:lnTo>
                <a:lnTo>
                  <a:pt x="4776437" y="2836433"/>
                </a:lnTo>
                <a:lnTo>
                  <a:pt x="4775864" y="2834950"/>
                </a:lnTo>
                <a:lnTo>
                  <a:pt x="4774719" y="2832970"/>
                </a:lnTo>
                <a:lnTo>
                  <a:pt x="4773956" y="2830497"/>
                </a:lnTo>
                <a:lnTo>
                  <a:pt x="4772620" y="2814669"/>
                </a:lnTo>
                <a:lnTo>
                  <a:pt x="4772429" y="2810216"/>
                </a:lnTo>
                <a:lnTo>
                  <a:pt x="4772429" y="2806754"/>
                </a:lnTo>
                <a:lnTo>
                  <a:pt x="4772429" y="2804774"/>
                </a:lnTo>
                <a:lnTo>
                  <a:pt x="4772810" y="2804280"/>
                </a:lnTo>
                <a:lnTo>
                  <a:pt x="4773192" y="2804280"/>
                </a:lnTo>
                <a:lnTo>
                  <a:pt x="4773956" y="2805764"/>
                </a:lnTo>
                <a:lnTo>
                  <a:pt x="4775482" y="2808237"/>
                </a:lnTo>
                <a:lnTo>
                  <a:pt x="4776437" y="2810216"/>
                </a:lnTo>
                <a:lnTo>
                  <a:pt x="4777390" y="2811206"/>
                </a:lnTo>
                <a:lnTo>
                  <a:pt x="4778535" y="2811700"/>
                </a:lnTo>
                <a:lnTo>
                  <a:pt x="4779489" y="2812194"/>
                </a:lnTo>
                <a:lnTo>
                  <a:pt x="4780825" y="2811206"/>
                </a:lnTo>
                <a:lnTo>
                  <a:pt x="4781969" y="2809721"/>
                </a:lnTo>
                <a:lnTo>
                  <a:pt x="4780252" y="2804280"/>
                </a:lnTo>
                <a:lnTo>
                  <a:pt x="4778535" y="2799332"/>
                </a:lnTo>
                <a:lnTo>
                  <a:pt x="4777200" y="2794386"/>
                </a:lnTo>
                <a:lnTo>
                  <a:pt x="4775864" y="2788450"/>
                </a:lnTo>
                <a:lnTo>
                  <a:pt x="4774910" y="2783504"/>
                </a:lnTo>
                <a:lnTo>
                  <a:pt x="4773956" y="2777568"/>
                </a:lnTo>
                <a:lnTo>
                  <a:pt x="4772429" y="2766685"/>
                </a:lnTo>
                <a:lnTo>
                  <a:pt x="4771283" y="2756297"/>
                </a:lnTo>
                <a:lnTo>
                  <a:pt x="4770331" y="2744919"/>
                </a:lnTo>
                <a:lnTo>
                  <a:pt x="4769185" y="2723153"/>
                </a:lnTo>
                <a:lnTo>
                  <a:pt x="4768613" y="2712764"/>
                </a:lnTo>
                <a:lnTo>
                  <a:pt x="4768041" y="2702872"/>
                </a:lnTo>
                <a:lnTo>
                  <a:pt x="4767087" y="2692977"/>
                </a:lnTo>
                <a:lnTo>
                  <a:pt x="4765942" y="2684074"/>
                </a:lnTo>
                <a:lnTo>
                  <a:pt x="4765179" y="2679126"/>
                </a:lnTo>
                <a:lnTo>
                  <a:pt x="4764225" y="2674673"/>
                </a:lnTo>
                <a:lnTo>
                  <a:pt x="4763081" y="2670719"/>
                </a:lnTo>
                <a:lnTo>
                  <a:pt x="4762126" y="2666762"/>
                </a:lnTo>
                <a:lnTo>
                  <a:pt x="4760790" y="2663297"/>
                </a:lnTo>
                <a:lnTo>
                  <a:pt x="4759263" y="2659341"/>
                </a:lnTo>
                <a:lnTo>
                  <a:pt x="4757356" y="2656374"/>
                </a:lnTo>
                <a:lnTo>
                  <a:pt x="4755448" y="2653403"/>
                </a:lnTo>
                <a:lnTo>
                  <a:pt x="4754302" y="2657857"/>
                </a:lnTo>
                <a:lnTo>
                  <a:pt x="4753349" y="2662310"/>
                </a:lnTo>
                <a:lnTo>
                  <a:pt x="4752395" y="2667750"/>
                </a:lnTo>
                <a:lnTo>
                  <a:pt x="4751441" y="2673686"/>
                </a:lnTo>
                <a:lnTo>
                  <a:pt x="4751059" y="2680117"/>
                </a:lnTo>
                <a:lnTo>
                  <a:pt x="4750678" y="2686053"/>
                </a:lnTo>
                <a:lnTo>
                  <a:pt x="4750488" y="2693473"/>
                </a:lnTo>
                <a:lnTo>
                  <a:pt x="4750488" y="2701388"/>
                </a:lnTo>
                <a:lnTo>
                  <a:pt x="4748388" y="2692977"/>
                </a:lnTo>
                <a:lnTo>
                  <a:pt x="4746863" y="2685558"/>
                </a:lnTo>
                <a:lnTo>
                  <a:pt x="4745526" y="2678138"/>
                </a:lnTo>
                <a:lnTo>
                  <a:pt x="4744573" y="2671708"/>
                </a:lnTo>
                <a:lnTo>
                  <a:pt x="4743809" y="2665770"/>
                </a:lnTo>
                <a:lnTo>
                  <a:pt x="4743236" y="2659834"/>
                </a:lnTo>
                <a:lnTo>
                  <a:pt x="4742664" y="2654394"/>
                </a:lnTo>
                <a:lnTo>
                  <a:pt x="4742474" y="2649448"/>
                </a:lnTo>
                <a:lnTo>
                  <a:pt x="4742474" y="2644500"/>
                </a:lnTo>
                <a:lnTo>
                  <a:pt x="4742474" y="2640047"/>
                </a:lnTo>
                <a:lnTo>
                  <a:pt x="4743047" y="2636091"/>
                </a:lnTo>
                <a:lnTo>
                  <a:pt x="4743427" y="2632134"/>
                </a:lnTo>
                <a:lnTo>
                  <a:pt x="4743809" y="2628671"/>
                </a:lnTo>
                <a:lnTo>
                  <a:pt x="4744573" y="2625208"/>
                </a:lnTo>
                <a:lnTo>
                  <a:pt x="4746100" y="2618283"/>
                </a:lnTo>
                <a:lnTo>
                  <a:pt x="4747817" y="2612841"/>
                </a:lnTo>
                <a:lnTo>
                  <a:pt x="4749914" y="2606409"/>
                </a:lnTo>
                <a:lnTo>
                  <a:pt x="4752014" y="2600969"/>
                </a:lnTo>
                <a:lnTo>
                  <a:pt x="4753922" y="2594537"/>
                </a:lnTo>
                <a:lnTo>
                  <a:pt x="4755829" y="2587611"/>
                </a:lnTo>
                <a:lnTo>
                  <a:pt x="4757356" y="2580192"/>
                </a:lnTo>
                <a:lnTo>
                  <a:pt x="4758119" y="2575739"/>
                </a:lnTo>
                <a:lnTo>
                  <a:pt x="4758692" y="2571287"/>
                </a:lnTo>
                <a:lnTo>
                  <a:pt x="4759263" y="2566835"/>
                </a:lnTo>
                <a:close/>
                <a:moveTo>
                  <a:pt x="4721104" y="2537072"/>
                </a:moveTo>
                <a:lnTo>
                  <a:pt x="4721295" y="2544433"/>
                </a:lnTo>
                <a:lnTo>
                  <a:pt x="4721868" y="2551302"/>
                </a:lnTo>
                <a:lnTo>
                  <a:pt x="4722441" y="2557682"/>
                </a:lnTo>
                <a:lnTo>
                  <a:pt x="4723013" y="2562590"/>
                </a:lnTo>
                <a:lnTo>
                  <a:pt x="4724539" y="2571424"/>
                </a:lnTo>
                <a:lnTo>
                  <a:pt x="4726066" y="2579276"/>
                </a:lnTo>
                <a:lnTo>
                  <a:pt x="4727592" y="2586636"/>
                </a:lnTo>
                <a:lnTo>
                  <a:pt x="4729309" y="2594979"/>
                </a:lnTo>
                <a:lnTo>
                  <a:pt x="4730644" y="2603323"/>
                </a:lnTo>
                <a:lnTo>
                  <a:pt x="4731980" y="2614120"/>
                </a:lnTo>
                <a:lnTo>
                  <a:pt x="4729309" y="2609211"/>
                </a:lnTo>
                <a:lnTo>
                  <a:pt x="4728546" y="2608231"/>
                </a:lnTo>
                <a:lnTo>
                  <a:pt x="4727782" y="2607740"/>
                </a:lnTo>
                <a:lnTo>
                  <a:pt x="4727210" y="2607740"/>
                </a:lnTo>
                <a:lnTo>
                  <a:pt x="4726829" y="2608231"/>
                </a:lnTo>
                <a:lnTo>
                  <a:pt x="4726066" y="2610683"/>
                </a:lnTo>
                <a:lnTo>
                  <a:pt x="4725302" y="2614120"/>
                </a:lnTo>
                <a:lnTo>
                  <a:pt x="4724157" y="2618045"/>
                </a:lnTo>
                <a:lnTo>
                  <a:pt x="4723394" y="2619518"/>
                </a:lnTo>
                <a:lnTo>
                  <a:pt x="4722631" y="2621480"/>
                </a:lnTo>
                <a:lnTo>
                  <a:pt x="4721295" y="2622951"/>
                </a:lnTo>
                <a:lnTo>
                  <a:pt x="4719960" y="2623935"/>
                </a:lnTo>
                <a:lnTo>
                  <a:pt x="4718625" y="2610683"/>
                </a:lnTo>
                <a:lnTo>
                  <a:pt x="4718052" y="2603813"/>
                </a:lnTo>
                <a:lnTo>
                  <a:pt x="4717288" y="2597922"/>
                </a:lnTo>
                <a:lnTo>
                  <a:pt x="4716525" y="2593508"/>
                </a:lnTo>
                <a:lnTo>
                  <a:pt x="4715381" y="2590073"/>
                </a:lnTo>
                <a:lnTo>
                  <a:pt x="4715000" y="2589091"/>
                </a:lnTo>
                <a:lnTo>
                  <a:pt x="4714237" y="2588109"/>
                </a:lnTo>
                <a:lnTo>
                  <a:pt x="4713663" y="2587619"/>
                </a:lnTo>
                <a:lnTo>
                  <a:pt x="4712900" y="2587619"/>
                </a:lnTo>
                <a:lnTo>
                  <a:pt x="4713663" y="2584674"/>
                </a:lnTo>
                <a:lnTo>
                  <a:pt x="4714045" y="2581239"/>
                </a:lnTo>
                <a:lnTo>
                  <a:pt x="4714617" y="2574367"/>
                </a:lnTo>
                <a:lnTo>
                  <a:pt x="4715572" y="2558663"/>
                </a:lnTo>
                <a:lnTo>
                  <a:pt x="4715953" y="2551302"/>
                </a:lnTo>
                <a:lnTo>
                  <a:pt x="4716525" y="2547867"/>
                </a:lnTo>
                <a:lnTo>
                  <a:pt x="4716907" y="2544923"/>
                </a:lnTo>
                <a:lnTo>
                  <a:pt x="4717669" y="2542470"/>
                </a:lnTo>
                <a:lnTo>
                  <a:pt x="4718625" y="2540015"/>
                </a:lnTo>
                <a:lnTo>
                  <a:pt x="4719769" y="2538543"/>
                </a:lnTo>
                <a:close/>
                <a:moveTo>
                  <a:pt x="4595559" y="2224372"/>
                </a:moveTo>
                <a:lnTo>
                  <a:pt x="4596195" y="2224372"/>
                </a:lnTo>
                <a:lnTo>
                  <a:pt x="4597150" y="2225725"/>
                </a:lnTo>
                <a:lnTo>
                  <a:pt x="4597945" y="2227080"/>
                </a:lnTo>
                <a:lnTo>
                  <a:pt x="4598422" y="2229335"/>
                </a:lnTo>
                <a:lnTo>
                  <a:pt x="4597150" y="2226627"/>
                </a:lnTo>
                <a:lnTo>
                  <a:pt x="4596513" y="2225725"/>
                </a:lnTo>
                <a:close/>
                <a:moveTo>
                  <a:pt x="4434094" y="1735465"/>
                </a:moveTo>
                <a:lnTo>
                  <a:pt x="4435760" y="1735945"/>
                </a:lnTo>
                <a:lnTo>
                  <a:pt x="4437240" y="1736907"/>
                </a:lnTo>
                <a:lnTo>
                  <a:pt x="4438906" y="1738351"/>
                </a:lnTo>
                <a:lnTo>
                  <a:pt x="4440388" y="1740755"/>
                </a:lnTo>
                <a:lnTo>
                  <a:pt x="4442238" y="1743158"/>
                </a:lnTo>
                <a:lnTo>
                  <a:pt x="4445200" y="1748930"/>
                </a:lnTo>
                <a:lnTo>
                  <a:pt x="4448346" y="1756145"/>
                </a:lnTo>
                <a:lnTo>
                  <a:pt x="4451308" y="1763842"/>
                </a:lnTo>
                <a:lnTo>
                  <a:pt x="4454271" y="1771535"/>
                </a:lnTo>
                <a:lnTo>
                  <a:pt x="4457231" y="1778750"/>
                </a:lnTo>
                <a:lnTo>
                  <a:pt x="4443719" y="1797510"/>
                </a:lnTo>
                <a:lnTo>
                  <a:pt x="4432428" y="1735945"/>
                </a:lnTo>
                <a:close/>
                <a:moveTo>
                  <a:pt x="4402896" y="1601449"/>
                </a:moveTo>
                <a:lnTo>
                  <a:pt x="4406669" y="1623456"/>
                </a:lnTo>
                <a:lnTo>
                  <a:pt x="4409877" y="1641960"/>
                </a:lnTo>
                <a:lnTo>
                  <a:pt x="4415726" y="1673968"/>
                </a:lnTo>
                <a:lnTo>
                  <a:pt x="4417991" y="1687470"/>
                </a:lnTo>
                <a:lnTo>
                  <a:pt x="4420445" y="1701976"/>
                </a:lnTo>
                <a:lnTo>
                  <a:pt x="4422332" y="1716977"/>
                </a:lnTo>
                <a:lnTo>
                  <a:pt x="4423841" y="1732984"/>
                </a:lnTo>
                <a:lnTo>
                  <a:pt x="4422332" y="1731483"/>
                </a:lnTo>
                <a:lnTo>
                  <a:pt x="4420821" y="1728982"/>
                </a:lnTo>
                <a:lnTo>
                  <a:pt x="4419501" y="1725981"/>
                </a:lnTo>
                <a:lnTo>
                  <a:pt x="4418369" y="1722979"/>
                </a:lnTo>
                <a:lnTo>
                  <a:pt x="4415915" y="1716479"/>
                </a:lnTo>
                <a:lnTo>
                  <a:pt x="4414029" y="1708977"/>
                </a:lnTo>
                <a:lnTo>
                  <a:pt x="4411952" y="1699974"/>
                </a:lnTo>
                <a:lnTo>
                  <a:pt x="4410444" y="1691472"/>
                </a:lnTo>
                <a:lnTo>
                  <a:pt x="4407235" y="1672968"/>
                </a:lnTo>
                <a:lnTo>
                  <a:pt x="4405726" y="1663964"/>
                </a:lnTo>
                <a:lnTo>
                  <a:pt x="4404028" y="1655464"/>
                </a:lnTo>
                <a:lnTo>
                  <a:pt x="4402329" y="1647461"/>
                </a:lnTo>
                <a:lnTo>
                  <a:pt x="4400253" y="1639959"/>
                </a:lnTo>
                <a:lnTo>
                  <a:pt x="4398177" y="1633457"/>
                </a:lnTo>
                <a:lnTo>
                  <a:pt x="4396857" y="1630457"/>
                </a:lnTo>
                <a:lnTo>
                  <a:pt x="4395535" y="1628456"/>
                </a:lnTo>
                <a:lnTo>
                  <a:pt x="4394215" y="1625957"/>
                </a:lnTo>
                <a:lnTo>
                  <a:pt x="4392705" y="1624455"/>
                </a:lnTo>
                <a:lnTo>
                  <a:pt x="4391195" y="1623456"/>
                </a:lnTo>
                <a:lnTo>
                  <a:pt x="4389497" y="1621954"/>
                </a:lnTo>
                <a:close/>
                <a:moveTo>
                  <a:pt x="4405101" y="1504660"/>
                </a:moveTo>
                <a:lnTo>
                  <a:pt x="4406392" y="1505645"/>
                </a:lnTo>
                <a:lnTo>
                  <a:pt x="4407500" y="1506629"/>
                </a:lnTo>
                <a:lnTo>
                  <a:pt x="4408608" y="1508106"/>
                </a:lnTo>
                <a:lnTo>
                  <a:pt x="4409347" y="1510572"/>
                </a:lnTo>
                <a:lnTo>
                  <a:pt x="4410086" y="1512541"/>
                </a:lnTo>
                <a:lnTo>
                  <a:pt x="4410823" y="1515496"/>
                </a:lnTo>
                <a:lnTo>
                  <a:pt x="4411932" y="1522392"/>
                </a:lnTo>
                <a:lnTo>
                  <a:pt x="4412854" y="1530274"/>
                </a:lnTo>
                <a:lnTo>
                  <a:pt x="4413593" y="1538647"/>
                </a:lnTo>
                <a:lnTo>
                  <a:pt x="4414701" y="1556871"/>
                </a:lnTo>
                <a:lnTo>
                  <a:pt x="4415256" y="1565245"/>
                </a:lnTo>
                <a:lnTo>
                  <a:pt x="4415991" y="1574112"/>
                </a:lnTo>
                <a:lnTo>
                  <a:pt x="4416733" y="1581008"/>
                </a:lnTo>
                <a:lnTo>
                  <a:pt x="4417839" y="1587410"/>
                </a:lnTo>
                <a:lnTo>
                  <a:pt x="4418578" y="1589873"/>
                </a:lnTo>
                <a:lnTo>
                  <a:pt x="4419316" y="1591842"/>
                </a:lnTo>
                <a:lnTo>
                  <a:pt x="4420240" y="1593814"/>
                </a:lnTo>
                <a:lnTo>
                  <a:pt x="4420979" y="1594799"/>
                </a:lnTo>
                <a:lnTo>
                  <a:pt x="4422085" y="1595291"/>
                </a:lnTo>
                <a:lnTo>
                  <a:pt x="4423380" y="1595291"/>
                </a:lnTo>
                <a:lnTo>
                  <a:pt x="4424671" y="1594799"/>
                </a:lnTo>
                <a:lnTo>
                  <a:pt x="4426148" y="1593814"/>
                </a:lnTo>
                <a:lnTo>
                  <a:pt x="4426519" y="1599230"/>
                </a:lnTo>
                <a:lnTo>
                  <a:pt x="4426519" y="1603665"/>
                </a:lnTo>
                <a:lnTo>
                  <a:pt x="4426519" y="1609083"/>
                </a:lnTo>
                <a:lnTo>
                  <a:pt x="4426148" y="1613518"/>
                </a:lnTo>
                <a:lnTo>
                  <a:pt x="4425965" y="1617948"/>
                </a:lnTo>
                <a:lnTo>
                  <a:pt x="4425965" y="1622383"/>
                </a:lnTo>
                <a:lnTo>
                  <a:pt x="4426148" y="1627801"/>
                </a:lnTo>
                <a:lnTo>
                  <a:pt x="4426703" y="1633219"/>
                </a:lnTo>
                <a:lnTo>
                  <a:pt x="4425965" y="1633711"/>
                </a:lnTo>
                <a:lnTo>
                  <a:pt x="4425224" y="1633219"/>
                </a:lnTo>
                <a:lnTo>
                  <a:pt x="4424671" y="1632726"/>
                </a:lnTo>
                <a:lnTo>
                  <a:pt x="4423934" y="1631740"/>
                </a:lnTo>
                <a:lnTo>
                  <a:pt x="4422823" y="1628785"/>
                </a:lnTo>
                <a:lnTo>
                  <a:pt x="4421717" y="1624352"/>
                </a:lnTo>
                <a:lnTo>
                  <a:pt x="4420424" y="1618934"/>
                </a:lnTo>
                <a:lnTo>
                  <a:pt x="4419316" y="1613518"/>
                </a:lnTo>
                <a:lnTo>
                  <a:pt x="4417101" y="1601693"/>
                </a:lnTo>
                <a:lnTo>
                  <a:pt x="4415991" y="1596769"/>
                </a:lnTo>
                <a:lnTo>
                  <a:pt x="4414884" y="1591842"/>
                </a:lnTo>
                <a:lnTo>
                  <a:pt x="4413593" y="1588395"/>
                </a:lnTo>
                <a:lnTo>
                  <a:pt x="4413038" y="1586916"/>
                </a:lnTo>
                <a:lnTo>
                  <a:pt x="4412300" y="1586424"/>
                </a:lnTo>
                <a:lnTo>
                  <a:pt x="4411561" y="1585932"/>
                </a:lnTo>
                <a:lnTo>
                  <a:pt x="4410823" y="1585932"/>
                </a:lnTo>
                <a:lnTo>
                  <a:pt x="4410269" y="1586424"/>
                </a:lnTo>
                <a:lnTo>
                  <a:pt x="4409347" y="1587410"/>
                </a:lnTo>
                <a:lnTo>
                  <a:pt x="4408792" y="1588395"/>
                </a:lnTo>
                <a:lnTo>
                  <a:pt x="4407869" y="1590859"/>
                </a:lnTo>
                <a:lnTo>
                  <a:pt x="4406207" y="1597754"/>
                </a:lnTo>
                <a:lnTo>
                  <a:pt x="4405101" y="1590365"/>
                </a:lnTo>
                <a:lnTo>
                  <a:pt x="4404545" y="1583963"/>
                </a:lnTo>
                <a:lnTo>
                  <a:pt x="4403992" y="1578051"/>
                </a:lnTo>
                <a:lnTo>
                  <a:pt x="4403806" y="1571649"/>
                </a:lnTo>
                <a:lnTo>
                  <a:pt x="4403992" y="1565736"/>
                </a:lnTo>
                <a:lnTo>
                  <a:pt x="4404360" y="1560810"/>
                </a:lnTo>
                <a:lnTo>
                  <a:pt x="4404915" y="1550467"/>
                </a:lnTo>
                <a:lnTo>
                  <a:pt x="4405838" y="1540124"/>
                </a:lnTo>
                <a:lnTo>
                  <a:pt x="4406207" y="1534704"/>
                </a:lnTo>
                <a:lnTo>
                  <a:pt x="4406392" y="1529288"/>
                </a:lnTo>
                <a:lnTo>
                  <a:pt x="4406392" y="1523378"/>
                </a:lnTo>
                <a:lnTo>
                  <a:pt x="4406207" y="1517959"/>
                </a:lnTo>
                <a:lnTo>
                  <a:pt x="4405838" y="1511555"/>
                </a:lnTo>
                <a:close/>
                <a:moveTo>
                  <a:pt x="4403338" y="1325972"/>
                </a:moveTo>
                <a:lnTo>
                  <a:pt x="4405666" y="1337832"/>
                </a:lnTo>
                <a:lnTo>
                  <a:pt x="4407994" y="1350184"/>
                </a:lnTo>
                <a:lnTo>
                  <a:pt x="4412262" y="1375877"/>
                </a:lnTo>
                <a:lnTo>
                  <a:pt x="4416143" y="1402558"/>
                </a:lnTo>
                <a:lnTo>
                  <a:pt x="4419831" y="1430229"/>
                </a:lnTo>
                <a:lnTo>
                  <a:pt x="4422935" y="1458394"/>
                </a:lnTo>
                <a:lnTo>
                  <a:pt x="4426234" y="1487050"/>
                </a:lnTo>
                <a:lnTo>
                  <a:pt x="4428756" y="1515710"/>
                </a:lnTo>
                <a:lnTo>
                  <a:pt x="4431474" y="1544369"/>
                </a:lnTo>
                <a:lnTo>
                  <a:pt x="4429921" y="1542885"/>
                </a:lnTo>
                <a:lnTo>
                  <a:pt x="4428561" y="1540908"/>
                </a:lnTo>
                <a:lnTo>
                  <a:pt x="4427202" y="1539426"/>
                </a:lnTo>
                <a:lnTo>
                  <a:pt x="4426234" y="1536461"/>
                </a:lnTo>
                <a:lnTo>
                  <a:pt x="4425070" y="1533496"/>
                </a:lnTo>
                <a:lnTo>
                  <a:pt x="4424099" y="1531027"/>
                </a:lnTo>
                <a:lnTo>
                  <a:pt x="4422352" y="1523614"/>
                </a:lnTo>
                <a:lnTo>
                  <a:pt x="4420800" y="1515710"/>
                </a:lnTo>
                <a:lnTo>
                  <a:pt x="4419443" y="1506321"/>
                </a:lnTo>
                <a:lnTo>
                  <a:pt x="4418279" y="1496935"/>
                </a:lnTo>
                <a:lnTo>
                  <a:pt x="4417502" y="1486556"/>
                </a:lnTo>
                <a:lnTo>
                  <a:pt x="4415755" y="1464817"/>
                </a:lnTo>
                <a:lnTo>
                  <a:pt x="4413815" y="1443077"/>
                </a:lnTo>
                <a:lnTo>
                  <a:pt x="4412845" y="1431711"/>
                </a:lnTo>
                <a:lnTo>
                  <a:pt x="4411680" y="1420842"/>
                </a:lnTo>
                <a:lnTo>
                  <a:pt x="4410323" y="1410466"/>
                </a:lnTo>
                <a:lnTo>
                  <a:pt x="4408576" y="1401077"/>
                </a:lnTo>
                <a:lnTo>
                  <a:pt x="4407411" y="1395643"/>
                </a:lnTo>
                <a:lnTo>
                  <a:pt x="4406053" y="1391194"/>
                </a:lnTo>
                <a:lnTo>
                  <a:pt x="4404695" y="1387242"/>
                </a:lnTo>
                <a:lnTo>
                  <a:pt x="4403338" y="1383783"/>
                </a:lnTo>
                <a:lnTo>
                  <a:pt x="4401978" y="1380818"/>
                </a:lnTo>
                <a:lnTo>
                  <a:pt x="4400814" y="1378347"/>
                </a:lnTo>
                <a:lnTo>
                  <a:pt x="4397904" y="1374890"/>
                </a:lnTo>
                <a:lnTo>
                  <a:pt x="4395189" y="1371925"/>
                </a:lnTo>
                <a:lnTo>
                  <a:pt x="4392277" y="1369947"/>
                </a:lnTo>
                <a:lnTo>
                  <a:pt x="4389368" y="1368466"/>
                </a:lnTo>
                <a:lnTo>
                  <a:pt x="4386651" y="1366984"/>
                </a:lnTo>
                <a:lnTo>
                  <a:pt x="4386068" y="1362042"/>
                </a:lnTo>
                <a:lnTo>
                  <a:pt x="4385681" y="1358089"/>
                </a:lnTo>
                <a:lnTo>
                  <a:pt x="4385681" y="1355620"/>
                </a:lnTo>
                <a:lnTo>
                  <a:pt x="4386264" y="1353149"/>
                </a:lnTo>
                <a:lnTo>
                  <a:pt x="4387039" y="1351666"/>
                </a:lnTo>
                <a:lnTo>
                  <a:pt x="4388008" y="1350678"/>
                </a:lnTo>
                <a:lnTo>
                  <a:pt x="4389173" y="1350184"/>
                </a:lnTo>
                <a:lnTo>
                  <a:pt x="4390531" y="1350678"/>
                </a:lnTo>
                <a:lnTo>
                  <a:pt x="4391890" y="1352159"/>
                </a:lnTo>
                <a:lnTo>
                  <a:pt x="4393053" y="1353643"/>
                </a:lnTo>
                <a:lnTo>
                  <a:pt x="4394412" y="1356114"/>
                </a:lnTo>
                <a:lnTo>
                  <a:pt x="4395771" y="1358089"/>
                </a:lnTo>
                <a:lnTo>
                  <a:pt x="4396934" y="1361548"/>
                </a:lnTo>
                <a:lnTo>
                  <a:pt x="4397904" y="1365501"/>
                </a:lnTo>
                <a:lnTo>
                  <a:pt x="4398681" y="1369454"/>
                </a:lnTo>
                <a:lnTo>
                  <a:pt x="4399068" y="1374394"/>
                </a:lnTo>
                <a:lnTo>
                  <a:pt x="4399845" y="1371431"/>
                </a:lnTo>
                <a:lnTo>
                  <a:pt x="4400039" y="1368466"/>
                </a:lnTo>
                <a:lnTo>
                  <a:pt x="4400039" y="1365007"/>
                </a:lnTo>
                <a:lnTo>
                  <a:pt x="4399845" y="1361054"/>
                </a:lnTo>
                <a:lnTo>
                  <a:pt x="4398681" y="1353643"/>
                </a:lnTo>
                <a:lnTo>
                  <a:pt x="4397516" y="1345736"/>
                </a:lnTo>
                <a:lnTo>
                  <a:pt x="4397129" y="1341785"/>
                </a:lnTo>
                <a:lnTo>
                  <a:pt x="4396934" y="1338326"/>
                </a:lnTo>
                <a:lnTo>
                  <a:pt x="4396934" y="1334867"/>
                </a:lnTo>
                <a:lnTo>
                  <a:pt x="4397321" y="1331902"/>
                </a:lnTo>
                <a:lnTo>
                  <a:pt x="4398099" y="1329925"/>
                </a:lnTo>
                <a:lnTo>
                  <a:pt x="4399068" y="1327456"/>
                </a:lnTo>
                <a:lnTo>
                  <a:pt x="4401011" y="1326466"/>
                </a:lnTo>
                <a:close/>
                <a:moveTo>
                  <a:pt x="4369363" y="1263928"/>
                </a:moveTo>
                <a:lnTo>
                  <a:pt x="4371249" y="1263928"/>
                </a:lnTo>
                <a:lnTo>
                  <a:pt x="4373321" y="1264451"/>
                </a:lnTo>
                <a:lnTo>
                  <a:pt x="4375016" y="1265494"/>
                </a:lnTo>
                <a:lnTo>
                  <a:pt x="4376899" y="1267585"/>
                </a:lnTo>
                <a:lnTo>
                  <a:pt x="4380480" y="1271765"/>
                </a:lnTo>
                <a:lnTo>
                  <a:pt x="4384057" y="1277513"/>
                </a:lnTo>
                <a:lnTo>
                  <a:pt x="4391405" y="1289530"/>
                </a:lnTo>
                <a:lnTo>
                  <a:pt x="4388767" y="1289530"/>
                </a:lnTo>
                <a:lnTo>
                  <a:pt x="4386506" y="1290051"/>
                </a:lnTo>
                <a:lnTo>
                  <a:pt x="4382551" y="1291620"/>
                </a:lnTo>
                <a:lnTo>
                  <a:pt x="4379538" y="1293187"/>
                </a:lnTo>
                <a:lnTo>
                  <a:pt x="4376523" y="1293710"/>
                </a:lnTo>
                <a:lnTo>
                  <a:pt x="4375205" y="1293710"/>
                </a:lnTo>
                <a:lnTo>
                  <a:pt x="4373698" y="1293187"/>
                </a:lnTo>
                <a:lnTo>
                  <a:pt x="4372191" y="1292142"/>
                </a:lnTo>
                <a:lnTo>
                  <a:pt x="4370496" y="1289530"/>
                </a:lnTo>
                <a:lnTo>
                  <a:pt x="4368801" y="1286918"/>
                </a:lnTo>
                <a:lnTo>
                  <a:pt x="4366540" y="1282737"/>
                </a:lnTo>
                <a:lnTo>
                  <a:pt x="4364467" y="1276989"/>
                </a:lnTo>
                <a:lnTo>
                  <a:pt x="4361830" y="1270720"/>
                </a:lnTo>
                <a:lnTo>
                  <a:pt x="4363714" y="1267585"/>
                </a:lnTo>
                <a:lnTo>
                  <a:pt x="4365599" y="1265494"/>
                </a:lnTo>
                <a:lnTo>
                  <a:pt x="4367670" y="1264451"/>
                </a:lnTo>
                <a:close/>
                <a:moveTo>
                  <a:pt x="4094160" y="1119985"/>
                </a:moveTo>
                <a:lnTo>
                  <a:pt x="4095707" y="1119985"/>
                </a:lnTo>
                <a:lnTo>
                  <a:pt x="4097062" y="1119985"/>
                </a:lnTo>
                <a:lnTo>
                  <a:pt x="4098415" y="1120485"/>
                </a:lnTo>
                <a:lnTo>
                  <a:pt x="4101316" y="1122980"/>
                </a:lnTo>
                <a:lnTo>
                  <a:pt x="4103830" y="1125973"/>
                </a:lnTo>
                <a:lnTo>
                  <a:pt x="4106537" y="1127970"/>
                </a:lnTo>
                <a:lnTo>
                  <a:pt x="4109438" y="1130467"/>
                </a:lnTo>
                <a:lnTo>
                  <a:pt x="4110791" y="1130967"/>
                </a:lnTo>
                <a:lnTo>
                  <a:pt x="4112143" y="1130967"/>
                </a:lnTo>
                <a:lnTo>
                  <a:pt x="4113692" y="1130967"/>
                </a:lnTo>
                <a:lnTo>
                  <a:pt x="4115045" y="1130467"/>
                </a:lnTo>
                <a:lnTo>
                  <a:pt x="4113305" y="1135955"/>
                </a:lnTo>
                <a:lnTo>
                  <a:pt x="4111176" y="1143442"/>
                </a:lnTo>
                <a:lnTo>
                  <a:pt x="4109243" y="1152924"/>
                </a:lnTo>
                <a:lnTo>
                  <a:pt x="4108277" y="1157416"/>
                </a:lnTo>
                <a:lnTo>
                  <a:pt x="4107891" y="1161408"/>
                </a:lnTo>
                <a:lnTo>
                  <a:pt x="4107503" y="1165900"/>
                </a:lnTo>
                <a:lnTo>
                  <a:pt x="4107503" y="1169892"/>
                </a:lnTo>
                <a:lnTo>
                  <a:pt x="4107696" y="1173385"/>
                </a:lnTo>
                <a:lnTo>
                  <a:pt x="4108665" y="1176380"/>
                </a:lnTo>
                <a:lnTo>
                  <a:pt x="4109049" y="1177377"/>
                </a:lnTo>
                <a:lnTo>
                  <a:pt x="4109630" y="1177875"/>
                </a:lnTo>
                <a:lnTo>
                  <a:pt x="4111371" y="1179872"/>
                </a:lnTo>
                <a:lnTo>
                  <a:pt x="4113886" y="1180370"/>
                </a:lnTo>
                <a:lnTo>
                  <a:pt x="4116980" y="1179872"/>
                </a:lnTo>
                <a:lnTo>
                  <a:pt x="4117558" y="1186859"/>
                </a:lnTo>
                <a:lnTo>
                  <a:pt x="4118141" y="1193846"/>
                </a:lnTo>
                <a:lnTo>
                  <a:pt x="4118719" y="1197837"/>
                </a:lnTo>
                <a:lnTo>
                  <a:pt x="4119492" y="1201831"/>
                </a:lnTo>
                <a:lnTo>
                  <a:pt x="4120267" y="1205823"/>
                </a:lnTo>
                <a:lnTo>
                  <a:pt x="4121427" y="1209816"/>
                </a:lnTo>
                <a:lnTo>
                  <a:pt x="4119881" y="1211313"/>
                </a:lnTo>
                <a:lnTo>
                  <a:pt x="4118526" y="1211813"/>
                </a:lnTo>
                <a:lnTo>
                  <a:pt x="4117172" y="1211813"/>
                </a:lnTo>
                <a:lnTo>
                  <a:pt x="4115818" y="1211313"/>
                </a:lnTo>
                <a:lnTo>
                  <a:pt x="4114658" y="1209816"/>
                </a:lnTo>
                <a:lnTo>
                  <a:pt x="4113497" y="1208818"/>
                </a:lnTo>
                <a:lnTo>
                  <a:pt x="4112338" y="1207321"/>
                </a:lnTo>
                <a:lnTo>
                  <a:pt x="4111176" y="1204826"/>
                </a:lnTo>
                <a:lnTo>
                  <a:pt x="4109243" y="1199834"/>
                </a:lnTo>
                <a:lnTo>
                  <a:pt x="4107310" y="1193347"/>
                </a:lnTo>
                <a:lnTo>
                  <a:pt x="4105764" y="1186360"/>
                </a:lnTo>
                <a:lnTo>
                  <a:pt x="4103830" y="1178375"/>
                </a:lnTo>
                <a:lnTo>
                  <a:pt x="4100928" y="1161906"/>
                </a:lnTo>
                <a:lnTo>
                  <a:pt x="4098415" y="1145936"/>
                </a:lnTo>
                <a:lnTo>
                  <a:pt x="4097062" y="1138450"/>
                </a:lnTo>
                <a:lnTo>
                  <a:pt x="4095707" y="1131465"/>
                </a:lnTo>
                <a:lnTo>
                  <a:pt x="4094354" y="1125973"/>
                </a:lnTo>
                <a:lnTo>
                  <a:pt x="4092808" y="1120985"/>
                </a:lnTo>
                <a:close/>
                <a:moveTo>
                  <a:pt x="4139933" y="1080278"/>
                </a:moveTo>
                <a:lnTo>
                  <a:pt x="4140315" y="1081272"/>
                </a:lnTo>
                <a:lnTo>
                  <a:pt x="4141269" y="1082263"/>
                </a:lnTo>
                <a:lnTo>
                  <a:pt x="4143369" y="1086730"/>
                </a:lnTo>
                <a:lnTo>
                  <a:pt x="4146039" y="1093183"/>
                </a:lnTo>
                <a:lnTo>
                  <a:pt x="4147375" y="1096658"/>
                </a:lnTo>
                <a:lnTo>
                  <a:pt x="4148519" y="1100629"/>
                </a:lnTo>
                <a:lnTo>
                  <a:pt x="4149665" y="1105097"/>
                </a:lnTo>
                <a:lnTo>
                  <a:pt x="4150237" y="1109067"/>
                </a:lnTo>
                <a:lnTo>
                  <a:pt x="4150619" y="1113534"/>
                </a:lnTo>
                <a:lnTo>
                  <a:pt x="4151000" y="1118000"/>
                </a:lnTo>
                <a:lnTo>
                  <a:pt x="4150619" y="1122466"/>
                </a:lnTo>
                <a:lnTo>
                  <a:pt x="4149855" y="1126935"/>
                </a:lnTo>
                <a:lnTo>
                  <a:pt x="4148519" y="1130905"/>
                </a:lnTo>
                <a:lnTo>
                  <a:pt x="4146803" y="1134876"/>
                </a:lnTo>
                <a:lnTo>
                  <a:pt x="4144895" y="1129914"/>
                </a:lnTo>
                <a:lnTo>
                  <a:pt x="4143750" y="1125943"/>
                </a:lnTo>
                <a:lnTo>
                  <a:pt x="4142605" y="1121973"/>
                </a:lnTo>
                <a:lnTo>
                  <a:pt x="4141460" y="1118000"/>
                </a:lnTo>
                <a:lnTo>
                  <a:pt x="4140888" y="1114525"/>
                </a:lnTo>
                <a:lnTo>
                  <a:pt x="4140315" y="1111548"/>
                </a:lnTo>
                <a:lnTo>
                  <a:pt x="4139743" y="1105097"/>
                </a:lnTo>
                <a:lnTo>
                  <a:pt x="4139553" y="1098643"/>
                </a:lnTo>
                <a:lnTo>
                  <a:pt x="4139553" y="1092686"/>
                </a:lnTo>
                <a:lnTo>
                  <a:pt x="4139743" y="1086730"/>
                </a:lnTo>
                <a:close/>
                <a:moveTo>
                  <a:pt x="4253268" y="951226"/>
                </a:moveTo>
                <a:lnTo>
                  <a:pt x="4253458" y="958281"/>
                </a:lnTo>
                <a:lnTo>
                  <a:pt x="4254029" y="963822"/>
                </a:lnTo>
                <a:lnTo>
                  <a:pt x="4254984" y="968860"/>
                </a:lnTo>
                <a:lnTo>
                  <a:pt x="4255746" y="971882"/>
                </a:lnTo>
                <a:lnTo>
                  <a:pt x="4256510" y="973395"/>
                </a:lnTo>
                <a:lnTo>
                  <a:pt x="4257465" y="974403"/>
                </a:lnTo>
                <a:lnTo>
                  <a:pt x="4258037" y="975410"/>
                </a:lnTo>
                <a:lnTo>
                  <a:pt x="4258991" y="975410"/>
                </a:lnTo>
                <a:lnTo>
                  <a:pt x="4260900" y="975410"/>
                </a:lnTo>
                <a:lnTo>
                  <a:pt x="4262998" y="974403"/>
                </a:lnTo>
                <a:lnTo>
                  <a:pt x="4263380" y="977927"/>
                </a:lnTo>
                <a:lnTo>
                  <a:pt x="4263571" y="980952"/>
                </a:lnTo>
                <a:lnTo>
                  <a:pt x="4263380" y="984478"/>
                </a:lnTo>
                <a:lnTo>
                  <a:pt x="4262998" y="986999"/>
                </a:lnTo>
                <a:lnTo>
                  <a:pt x="4262236" y="993044"/>
                </a:lnTo>
                <a:lnTo>
                  <a:pt x="4261089" y="998081"/>
                </a:lnTo>
                <a:lnTo>
                  <a:pt x="4259755" y="1003119"/>
                </a:lnTo>
                <a:lnTo>
                  <a:pt x="4258228" y="1008662"/>
                </a:lnTo>
                <a:lnTo>
                  <a:pt x="4256701" y="1013198"/>
                </a:lnTo>
                <a:lnTo>
                  <a:pt x="4255366" y="1018235"/>
                </a:lnTo>
                <a:lnTo>
                  <a:pt x="4252503" y="1000096"/>
                </a:lnTo>
                <a:lnTo>
                  <a:pt x="4251170" y="990523"/>
                </a:lnTo>
                <a:lnTo>
                  <a:pt x="4250596" y="981961"/>
                </a:lnTo>
                <a:lnTo>
                  <a:pt x="4250216" y="973395"/>
                </a:lnTo>
                <a:lnTo>
                  <a:pt x="4250216" y="969365"/>
                </a:lnTo>
                <a:lnTo>
                  <a:pt x="4250405" y="965335"/>
                </a:lnTo>
                <a:lnTo>
                  <a:pt x="4250786" y="961807"/>
                </a:lnTo>
                <a:lnTo>
                  <a:pt x="4251358" y="958281"/>
                </a:lnTo>
                <a:lnTo>
                  <a:pt x="4252122" y="954755"/>
                </a:lnTo>
                <a:close/>
                <a:moveTo>
                  <a:pt x="4125221" y="861884"/>
                </a:moveTo>
                <a:lnTo>
                  <a:pt x="4126379" y="866447"/>
                </a:lnTo>
                <a:lnTo>
                  <a:pt x="4126958" y="871517"/>
                </a:lnTo>
                <a:lnTo>
                  <a:pt x="4127151" y="876080"/>
                </a:lnTo>
                <a:lnTo>
                  <a:pt x="4126958" y="880136"/>
                </a:lnTo>
                <a:lnTo>
                  <a:pt x="4126572" y="884699"/>
                </a:lnTo>
                <a:lnTo>
                  <a:pt x="4125607" y="889263"/>
                </a:lnTo>
                <a:lnTo>
                  <a:pt x="4124449" y="892305"/>
                </a:lnTo>
                <a:lnTo>
                  <a:pt x="4123293" y="896361"/>
                </a:lnTo>
                <a:lnTo>
                  <a:pt x="4121749" y="899403"/>
                </a:lnTo>
                <a:lnTo>
                  <a:pt x="4120011" y="902446"/>
                </a:lnTo>
                <a:lnTo>
                  <a:pt x="4118470" y="904980"/>
                </a:lnTo>
                <a:lnTo>
                  <a:pt x="4116731" y="906502"/>
                </a:lnTo>
                <a:lnTo>
                  <a:pt x="4114996" y="907517"/>
                </a:lnTo>
                <a:lnTo>
                  <a:pt x="4113450" y="908023"/>
                </a:lnTo>
                <a:lnTo>
                  <a:pt x="4111908" y="909038"/>
                </a:lnTo>
                <a:lnTo>
                  <a:pt x="4110557" y="908023"/>
                </a:lnTo>
                <a:lnTo>
                  <a:pt x="4110171" y="901938"/>
                </a:lnTo>
                <a:lnTo>
                  <a:pt x="4109980" y="896361"/>
                </a:lnTo>
                <a:lnTo>
                  <a:pt x="4109980" y="892305"/>
                </a:lnTo>
                <a:lnTo>
                  <a:pt x="4110171" y="889263"/>
                </a:lnTo>
                <a:lnTo>
                  <a:pt x="4110750" y="886221"/>
                </a:lnTo>
                <a:lnTo>
                  <a:pt x="4111521" y="883686"/>
                </a:lnTo>
                <a:lnTo>
                  <a:pt x="4112295" y="882165"/>
                </a:lnTo>
                <a:lnTo>
                  <a:pt x="4113450" y="880644"/>
                </a:lnTo>
                <a:lnTo>
                  <a:pt x="4115960" y="878107"/>
                </a:lnTo>
                <a:lnTo>
                  <a:pt x="4118854" y="874559"/>
                </a:lnTo>
                <a:lnTo>
                  <a:pt x="4120398" y="872022"/>
                </a:lnTo>
                <a:lnTo>
                  <a:pt x="4121940" y="869995"/>
                </a:lnTo>
                <a:lnTo>
                  <a:pt x="4123678" y="866447"/>
                </a:lnTo>
                <a:close/>
                <a:moveTo>
                  <a:pt x="4049176" y="633561"/>
                </a:moveTo>
                <a:lnTo>
                  <a:pt x="4050353" y="633561"/>
                </a:lnTo>
                <a:lnTo>
                  <a:pt x="4051532" y="634057"/>
                </a:lnTo>
                <a:lnTo>
                  <a:pt x="4052515" y="635051"/>
                </a:lnTo>
                <a:lnTo>
                  <a:pt x="4053694" y="637532"/>
                </a:lnTo>
                <a:lnTo>
                  <a:pt x="4056050" y="641502"/>
                </a:lnTo>
                <a:lnTo>
                  <a:pt x="4058210" y="645475"/>
                </a:lnTo>
                <a:lnTo>
                  <a:pt x="4059585" y="646962"/>
                </a:lnTo>
                <a:lnTo>
                  <a:pt x="4060765" y="647954"/>
                </a:lnTo>
                <a:lnTo>
                  <a:pt x="4061550" y="646962"/>
                </a:lnTo>
                <a:lnTo>
                  <a:pt x="4062727" y="645969"/>
                </a:lnTo>
                <a:lnTo>
                  <a:pt x="4063906" y="643983"/>
                </a:lnTo>
                <a:lnTo>
                  <a:pt x="4064691" y="640015"/>
                </a:lnTo>
                <a:lnTo>
                  <a:pt x="4065674" y="643983"/>
                </a:lnTo>
                <a:lnTo>
                  <a:pt x="4066264" y="647954"/>
                </a:lnTo>
                <a:lnTo>
                  <a:pt x="4066852" y="651430"/>
                </a:lnTo>
                <a:lnTo>
                  <a:pt x="4067049" y="654407"/>
                </a:lnTo>
                <a:lnTo>
                  <a:pt x="4067049" y="656890"/>
                </a:lnTo>
                <a:lnTo>
                  <a:pt x="4067049" y="659867"/>
                </a:lnTo>
                <a:lnTo>
                  <a:pt x="4066852" y="661357"/>
                </a:lnTo>
                <a:lnTo>
                  <a:pt x="4066264" y="663838"/>
                </a:lnTo>
                <a:lnTo>
                  <a:pt x="4065871" y="664831"/>
                </a:lnTo>
                <a:lnTo>
                  <a:pt x="4065281" y="665823"/>
                </a:lnTo>
                <a:lnTo>
                  <a:pt x="4064300" y="667315"/>
                </a:lnTo>
                <a:lnTo>
                  <a:pt x="4063710" y="667808"/>
                </a:lnTo>
                <a:lnTo>
                  <a:pt x="4061550" y="668306"/>
                </a:lnTo>
                <a:lnTo>
                  <a:pt x="4059390" y="667808"/>
                </a:lnTo>
                <a:lnTo>
                  <a:pt x="4057033" y="665823"/>
                </a:lnTo>
                <a:lnTo>
                  <a:pt x="4054872" y="663838"/>
                </a:lnTo>
                <a:lnTo>
                  <a:pt x="4052711" y="660861"/>
                </a:lnTo>
                <a:lnTo>
                  <a:pt x="4050747" y="656890"/>
                </a:lnTo>
                <a:lnTo>
                  <a:pt x="4049176" y="652918"/>
                </a:lnTo>
                <a:lnTo>
                  <a:pt x="4047801" y="648452"/>
                </a:lnTo>
                <a:lnTo>
                  <a:pt x="4047409" y="645475"/>
                </a:lnTo>
                <a:lnTo>
                  <a:pt x="4047212" y="642992"/>
                </a:lnTo>
                <a:lnTo>
                  <a:pt x="4047014" y="640511"/>
                </a:lnTo>
                <a:lnTo>
                  <a:pt x="4047014" y="637532"/>
                </a:lnTo>
                <a:lnTo>
                  <a:pt x="4047997" y="635051"/>
                </a:lnTo>
                <a:close/>
                <a:moveTo>
                  <a:pt x="4025836" y="571518"/>
                </a:moveTo>
                <a:lnTo>
                  <a:pt x="4026982" y="571518"/>
                </a:lnTo>
                <a:lnTo>
                  <a:pt x="4028317" y="572512"/>
                </a:lnTo>
                <a:lnTo>
                  <a:pt x="4029461" y="573504"/>
                </a:lnTo>
                <a:lnTo>
                  <a:pt x="4030797" y="575489"/>
                </a:lnTo>
                <a:lnTo>
                  <a:pt x="4033469" y="580453"/>
                </a:lnTo>
                <a:lnTo>
                  <a:pt x="4036140" y="586409"/>
                </a:lnTo>
                <a:lnTo>
                  <a:pt x="4041482" y="599314"/>
                </a:lnTo>
                <a:lnTo>
                  <a:pt x="4043962" y="605270"/>
                </a:lnTo>
                <a:lnTo>
                  <a:pt x="4045299" y="607255"/>
                </a:lnTo>
                <a:lnTo>
                  <a:pt x="4046633" y="609242"/>
                </a:lnTo>
                <a:lnTo>
                  <a:pt x="4044726" y="613709"/>
                </a:lnTo>
                <a:lnTo>
                  <a:pt x="4043009" y="619664"/>
                </a:lnTo>
                <a:lnTo>
                  <a:pt x="4041482" y="626612"/>
                </a:lnTo>
                <a:lnTo>
                  <a:pt x="4040147" y="634555"/>
                </a:lnTo>
                <a:lnTo>
                  <a:pt x="4038812" y="643489"/>
                </a:lnTo>
                <a:lnTo>
                  <a:pt x="4037856" y="652920"/>
                </a:lnTo>
                <a:lnTo>
                  <a:pt x="4037285" y="662848"/>
                </a:lnTo>
                <a:lnTo>
                  <a:pt x="4037094" y="672774"/>
                </a:lnTo>
                <a:lnTo>
                  <a:pt x="4037094" y="683197"/>
                </a:lnTo>
                <a:lnTo>
                  <a:pt x="4037474" y="693621"/>
                </a:lnTo>
                <a:lnTo>
                  <a:pt x="4038239" y="703547"/>
                </a:lnTo>
                <a:lnTo>
                  <a:pt x="4039384" y="713475"/>
                </a:lnTo>
                <a:lnTo>
                  <a:pt x="4040336" y="718437"/>
                </a:lnTo>
                <a:lnTo>
                  <a:pt x="4041482" y="722904"/>
                </a:lnTo>
                <a:lnTo>
                  <a:pt x="4042437" y="727868"/>
                </a:lnTo>
                <a:lnTo>
                  <a:pt x="4043581" y="731840"/>
                </a:lnTo>
                <a:lnTo>
                  <a:pt x="4044917" y="735811"/>
                </a:lnTo>
                <a:lnTo>
                  <a:pt x="4046443" y="739781"/>
                </a:lnTo>
                <a:lnTo>
                  <a:pt x="4048160" y="743752"/>
                </a:lnTo>
                <a:lnTo>
                  <a:pt x="4049878" y="747227"/>
                </a:lnTo>
                <a:lnTo>
                  <a:pt x="4047970" y="751197"/>
                </a:lnTo>
                <a:lnTo>
                  <a:pt x="4046252" y="753182"/>
                </a:lnTo>
                <a:lnTo>
                  <a:pt x="4044726" y="755170"/>
                </a:lnTo>
                <a:lnTo>
                  <a:pt x="4043581" y="755170"/>
                </a:lnTo>
                <a:lnTo>
                  <a:pt x="4042437" y="754672"/>
                </a:lnTo>
                <a:lnTo>
                  <a:pt x="4041482" y="752687"/>
                </a:lnTo>
                <a:lnTo>
                  <a:pt x="4040526" y="750701"/>
                </a:lnTo>
                <a:lnTo>
                  <a:pt x="4039575" y="747227"/>
                </a:lnTo>
                <a:lnTo>
                  <a:pt x="4037856" y="739286"/>
                </a:lnTo>
                <a:lnTo>
                  <a:pt x="4035951" y="729855"/>
                </a:lnTo>
                <a:lnTo>
                  <a:pt x="4034613" y="724891"/>
                </a:lnTo>
                <a:lnTo>
                  <a:pt x="4033086" y="718933"/>
                </a:lnTo>
                <a:lnTo>
                  <a:pt x="4031369" y="713971"/>
                </a:lnTo>
                <a:lnTo>
                  <a:pt x="4029272" y="709007"/>
                </a:lnTo>
                <a:lnTo>
                  <a:pt x="4030606" y="706526"/>
                </a:lnTo>
                <a:lnTo>
                  <a:pt x="4031369" y="704541"/>
                </a:lnTo>
                <a:lnTo>
                  <a:pt x="4031943" y="701562"/>
                </a:lnTo>
                <a:lnTo>
                  <a:pt x="4032324" y="698585"/>
                </a:lnTo>
                <a:lnTo>
                  <a:pt x="4032324" y="695606"/>
                </a:lnTo>
                <a:lnTo>
                  <a:pt x="4032324" y="693123"/>
                </a:lnTo>
                <a:lnTo>
                  <a:pt x="4032133" y="690146"/>
                </a:lnTo>
                <a:lnTo>
                  <a:pt x="4031750" y="686671"/>
                </a:lnTo>
                <a:lnTo>
                  <a:pt x="4030606" y="680220"/>
                </a:lnTo>
                <a:lnTo>
                  <a:pt x="4029081" y="673270"/>
                </a:lnTo>
                <a:lnTo>
                  <a:pt x="4025836" y="659869"/>
                </a:lnTo>
                <a:lnTo>
                  <a:pt x="4027363" y="659372"/>
                </a:lnTo>
                <a:lnTo>
                  <a:pt x="4028890" y="658878"/>
                </a:lnTo>
                <a:lnTo>
                  <a:pt x="4030225" y="657386"/>
                </a:lnTo>
                <a:lnTo>
                  <a:pt x="4031179" y="656393"/>
                </a:lnTo>
                <a:lnTo>
                  <a:pt x="4031943" y="654905"/>
                </a:lnTo>
                <a:lnTo>
                  <a:pt x="4032706" y="652920"/>
                </a:lnTo>
                <a:lnTo>
                  <a:pt x="4033086" y="651430"/>
                </a:lnTo>
                <a:lnTo>
                  <a:pt x="4033278" y="648949"/>
                </a:lnTo>
                <a:lnTo>
                  <a:pt x="4033278" y="646466"/>
                </a:lnTo>
                <a:lnTo>
                  <a:pt x="4033278" y="643985"/>
                </a:lnTo>
                <a:lnTo>
                  <a:pt x="4033086" y="638525"/>
                </a:lnTo>
                <a:lnTo>
                  <a:pt x="4032133" y="632570"/>
                </a:lnTo>
                <a:lnTo>
                  <a:pt x="4031369" y="625620"/>
                </a:lnTo>
                <a:lnTo>
                  <a:pt x="4028697" y="611721"/>
                </a:lnTo>
                <a:lnTo>
                  <a:pt x="4027554" y="604278"/>
                </a:lnTo>
                <a:lnTo>
                  <a:pt x="4026409" y="597825"/>
                </a:lnTo>
                <a:lnTo>
                  <a:pt x="4025645" y="590875"/>
                </a:lnTo>
                <a:lnTo>
                  <a:pt x="4025072" y="583928"/>
                </a:lnTo>
                <a:lnTo>
                  <a:pt x="4025072" y="580453"/>
                </a:lnTo>
                <a:lnTo>
                  <a:pt x="4025072" y="577476"/>
                </a:lnTo>
                <a:lnTo>
                  <a:pt x="4025456" y="574497"/>
                </a:lnTo>
                <a:close/>
                <a:moveTo>
                  <a:pt x="4104980" y="318379"/>
                </a:moveTo>
                <a:lnTo>
                  <a:pt x="4106307" y="318873"/>
                </a:lnTo>
                <a:lnTo>
                  <a:pt x="4107635" y="319862"/>
                </a:lnTo>
                <a:lnTo>
                  <a:pt x="4108965" y="320852"/>
                </a:lnTo>
                <a:lnTo>
                  <a:pt x="4110293" y="322338"/>
                </a:lnTo>
                <a:lnTo>
                  <a:pt x="4113142" y="326294"/>
                </a:lnTo>
                <a:lnTo>
                  <a:pt x="4115606" y="332232"/>
                </a:lnTo>
                <a:lnTo>
                  <a:pt x="4118265" y="338664"/>
                </a:lnTo>
                <a:lnTo>
                  <a:pt x="4120733" y="345592"/>
                </a:lnTo>
                <a:lnTo>
                  <a:pt x="4123199" y="354001"/>
                </a:lnTo>
                <a:lnTo>
                  <a:pt x="4125287" y="361918"/>
                </a:lnTo>
                <a:lnTo>
                  <a:pt x="4126995" y="370327"/>
                </a:lnTo>
                <a:lnTo>
                  <a:pt x="4128514" y="378244"/>
                </a:lnTo>
                <a:lnTo>
                  <a:pt x="4129843" y="386655"/>
                </a:lnTo>
                <a:lnTo>
                  <a:pt x="4130790" y="394077"/>
                </a:lnTo>
                <a:lnTo>
                  <a:pt x="4131170" y="401004"/>
                </a:lnTo>
                <a:lnTo>
                  <a:pt x="4128324" y="401498"/>
                </a:lnTo>
                <a:lnTo>
                  <a:pt x="4126427" y="403477"/>
                </a:lnTo>
                <a:lnTo>
                  <a:pt x="4125478" y="404465"/>
                </a:lnTo>
                <a:lnTo>
                  <a:pt x="4124907" y="405457"/>
                </a:lnTo>
                <a:lnTo>
                  <a:pt x="4124337" y="406444"/>
                </a:lnTo>
                <a:lnTo>
                  <a:pt x="4124149" y="408424"/>
                </a:lnTo>
                <a:lnTo>
                  <a:pt x="4123769" y="411888"/>
                </a:lnTo>
                <a:lnTo>
                  <a:pt x="4123959" y="415845"/>
                </a:lnTo>
                <a:lnTo>
                  <a:pt x="4124337" y="420298"/>
                </a:lnTo>
                <a:lnTo>
                  <a:pt x="4125097" y="425246"/>
                </a:lnTo>
                <a:lnTo>
                  <a:pt x="4127187" y="436130"/>
                </a:lnTo>
                <a:lnTo>
                  <a:pt x="4129843" y="448004"/>
                </a:lnTo>
                <a:lnTo>
                  <a:pt x="4132309" y="459880"/>
                </a:lnTo>
                <a:lnTo>
                  <a:pt x="4133067" y="466310"/>
                </a:lnTo>
                <a:lnTo>
                  <a:pt x="4133828" y="472247"/>
                </a:lnTo>
                <a:lnTo>
                  <a:pt x="4126806" y="450479"/>
                </a:lnTo>
                <a:lnTo>
                  <a:pt x="4121681" y="432171"/>
                </a:lnTo>
                <a:lnTo>
                  <a:pt x="4117315" y="416341"/>
                </a:lnTo>
                <a:lnTo>
                  <a:pt x="4113520" y="401498"/>
                </a:lnTo>
                <a:lnTo>
                  <a:pt x="4110103" y="386159"/>
                </a:lnTo>
                <a:lnTo>
                  <a:pt x="4106497" y="369833"/>
                </a:lnTo>
                <a:lnTo>
                  <a:pt x="4097576" y="327780"/>
                </a:lnTo>
                <a:lnTo>
                  <a:pt x="4098905" y="324811"/>
                </a:lnTo>
                <a:lnTo>
                  <a:pt x="4100044" y="322338"/>
                </a:lnTo>
                <a:lnTo>
                  <a:pt x="4100993" y="320852"/>
                </a:lnTo>
                <a:lnTo>
                  <a:pt x="4102321" y="319862"/>
                </a:lnTo>
                <a:lnTo>
                  <a:pt x="4103651" y="318873"/>
                </a:lnTo>
                <a:close/>
                <a:moveTo>
                  <a:pt x="3747462" y="305970"/>
                </a:moveTo>
                <a:lnTo>
                  <a:pt x="3750086" y="306459"/>
                </a:lnTo>
                <a:lnTo>
                  <a:pt x="3752708" y="307439"/>
                </a:lnTo>
                <a:lnTo>
                  <a:pt x="3754958" y="309399"/>
                </a:lnTo>
                <a:lnTo>
                  <a:pt x="3757394" y="312338"/>
                </a:lnTo>
                <a:lnTo>
                  <a:pt x="3759268" y="316255"/>
                </a:lnTo>
                <a:lnTo>
                  <a:pt x="3761517" y="320174"/>
                </a:lnTo>
                <a:lnTo>
                  <a:pt x="3763201" y="325073"/>
                </a:lnTo>
                <a:lnTo>
                  <a:pt x="3765264" y="329971"/>
                </a:lnTo>
                <a:lnTo>
                  <a:pt x="3768638" y="342218"/>
                </a:lnTo>
                <a:lnTo>
                  <a:pt x="3772012" y="354951"/>
                </a:lnTo>
                <a:lnTo>
                  <a:pt x="3775572" y="367685"/>
                </a:lnTo>
                <a:lnTo>
                  <a:pt x="3778944" y="380422"/>
                </a:lnTo>
                <a:lnTo>
                  <a:pt x="3777819" y="379932"/>
                </a:lnTo>
                <a:lnTo>
                  <a:pt x="3776320" y="377972"/>
                </a:lnTo>
                <a:lnTo>
                  <a:pt x="3774447" y="376013"/>
                </a:lnTo>
                <a:lnTo>
                  <a:pt x="3772199" y="373076"/>
                </a:lnTo>
                <a:lnTo>
                  <a:pt x="3767513" y="364746"/>
                </a:lnTo>
                <a:lnTo>
                  <a:pt x="3762642" y="353971"/>
                </a:lnTo>
                <a:lnTo>
                  <a:pt x="3757582" y="342218"/>
                </a:lnTo>
                <a:lnTo>
                  <a:pt x="3755333" y="335848"/>
                </a:lnTo>
                <a:lnTo>
                  <a:pt x="3753086" y="329479"/>
                </a:lnTo>
                <a:lnTo>
                  <a:pt x="3751399" y="323603"/>
                </a:lnTo>
                <a:lnTo>
                  <a:pt x="3749710" y="317235"/>
                </a:lnTo>
                <a:lnTo>
                  <a:pt x="3748400" y="311848"/>
                </a:lnTo>
                <a:close/>
                <a:moveTo>
                  <a:pt x="3981917" y="236482"/>
                </a:moveTo>
                <a:lnTo>
                  <a:pt x="3984366" y="237961"/>
                </a:lnTo>
                <a:lnTo>
                  <a:pt x="3986060" y="240428"/>
                </a:lnTo>
                <a:lnTo>
                  <a:pt x="3987755" y="243391"/>
                </a:lnTo>
                <a:lnTo>
                  <a:pt x="3989072" y="245857"/>
                </a:lnTo>
                <a:lnTo>
                  <a:pt x="3990202" y="249313"/>
                </a:lnTo>
                <a:lnTo>
                  <a:pt x="3990956" y="252766"/>
                </a:lnTo>
                <a:lnTo>
                  <a:pt x="3992462" y="258196"/>
                </a:lnTo>
                <a:lnTo>
                  <a:pt x="3993027" y="260170"/>
                </a:lnTo>
                <a:lnTo>
                  <a:pt x="3993404" y="261158"/>
                </a:lnTo>
                <a:lnTo>
                  <a:pt x="3993969" y="261158"/>
                </a:lnTo>
                <a:lnTo>
                  <a:pt x="3994532" y="260170"/>
                </a:lnTo>
                <a:lnTo>
                  <a:pt x="3994910" y="258196"/>
                </a:lnTo>
                <a:lnTo>
                  <a:pt x="3995475" y="254742"/>
                </a:lnTo>
                <a:lnTo>
                  <a:pt x="3997357" y="241908"/>
                </a:lnTo>
                <a:lnTo>
                  <a:pt x="3998865" y="248326"/>
                </a:lnTo>
                <a:lnTo>
                  <a:pt x="3999805" y="254742"/>
                </a:lnTo>
                <a:lnTo>
                  <a:pt x="4001501" y="267080"/>
                </a:lnTo>
                <a:lnTo>
                  <a:pt x="4002441" y="273495"/>
                </a:lnTo>
                <a:lnTo>
                  <a:pt x="4003570" y="279418"/>
                </a:lnTo>
                <a:lnTo>
                  <a:pt x="4005265" y="286327"/>
                </a:lnTo>
                <a:lnTo>
                  <a:pt x="4007902" y="293237"/>
                </a:lnTo>
                <a:lnTo>
                  <a:pt x="4006583" y="296692"/>
                </a:lnTo>
                <a:lnTo>
                  <a:pt x="4005265" y="299159"/>
                </a:lnTo>
                <a:lnTo>
                  <a:pt x="4002441" y="304093"/>
                </a:lnTo>
                <a:lnTo>
                  <a:pt x="3999430" y="308042"/>
                </a:lnTo>
                <a:lnTo>
                  <a:pt x="3996038" y="311497"/>
                </a:lnTo>
                <a:lnTo>
                  <a:pt x="3992462" y="314458"/>
                </a:lnTo>
                <a:lnTo>
                  <a:pt x="3988508" y="317419"/>
                </a:lnTo>
                <a:lnTo>
                  <a:pt x="3979847" y="323343"/>
                </a:lnTo>
                <a:lnTo>
                  <a:pt x="3972882" y="305575"/>
                </a:lnTo>
                <a:lnTo>
                  <a:pt x="3969868" y="297186"/>
                </a:lnTo>
                <a:lnTo>
                  <a:pt x="3968362" y="292741"/>
                </a:lnTo>
                <a:lnTo>
                  <a:pt x="3967232" y="288796"/>
                </a:lnTo>
                <a:lnTo>
                  <a:pt x="3966103" y="284846"/>
                </a:lnTo>
                <a:lnTo>
                  <a:pt x="3965536" y="280405"/>
                </a:lnTo>
                <a:lnTo>
                  <a:pt x="3964971" y="276456"/>
                </a:lnTo>
                <a:lnTo>
                  <a:pt x="3964971" y="272508"/>
                </a:lnTo>
                <a:lnTo>
                  <a:pt x="3965350" y="268559"/>
                </a:lnTo>
                <a:lnTo>
                  <a:pt x="3965913" y="265104"/>
                </a:lnTo>
                <a:lnTo>
                  <a:pt x="3967043" y="262143"/>
                </a:lnTo>
                <a:lnTo>
                  <a:pt x="3968550" y="258688"/>
                </a:lnTo>
                <a:lnTo>
                  <a:pt x="3971185" y="264612"/>
                </a:lnTo>
                <a:lnTo>
                  <a:pt x="3973258" y="269055"/>
                </a:lnTo>
                <a:lnTo>
                  <a:pt x="3975139" y="272014"/>
                </a:lnTo>
                <a:lnTo>
                  <a:pt x="3976646" y="273495"/>
                </a:lnTo>
                <a:lnTo>
                  <a:pt x="3977775" y="273989"/>
                </a:lnTo>
                <a:lnTo>
                  <a:pt x="3978717" y="272508"/>
                </a:lnTo>
                <a:lnTo>
                  <a:pt x="3979470" y="271028"/>
                </a:lnTo>
                <a:lnTo>
                  <a:pt x="3980034" y="268559"/>
                </a:lnTo>
                <a:lnTo>
                  <a:pt x="3980411" y="265104"/>
                </a:lnTo>
                <a:lnTo>
                  <a:pt x="3980600" y="262143"/>
                </a:lnTo>
                <a:lnTo>
                  <a:pt x="3980788" y="253260"/>
                </a:lnTo>
                <a:lnTo>
                  <a:pt x="3981352" y="244377"/>
                </a:lnTo>
                <a:lnTo>
                  <a:pt x="3981542" y="240428"/>
                </a:lnTo>
                <a:close/>
                <a:moveTo>
                  <a:pt x="3705363" y="216627"/>
                </a:moveTo>
                <a:lnTo>
                  <a:pt x="3706927" y="216627"/>
                </a:lnTo>
                <a:lnTo>
                  <a:pt x="3708489" y="217111"/>
                </a:lnTo>
                <a:lnTo>
                  <a:pt x="3710250" y="218081"/>
                </a:lnTo>
                <a:lnTo>
                  <a:pt x="3712401" y="220020"/>
                </a:lnTo>
                <a:lnTo>
                  <a:pt x="3714160" y="222444"/>
                </a:lnTo>
                <a:lnTo>
                  <a:pt x="3716115" y="225355"/>
                </a:lnTo>
                <a:lnTo>
                  <a:pt x="3718069" y="228751"/>
                </a:lnTo>
                <a:lnTo>
                  <a:pt x="3720024" y="232630"/>
                </a:lnTo>
                <a:lnTo>
                  <a:pt x="3721782" y="236993"/>
                </a:lnTo>
                <a:lnTo>
                  <a:pt x="3723348" y="241358"/>
                </a:lnTo>
                <a:lnTo>
                  <a:pt x="3724716" y="247177"/>
                </a:lnTo>
                <a:lnTo>
                  <a:pt x="3725497" y="252512"/>
                </a:lnTo>
                <a:lnTo>
                  <a:pt x="3726476" y="258817"/>
                </a:lnTo>
                <a:lnTo>
                  <a:pt x="3724129" y="258817"/>
                </a:lnTo>
                <a:lnTo>
                  <a:pt x="3722369" y="258331"/>
                </a:lnTo>
                <a:lnTo>
                  <a:pt x="3720611" y="256394"/>
                </a:lnTo>
                <a:lnTo>
                  <a:pt x="3719241" y="254938"/>
                </a:lnTo>
                <a:lnTo>
                  <a:pt x="3717678" y="252028"/>
                </a:lnTo>
                <a:lnTo>
                  <a:pt x="3716505" y="248633"/>
                </a:lnTo>
                <a:lnTo>
                  <a:pt x="3714355" y="241844"/>
                </a:lnTo>
                <a:lnTo>
                  <a:pt x="3712008" y="234084"/>
                </a:lnTo>
                <a:lnTo>
                  <a:pt x="3710640" y="231174"/>
                </a:lnTo>
                <a:lnTo>
                  <a:pt x="3709663" y="227781"/>
                </a:lnTo>
                <a:lnTo>
                  <a:pt x="3708098" y="224870"/>
                </a:lnTo>
                <a:lnTo>
                  <a:pt x="3706535" y="222444"/>
                </a:lnTo>
                <a:lnTo>
                  <a:pt x="3704580" y="220992"/>
                </a:lnTo>
                <a:lnTo>
                  <a:pt x="3702626" y="220504"/>
                </a:lnTo>
                <a:lnTo>
                  <a:pt x="3703407" y="218081"/>
                </a:lnTo>
                <a:lnTo>
                  <a:pt x="3704189" y="217111"/>
                </a:lnTo>
                <a:close/>
                <a:moveTo>
                  <a:pt x="4005412" y="169473"/>
                </a:moveTo>
                <a:lnTo>
                  <a:pt x="4005994" y="172362"/>
                </a:lnTo>
                <a:lnTo>
                  <a:pt x="4005994" y="175250"/>
                </a:lnTo>
                <a:lnTo>
                  <a:pt x="4005994" y="178140"/>
                </a:lnTo>
                <a:lnTo>
                  <a:pt x="4005994" y="180545"/>
                </a:lnTo>
                <a:lnTo>
                  <a:pt x="4005412" y="182955"/>
                </a:lnTo>
                <a:lnTo>
                  <a:pt x="4005218" y="185845"/>
                </a:lnTo>
                <a:lnTo>
                  <a:pt x="4003859" y="190178"/>
                </a:lnTo>
                <a:lnTo>
                  <a:pt x="4002307" y="193550"/>
                </a:lnTo>
                <a:lnTo>
                  <a:pt x="4000560" y="196919"/>
                </a:lnTo>
                <a:lnTo>
                  <a:pt x="3998233" y="198847"/>
                </a:lnTo>
                <a:lnTo>
                  <a:pt x="3996099" y="200773"/>
                </a:lnTo>
                <a:lnTo>
                  <a:pt x="3993770" y="201737"/>
                </a:lnTo>
                <a:lnTo>
                  <a:pt x="3991634" y="201737"/>
                </a:lnTo>
                <a:lnTo>
                  <a:pt x="3989306" y="201255"/>
                </a:lnTo>
                <a:lnTo>
                  <a:pt x="3987367" y="199329"/>
                </a:lnTo>
                <a:lnTo>
                  <a:pt x="3985620" y="196919"/>
                </a:lnTo>
                <a:lnTo>
                  <a:pt x="3984843" y="194993"/>
                </a:lnTo>
                <a:lnTo>
                  <a:pt x="3984262" y="193068"/>
                </a:lnTo>
                <a:lnTo>
                  <a:pt x="3983874" y="190660"/>
                </a:lnTo>
                <a:lnTo>
                  <a:pt x="3983293" y="187770"/>
                </a:lnTo>
                <a:lnTo>
                  <a:pt x="3983098" y="185363"/>
                </a:lnTo>
                <a:lnTo>
                  <a:pt x="3983098" y="181993"/>
                </a:lnTo>
                <a:lnTo>
                  <a:pt x="3984262" y="179101"/>
                </a:lnTo>
                <a:lnTo>
                  <a:pt x="3985620" y="176694"/>
                </a:lnTo>
                <a:lnTo>
                  <a:pt x="3986979" y="176214"/>
                </a:lnTo>
                <a:lnTo>
                  <a:pt x="3988531" y="175732"/>
                </a:lnTo>
                <a:lnTo>
                  <a:pt x="3989888" y="176214"/>
                </a:lnTo>
                <a:lnTo>
                  <a:pt x="3991441" y="176694"/>
                </a:lnTo>
                <a:lnTo>
                  <a:pt x="3994546" y="178621"/>
                </a:lnTo>
                <a:lnTo>
                  <a:pt x="3997456" y="180065"/>
                </a:lnTo>
                <a:lnTo>
                  <a:pt x="3999009" y="180065"/>
                </a:lnTo>
                <a:lnTo>
                  <a:pt x="4000367" y="179583"/>
                </a:lnTo>
                <a:lnTo>
                  <a:pt x="4001724" y="178621"/>
                </a:lnTo>
                <a:lnTo>
                  <a:pt x="4003083" y="176694"/>
                </a:lnTo>
                <a:lnTo>
                  <a:pt x="4004248" y="173324"/>
                </a:lnTo>
                <a:close/>
                <a:moveTo>
                  <a:pt x="3593382" y="0"/>
                </a:moveTo>
                <a:lnTo>
                  <a:pt x="3609490" y="0"/>
                </a:lnTo>
                <a:lnTo>
                  <a:pt x="3609212" y="910"/>
                </a:lnTo>
                <a:lnTo>
                  <a:pt x="3608837" y="2887"/>
                </a:lnTo>
                <a:lnTo>
                  <a:pt x="3608650" y="5850"/>
                </a:lnTo>
                <a:lnTo>
                  <a:pt x="3608650" y="8320"/>
                </a:lnTo>
                <a:lnTo>
                  <a:pt x="3608837" y="11776"/>
                </a:lnTo>
                <a:lnTo>
                  <a:pt x="3609400" y="14248"/>
                </a:lnTo>
                <a:lnTo>
                  <a:pt x="3610150" y="18196"/>
                </a:lnTo>
                <a:lnTo>
                  <a:pt x="3611461" y="21655"/>
                </a:lnTo>
                <a:lnTo>
                  <a:pt x="3612962" y="25606"/>
                </a:lnTo>
                <a:lnTo>
                  <a:pt x="3614649" y="30050"/>
                </a:lnTo>
                <a:lnTo>
                  <a:pt x="3617087" y="35483"/>
                </a:lnTo>
                <a:lnTo>
                  <a:pt x="3615962" y="37458"/>
                </a:lnTo>
                <a:lnTo>
                  <a:pt x="3615024" y="39433"/>
                </a:lnTo>
                <a:lnTo>
                  <a:pt x="3614275" y="39927"/>
                </a:lnTo>
                <a:lnTo>
                  <a:pt x="3613337" y="40423"/>
                </a:lnTo>
                <a:lnTo>
                  <a:pt x="3612587" y="40423"/>
                </a:lnTo>
                <a:lnTo>
                  <a:pt x="3611836" y="39927"/>
                </a:lnTo>
                <a:lnTo>
                  <a:pt x="3611086" y="39433"/>
                </a:lnTo>
                <a:lnTo>
                  <a:pt x="3610337" y="37458"/>
                </a:lnTo>
                <a:lnTo>
                  <a:pt x="3609025" y="34497"/>
                </a:lnTo>
                <a:lnTo>
                  <a:pt x="3607712" y="30050"/>
                </a:lnTo>
                <a:lnTo>
                  <a:pt x="3605462" y="21161"/>
                </a:lnTo>
                <a:lnTo>
                  <a:pt x="3604337" y="16717"/>
                </a:lnTo>
                <a:lnTo>
                  <a:pt x="3603213" y="13258"/>
                </a:lnTo>
                <a:lnTo>
                  <a:pt x="3601900" y="10789"/>
                </a:lnTo>
                <a:lnTo>
                  <a:pt x="3601337" y="10297"/>
                </a:lnTo>
                <a:lnTo>
                  <a:pt x="3600587" y="10297"/>
                </a:lnTo>
                <a:lnTo>
                  <a:pt x="3600026" y="10789"/>
                </a:lnTo>
                <a:lnTo>
                  <a:pt x="3599088" y="11776"/>
                </a:lnTo>
                <a:lnTo>
                  <a:pt x="3598526" y="13258"/>
                </a:lnTo>
                <a:lnTo>
                  <a:pt x="3597588" y="15727"/>
                </a:lnTo>
                <a:lnTo>
                  <a:pt x="3595901" y="22149"/>
                </a:lnTo>
                <a:lnTo>
                  <a:pt x="3594214" y="32520"/>
                </a:lnTo>
                <a:lnTo>
                  <a:pt x="3593276" y="29063"/>
                </a:lnTo>
                <a:lnTo>
                  <a:pt x="3592713" y="25110"/>
                </a:lnTo>
                <a:lnTo>
                  <a:pt x="3592526" y="21655"/>
                </a:lnTo>
                <a:lnTo>
                  <a:pt x="3592338" y="18196"/>
                </a:lnTo>
                <a:lnTo>
                  <a:pt x="3591963" y="14248"/>
                </a:lnTo>
                <a:lnTo>
                  <a:pt x="3592338" y="10789"/>
                </a:lnTo>
                <a:lnTo>
                  <a:pt x="3592526" y="6838"/>
                </a:lnTo>
                <a:lnTo>
                  <a:pt x="3592901" y="3381"/>
                </a:lnTo>
                <a:close/>
                <a:moveTo>
                  <a:pt x="2366123" y="0"/>
                </a:moveTo>
                <a:lnTo>
                  <a:pt x="3123830" y="0"/>
                </a:lnTo>
                <a:lnTo>
                  <a:pt x="3150934" y="0"/>
                </a:lnTo>
                <a:lnTo>
                  <a:pt x="3167042" y="0"/>
                </a:lnTo>
                <a:lnTo>
                  <a:pt x="3566278" y="0"/>
                </a:lnTo>
                <a:lnTo>
                  <a:pt x="3566397" y="1757"/>
                </a:lnTo>
                <a:lnTo>
                  <a:pt x="3567160" y="10692"/>
                </a:lnTo>
                <a:lnTo>
                  <a:pt x="3567732" y="28561"/>
                </a:lnTo>
                <a:lnTo>
                  <a:pt x="3568304" y="37496"/>
                </a:lnTo>
                <a:lnTo>
                  <a:pt x="3568876" y="46928"/>
                </a:lnTo>
                <a:lnTo>
                  <a:pt x="3570021" y="55367"/>
                </a:lnTo>
                <a:lnTo>
                  <a:pt x="3570594" y="59833"/>
                </a:lnTo>
                <a:lnTo>
                  <a:pt x="3571548" y="63804"/>
                </a:lnTo>
                <a:lnTo>
                  <a:pt x="3578607" y="66781"/>
                </a:lnTo>
                <a:lnTo>
                  <a:pt x="3585285" y="68270"/>
                </a:lnTo>
                <a:lnTo>
                  <a:pt x="3592154" y="69264"/>
                </a:lnTo>
                <a:lnTo>
                  <a:pt x="3595398" y="69264"/>
                </a:lnTo>
                <a:lnTo>
                  <a:pt x="3598641" y="68768"/>
                </a:lnTo>
                <a:lnTo>
                  <a:pt x="3602076" y="68270"/>
                </a:lnTo>
                <a:lnTo>
                  <a:pt x="3605319" y="67278"/>
                </a:lnTo>
                <a:lnTo>
                  <a:pt x="3608372" y="65293"/>
                </a:lnTo>
                <a:lnTo>
                  <a:pt x="3611425" y="63308"/>
                </a:lnTo>
                <a:lnTo>
                  <a:pt x="3614478" y="60329"/>
                </a:lnTo>
                <a:lnTo>
                  <a:pt x="3617531" y="56854"/>
                </a:lnTo>
                <a:lnTo>
                  <a:pt x="3620392" y="52884"/>
                </a:lnTo>
                <a:lnTo>
                  <a:pt x="3623254" y="48415"/>
                </a:lnTo>
                <a:lnTo>
                  <a:pt x="3624208" y="50899"/>
                </a:lnTo>
                <a:lnTo>
                  <a:pt x="3624589" y="52884"/>
                </a:lnTo>
                <a:lnTo>
                  <a:pt x="3624971" y="55367"/>
                </a:lnTo>
                <a:lnTo>
                  <a:pt x="3624971" y="57352"/>
                </a:lnTo>
                <a:lnTo>
                  <a:pt x="3624780" y="60329"/>
                </a:lnTo>
                <a:lnTo>
                  <a:pt x="3624589" y="62810"/>
                </a:lnTo>
                <a:lnTo>
                  <a:pt x="3623635" y="67776"/>
                </a:lnTo>
                <a:lnTo>
                  <a:pt x="3622873" y="72738"/>
                </a:lnTo>
                <a:lnTo>
                  <a:pt x="3621919" y="77703"/>
                </a:lnTo>
                <a:lnTo>
                  <a:pt x="3621728" y="80184"/>
                </a:lnTo>
                <a:lnTo>
                  <a:pt x="3621728" y="82667"/>
                </a:lnTo>
                <a:lnTo>
                  <a:pt x="3621919" y="84652"/>
                </a:lnTo>
                <a:lnTo>
                  <a:pt x="3622491" y="87629"/>
                </a:lnTo>
                <a:lnTo>
                  <a:pt x="3624589" y="93091"/>
                </a:lnTo>
                <a:lnTo>
                  <a:pt x="3626879" y="97061"/>
                </a:lnTo>
                <a:lnTo>
                  <a:pt x="3628978" y="101032"/>
                </a:lnTo>
                <a:lnTo>
                  <a:pt x="3630887" y="104508"/>
                </a:lnTo>
                <a:lnTo>
                  <a:pt x="3632985" y="106988"/>
                </a:lnTo>
                <a:lnTo>
                  <a:pt x="3634892" y="109471"/>
                </a:lnTo>
                <a:lnTo>
                  <a:pt x="3636801" y="110960"/>
                </a:lnTo>
                <a:lnTo>
                  <a:pt x="3638708" y="112448"/>
                </a:lnTo>
                <a:lnTo>
                  <a:pt x="3642334" y="113939"/>
                </a:lnTo>
                <a:lnTo>
                  <a:pt x="3645957" y="114435"/>
                </a:lnTo>
                <a:lnTo>
                  <a:pt x="3649202" y="113939"/>
                </a:lnTo>
                <a:lnTo>
                  <a:pt x="3652444" y="112945"/>
                </a:lnTo>
                <a:lnTo>
                  <a:pt x="3659314" y="110462"/>
                </a:lnTo>
                <a:lnTo>
                  <a:pt x="3662558" y="109471"/>
                </a:lnTo>
                <a:lnTo>
                  <a:pt x="3665992" y="109471"/>
                </a:lnTo>
                <a:lnTo>
                  <a:pt x="3669617" y="110462"/>
                </a:lnTo>
                <a:lnTo>
                  <a:pt x="3671334" y="110960"/>
                </a:lnTo>
                <a:lnTo>
                  <a:pt x="3673241" y="112448"/>
                </a:lnTo>
                <a:lnTo>
                  <a:pt x="3674960" y="113939"/>
                </a:lnTo>
                <a:lnTo>
                  <a:pt x="3677059" y="116420"/>
                </a:lnTo>
                <a:lnTo>
                  <a:pt x="3678967" y="118901"/>
                </a:lnTo>
                <a:lnTo>
                  <a:pt x="3681256" y="121880"/>
                </a:lnTo>
                <a:lnTo>
                  <a:pt x="3681446" y="120391"/>
                </a:lnTo>
                <a:lnTo>
                  <a:pt x="3681446" y="118405"/>
                </a:lnTo>
                <a:lnTo>
                  <a:pt x="3681446" y="116918"/>
                </a:lnTo>
                <a:lnTo>
                  <a:pt x="3681256" y="115924"/>
                </a:lnTo>
                <a:lnTo>
                  <a:pt x="3680300" y="112448"/>
                </a:lnTo>
                <a:lnTo>
                  <a:pt x="3679156" y="108975"/>
                </a:lnTo>
                <a:lnTo>
                  <a:pt x="3676295" y="102521"/>
                </a:lnTo>
                <a:lnTo>
                  <a:pt x="3673433" y="96068"/>
                </a:lnTo>
                <a:lnTo>
                  <a:pt x="3677059" y="95572"/>
                </a:lnTo>
                <a:lnTo>
                  <a:pt x="3680300" y="95076"/>
                </a:lnTo>
                <a:lnTo>
                  <a:pt x="3683736" y="94084"/>
                </a:lnTo>
                <a:lnTo>
                  <a:pt x="3687361" y="93091"/>
                </a:lnTo>
                <a:lnTo>
                  <a:pt x="3690604" y="91105"/>
                </a:lnTo>
                <a:lnTo>
                  <a:pt x="3693850" y="89120"/>
                </a:lnTo>
                <a:lnTo>
                  <a:pt x="3697283" y="86141"/>
                </a:lnTo>
                <a:lnTo>
                  <a:pt x="3699954" y="82667"/>
                </a:lnTo>
                <a:lnTo>
                  <a:pt x="3702816" y="79190"/>
                </a:lnTo>
                <a:lnTo>
                  <a:pt x="3705487" y="75219"/>
                </a:lnTo>
                <a:lnTo>
                  <a:pt x="3707778" y="70753"/>
                </a:lnTo>
                <a:lnTo>
                  <a:pt x="3709683" y="66285"/>
                </a:lnTo>
                <a:lnTo>
                  <a:pt x="3711211" y="60329"/>
                </a:lnTo>
                <a:lnTo>
                  <a:pt x="3712546" y="54869"/>
                </a:lnTo>
                <a:lnTo>
                  <a:pt x="3713500" y="48415"/>
                </a:lnTo>
                <a:lnTo>
                  <a:pt x="3713692" y="41964"/>
                </a:lnTo>
                <a:lnTo>
                  <a:pt x="3715026" y="44943"/>
                </a:lnTo>
                <a:lnTo>
                  <a:pt x="3716171" y="47920"/>
                </a:lnTo>
                <a:lnTo>
                  <a:pt x="3717126" y="50899"/>
                </a:lnTo>
                <a:lnTo>
                  <a:pt x="3717889" y="53380"/>
                </a:lnTo>
                <a:lnTo>
                  <a:pt x="3718270" y="56358"/>
                </a:lnTo>
                <a:lnTo>
                  <a:pt x="3718652" y="59337"/>
                </a:lnTo>
                <a:lnTo>
                  <a:pt x="3718843" y="62314"/>
                </a:lnTo>
                <a:lnTo>
                  <a:pt x="3718843" y="64795"/>
                </a:lnTo>
                <a:lnTo>
                  <a:pt x="3718461" y="70753"/>
                </a:lnTo>
                <a:lnTo>
                  <a:pt x="3717889" y="76213"/>
                </a:lnTo>
                <a:lnTo>
                  <a:pt x="3716745" y="82171"/>
                </a:lnTo>
                <a:lnTo>
                  <a:pt x="3715598" y="87629"/>
                </a:lnTo>
                <a:lnTo>
                  <a:pt x="3714455" y="94084"/>
                </a:lnTo>
                <a:lnTo>
                  <a:pt x="3713500" y="99544"/>
                </a:lnTo>
                <a:lnTo>
                  <a:pt x="3712737" y="105500"/>
                </a:lnTo>
                <a:lnTo>
                  <a:pt x="3712354" y="110960"/>
                </a:lnTo>
                <a:lnTo>
                  <a:pt x="3712354" y="113939"/>
                </a:lnTo>
                <a:lnTo>
                  <a:pt x="3712546" y="116918"/>
                </a:lnTo>
                <a:lnTo>
                  <a:pt x="3712928" y="119895"/>
                </a:lnTo>
                <a:lnTo>
                  <a:pt x="3713500" y="122376"/>
                </a:lnTo>
                <a:lnTo>
                  <a:pt x="3714073" y="125355"/>
                </a:lnTo>
                <a:lnTo>
                  <a:pt x="3715026" y="128334"/>
                </a:lnTo>
                <a:lnTo>
                  <a:pt x="3716171" y="131310"/>
                </a:lnTo>
                <a:lnTo>
                  <a:pt x="3717508" y="133794"/>
                </a:lnTo>
                <a:lnTo>
                  <a:pt x="3716935" y="135283"/>
                </a:lnTo>
                <a:lnTo>
                  <a:pt x="3716171" y="135779"/>
                </a:lnTo>
                <a:lnTo>
                  <a:pt x="3715407" y="135779"/>
                </a:lnTo>
                <a:lnTo>
                  <a:pt x="3714645" y="135283"/>
                </a:lnTo>
                <a:lnTo>
                  <a:pt x="3712928" y="132800"/>
                </a:lnTo>
                <a:lnTo>
                  <a:pt x="3711021" y="129823"/>
                </a:lnTo>
                <a:lnTo>
                  <a:pt x="3707012" y="121880"/>
                </a:lnTo>
                <a:lnTo>
                  <a:pt x="3705106" y="117909"/>
                </a:lnTo>
                <a:lnTo>
                  <a:pt x="3703198" y="114435"/>
                </a:lnTo>
                <a:lnTo>
                  <a:pt x="3701862" y="118405"/>
                </a:lnTo>
                <a:lnTo>
                  <a:pt x="3700525" y="121880"/>
                </a:lnTo>
                <a:lnTo>
                  <a:pt x="3699381" y="125850"/>
                </a:lnTo>
                <a:lnTo>
                  <a:pt x="3698427" y="129325"/>
                </a:lnTo>
                <a:lnTo>
                  <a:pt x="3698046" y="132800"/>
                </a:lnTo>
                <a:lnTo>
                  <a:pt x="3697473" y="136770"/>
                </a:lnTo>
                <a:lnTo>
                  <a:pt x="3697283" y="140247"/>
                </a:lnTo>
                <a:lnTo>
                  <a:pt x="3697283" y="144218"/>
                </a:lnTo>
                <a:lnTo>
                  <a:pt x="3697283" y="147692"/>
                </a:lnTo>
                <a:lnTo>
                  <a:pt x="3697473" y="151663"/>
                </a:lnTo>
                <a:lnTo>
                  <a:pt x="3698236" y="158612"/>
                </a:lnTo>
                <a:lnTo>
                  <a:pt x="3699381" y="166057"/>
                </a:lnTo>
                <a:lnTo>
                  <a:pt x="3701099" y="173505"/>
                </a:lnTo>
                <a:lnTo>
                  <a:pt x="3700525" y="174496"/>
                </a:lnTo>
                <a:lnTo>
                  <a:pt x="3699763" y="174992"/>
                </a:lnTo>
                <a:lnTo>
                  <a:pt x="3699000" y="174992"/>
                </a:lnTo>
                <a:lnTo>
                  <a:pt x="3698236" y="174496"/>
                </a:lnTo>
                <a:lnTo>
                  <a:pt x="3696519" y="172511"/>
                </a:lnTo>
                <a:lnTo>
                  <a:pt x="3694612" y="169532"/>
                </a:lnTo>
                <a:lnTo>
                  <a:pt x="3690604" y="162087"/>
                </a:lnTo>
                <a:lnTo>
                  <a:pt x="3688698" y="158116"/>
                </a:lnTo>
                <a:lnTo>
                  <a:pt x="3686597" y="154642"/>
                </a:lnTo>
                <a:lnTo>
                  <a:pt x="3686788" y="164072"/>
                </a:lnTo>
                <a:lnTo>
                  <a:pt x="3687171" y="172013"/>
                </a:lnTo>
                <a:lnTo>
                  <a:pt x="3687742" y="183431"/>
                </a:lnTo>
                <a:lnTo>
                  <a:pt x="3688125" y="189885"/>
                </a:lnTo>
                <a:lnTo>
                  <a:pt x="3688125" y="191372"/>
                </a:lnTo>
                <a:lnTo>
                  <a:pt x="3687935" y="192863"/>
                </a:lnTo>
                <a:lnTo>
                  <a:pt x="3687552" y="193855"/>
                </a:lnTo>
                <a:lnTo>
                  <a:pt x="3686788" y="194849"/>
                </a:lnTo>
                <a:lnTo>
                  <a:pt x="3684690" y="197826"/>
                </a:lnTo>
                <a:lnTo>
                  <a:pt x="3680682" y="202790"/>
                </a:lnTo>
                <a:lnTo>
                  <a:pt x="3678204" y="207752"/>
                </a:lnTo>
                <a:lnTo>
                  <a:pt x="3674768" y="213214"/>
                </a:lnTo>
                <a:lnTo>
                  <a:pt x="3679347" y="232573"/>
                </a:lnTo>
                <a:lnTo>
                  <a:pt x="3681446" y="242499"/>
                </a:lnTo>
                <a:lnTo>
                  <a:pt x="3682019" y="246967"/>
                </a:lnTo>
                <a:lnTo>
                  <a:pt x="3682783" y="251929"/>
                </a:lnTo>
                <a:lnTo>
                  <a:pt x="3683163" y="256400"/>
                </a:lnTo>
                <a:lnTo>
                  <a:pt x="3683163" y="261860"/>
                </a:lnTo>
                <a:lnTo>
                  <a:pt x="3683163" y="266824"/>
                </a:lnTo>
                <a:lnTo>
                  <a:pt x="3682401" y="271290"/>
                </a:lnTo>
                <a:lnTo>
                  <a:pt x="3681637" y="276750"/>
                </a:lnTo>
                <a:lnTo>
                  <a:pt x="3680300" y="281216"/>
                </a:lnTo>
                <a:lnTo>
                  <a:pt x="3678584" y="286180"/>
                </a:lnTo>
                <a:lnTo>
                  <a:pt x="3676295" y="291145"/>
                </a:lnTo>
                <a:lnTo>
                  <a:pt x="3678394" y="300079"/>
                </a:lnTo>
                <a:lnTo>
                  <a:pt x="3680300" y="308518"/>
                </a:lnTo>
                <a:lnTo>
                  <a:pt x="3682401" y="315963"/>
                </a:lnTo>
                <a:lnTo>
                  <a:pt x="3684499" y="322913"/>
                </a:lnTo>
                <a:lnTo>
                  <a:pt x="3686788" y="329366"/>
                </a:lnTo>
                <a:lnTo>
                  <a:pt x="3689079" y="335322"/>
                </a:lnTo>
                <a:lnTo>
                  <a:pt x="3694038" y="347236"/>
                </a:lnTo>
                <a:lnTo>
                  <a:pt x="3704914" y="370565"/>
                </a:lnTo>
                <a:lnTo>
                  <a:pt x="3710639" y="384464"/>
                </a:lnTo>
                <a:lnTo>
                  <a:pt x="3713692" y="392407"/>
                </a:lnTo>
                <a:lnTo>
                  <a:pt x="3716745" y="400844"/>
                </a:lnTo>
                <a:lnTo>
                  <a:pt x="3718080" y="398363"/>
                </a:lnTo>
                <a:lnTo>
                  <a:pt x="3719035" y="395881"/>
                </a:lnTo>
                <a:lnTo>
                  <a:pt x="3719798" y="393398"/>
                </a:lnTo>
                <a:lnTo>
                  <a:pt x="3720369" y="391413"/>
                </a:lnTo>
                <a:lnTo>
                  <a:pt x="3720561" y="388932"/>
                </a:lnTo>
                <a:lnTo>
                  <a:pt x="3720942" y="386449"/>
                </a:lnTo>
                <a:lnTo>
                  <a:pt x="3720942" y="381487"/>
                </a:lnTo>
                <a:lnTo>
                  <a:pt x="3720942" y="377020"/>
                </a:lnTo>
                <a:lnTo>
                  <a:pt x="3721323" y="371559"/>
                </a:lnTo>
                <a:lnTo>
                  <a:pt x="3721513" y="369573"/>
                </a:lnTo>
                <a:lnTo>
                  <a:pt x="3721896" y="367090"/>
                </a:lnTo>
                <a:lnTo>
                  <a:pt x="3722659" y="365105"/>
                </a:lnTo>
                <a:lnTo>
                  <a:pt x="3723804" y="362624"/>
                </a:lnTo>
                <a:lnTo>
                  <a:pt x="3725330" y="370069"/>
                </a:lnTo>
                <a:lnTo>
                  <a:pt x="3726284" y="377020"/>
                </a:lnTo>
                <a:lnTo>
                  <a:pt x="3726856" y="382478"/>
                </a:lnTo>
                <a:lnTo>
                  <a:pt x="3727047" y="388434"/>
                </a:lnTo>
                <a:lnTo>
                  <a:pt x="3726666" y="392903"/>
                </a:lnTo>
                <a:lnTo>
                  <a:pt x="3725903" y="397867"/>
                </a:lnTo>
                <a:lnTo>
                  <a:pt x="3724947" y="401837"/>
                </a:lnTo>
                <a:lnTo>
                  <a:pt x="3724186" y="406801"/>
                </a:lnTo>
                <a:lnTo>
                  <a:pt x="3721896" y="415736"/>
                </a:lnTo>
                <a:lnTo>
                  <a:pt x="3720942" y="420204"/>
                </a:lnTo>
                <a:lnTo>
                  <a:pt x="3719988" y="425168"/>
                </a:lnTo>
                <a:lnTo>
                  <a:pt x="3719606" y="431124"/>
                </a:lnTo>
                <a:lnTo>
                  <a:pt x="3719414" y="437578"/>
                </a:lnTo>
                <a:lnTo>
                  <a:pt x="3719414" y="444029"/>
                </a:lnTo>
                <a:lnTo>
                  <a:pt x="3719988" y="451972"/>
                </a:lnTo>
                <a:lnTo>
                  <a:pt x="3721134" y="453958"/>
                </a:lnTo>
                <a:lnTo>
                  <a:pt x="3721896" y="454949"/>
                </a:lnTo>
                <a:lnTo>
                  <a:pt x="3722850" y="454949"/>
                </a:lnTo>
                <a:lnTo>
                  <a:pt x="3723804" y="454454"/>
                </a:lnTo>
                <a:lnTo>
                  <a:pt x="3724567" y="453460"/>
                </a:lnTo>
                <a:lnTo>
                  <a:pt x="3725521" y="451972"/>
                </a:lnTo>
                <a:lnTo>
                  <a:pt x="3727047" y="448994"/>
                </a:lnTo>
                <a:lnTo>
                  <a:pt x="3728763" y="445021"/>
                </a:lnTo>
                <a:lnTo>
                  <a:pt x="3730290" y="441548"/>
                </a:lnTo>
                <a:lnTo>
                  <a:pt x="3731245" y="440059"/>
                </a:lnTo>
                <a:lnTo>
                  <a:pt x="3732009" y="439563"/>
                </a:lnTo>
                <a:lnTo>
                  <a:pt x="3732962" y="439563"/>
                </a:lnTo>
                <a:lnTo>
                  <a:pt x="3733724" y="440059"/>
                </a:lnTo>
                <a:lnTo>
                  <a:pt x="3734680" y="446015"/>
                </a:lnTo>
                <a:lnTo>
                  <a:pt x="3734870" y="451475"/>
                </a:lnTo>
                <a:lnTo>
                  <a:pt x="3734870" y="457430"/>
                </a:lnTo>
                <a:lnTo>
                  <a:pt x="3734489" y="462892"/>
                </a:lnTo>
                <a:lnTo>
                  <a:pt x="3733724" y="468848"/>
                </a:lnTo>
                <a:lnTo>
                  <a:pt x="3732772" y="473812"/>
                </a:lnTo>
                <a:lnTo>
                  <a:pt x="3731245" y="479770"/>
                </a:lnTo>
                <a:lnTo>
                  <a:pt x="3729145" y="485228"/>
                </a:lnTo>
                <a:lnTo>
                  <a:pt x="3730290" y="487213"/>
                </a:lnTo>
                <a:lnTo>
                  <a:pt x="3731435" y="487711"/>
                </a:lnTo>
                <a:lnTo>
                  <a:pt x="3732580" y="487711"/>
                </a:lnTo>
                <a:lnTo>
                  <a:pt x="3733535" y="486222"/>
                </a:lnTo>
                <a:lnTo>
                  <a:pt x="3734489" y="484732"/>
                </a:lnTo>
                <a:lnTo>
                  <a:pt x="3735632" y="483243"/>
                </a:lnTo>
                <a:lnTo>
                  <a:pt x="3737352" y="477785"/>
                </a:lnTo>
                <a:lnTo>
                  <a:pt x="3739067" y="472819"/>
                </a:lnTo>
                <a:lnTo>
                  <a:pt x="3740022" y="470338"/>
                </a:lnTo>
                <a:lnTo>
                  <a:pt x="3740976" y="468352"/>
                </a:lnTo>
                <a:lnTo>
                  <a:pt x="3741929" y="466863"/>
                </a:lnTo>
                <a:lnTo>
                  <a:pt x="3743073" y="466367"/>
                </a:lnTo>
                <a:lnTo>
                  <a:pt x="3744029" y="466367"/>
                </a:lnTo>
                <a:lnTo>
                  <a:pt x="3745173" y="466863"/>
                </a:lnTo>
                <a:lnTo>
                  <a:pt x="3748225" y="476789"/>
                </a:lnTo>
                <a:lnTo>
                  <a:pt x="3750898" y="484236"/>
                </a:lnTo>
                <a:lnTo>
                  <a:pt x="3754332" y="493171"/>
                </a:lnTo>
                <a:lnTo>
                  <a:pt x="3755667" y="497142"/>
                </a:lnTo>
                <a:lnTo>
                  <a:pt x="3757002" y="501112"/>
                </a:lnTo>
                <a:lnTo>
                  <a:pt x="3758338" y="506572"/>
                </a:lnTo>
                <a:lnTo>
                  <a:pt x="3760055" y="514017"/>
                </a:lnTo>
                <a:lnTo>
                  <a:pt x="3765015" y="516996"/>
                </a:lnTo>
                <a:lnTo>
                  <a:pt x="3769977" y="518981"/>
                </a:lnTo>
                <a:lnTo>
                  <a:pt x="3774747" y="519975"/>
                </a:lnTo>
                <a:lnTo>
                  <a:pt x="3779898" y="519479"/>
                </a:lnTo>
                <a:lnTo>
                  <a:pt x="3784669" y="518486"/>
                </a:lnTo>
                <a:lnTo>
                  <a:pt x="3789437" y="516002"/>
                </a:lnTo>
                <a:lnTo>
                  <a:pt x="3794399" y="513026"/>
                </a:lnTo>
                <a:lnTo>
                  <a:pt x="3799168" y="509055"/>
                </a:lnTo>
                <a:lnTo>
                  <a:pt x="3803748" y="505085"/>
                </a:lnTo>
                <a:lnTo>
                  <a:pt x="3808327" y="500616"/>
                </a:lnTo>
                <a:lnTo>
                  <a:pt x="3812906" y="495652"/>
                </a:lnTo>
                <a:lnTo>
                  <a:pt x="3817294" y="489696"/>
                </a:lnTo>
                <a:lnTo>
                  <a:pt x="3825689" y="478279"/>
                </a:lnTo>
                <a:lnTo>
                  <a:pt x="3833321" y="466863"/>
                </a:lnTo>
                <a:lnTo>
                  <a:pt x="3835421" y="474308"/>
                </a:lnTo>
                <a:lnTo>
                  <a:pt x="3837137" y="481755"/>
                </a:lnTo>
                <a:lnTo>
                  <a:pt x="3838663" y="488703"/>
                </a:lnTo>
                <a:lnTo>
                  <a:pt x="3840383" y="494660"/>
                </a:lnTo>
                <a:lnTo>
                  <a:pt x="3840953" y="496150"/>
                </a:lnTo>
                <a:lnTo>
                  <a:pt x="3841908" y="497142"/>
                </a:lnTo>
                <a:lnTo>
                  <a:pt x="3842861" y="497637"/>
                </a:lnTo>
                <a:lnTo>
                  <a:pt x="3843816" y="497142"/>
                </a:lnTo>
                <a:lnTo>
                  <a:pt x="3844960" y="495652"/>
                </a:lnTo>
                <a:lnTo>
                  <a:pt x="3846106" y="493171"/>
                </a:lnTo>
                <a:lnTo>
                  <a:pt x="3847440" y="489199"/>
                </a:lnTo>
                <a:lnTo>
                  <a:pt x="3848775" y="483741"/>
                </a:lnTo>
                <a:lnTo>
                  <a:pt x="3851829" y="491682"/>
                </a:lnTo>
                <a:lnTo>
                  <a:pt x="3855072" y="500120"/>
                </a:lnTo>
                <a:lnTo>
                  <a:pt x="3858507" y="508559"/>
                </a:lnTo>
                <a:lnTo>
                  <a:pt x="3861751" y="516500"/>
                </a:lnTo>
                <a:lnTo>
                  <a:pt x="3862704" y="520471"/>
                </a:lnTo>
                <a:lnTo>
                  <a:pt x="3863469" y="523947"/>
                </a:lnTo>
                <a:lnTo>
                  <a:pt x="3863850" y="526926"/>
                </a:lnTo>
                <a:lnTo>
                  <a:pt x="3863850" y="529405"/>
                </a:lnTo>
                <a:lnTo>
                  <a:pt x="3863850" y="529903"/>
                </a:lnTo>
                <a:lnTo>
                  <a:pt x="3863469" y="530895"/>
                </a:lnTo>
                <a:lnTo>
                  <a:pt x="3862323" y="531889"/>
                </a:lnTo>
                <a:lnTo>
                  <a:pt x="3860797" y="532880"/>
                </a:lnTo>
                <a:lnTo>
                  <a:pt x="3858318" y="531889"/>
                </a:lnTo>
                <a:lnTo>
                  <a:pt x="3860416" y="534865"/>
                </a:lnTo>
                <a:lnTo>
                  <a:pt x="3861942" y="536851"/>
                </a:lnTo>
                <a:lnTo>
                  <a:pt x="3863277" y="537844"/>
                </a:lnTo>
                <a:lnTo>
                  <a:pt x="3864041" y="538342"/>
                </a:lnTo>
                <a:lnTo>
                  <a:pt x="3864993" y="537844"/>
                </a:lnTo>
                <a:lnTo>
                  <a:pt x="3865567" y="536851"/>
                </a:lnTo>
                <a:lnTo>
                  <a:pt x="3866140" y="534865"/>
                </a:lnTo>
                <a:lnTo>
                  <a:pt x="3866520" y="533378"/>
                </a:lnTo>
                <a:lnTo>
                  <a:pt x="3867093" y="529405"/>
                </a:lnTo>
                <a:lnTo>
                  <a:pt x="3867665" y="526926"/>
                </a:lnTo>
                <a:lnTo>
                  <a:pt x="3868238" y="525435"/>
                </a:lnTo>
                <a:lnTo>
                  <a:pt x="3868809" y="523947"/>
                </a:lnTo>
                <a:lnTo>
                  <a:pt x="3869955" y="522954"/>
                </a:lnTo>
                <a:lnTo>
                  <a:pt x="3871098" y="522456"/>
                </a:lnTo>
                <a:lnTo>
                  <a:pt x="3872625" y="522456"/>
                </a:lnTo>
                <a:lnTo>
                  <a:pt x="3873008" y="526926"/>
                </a:lnTo>
                <a:lnTo>
                  <a:pt x="3873198" y="530895"/>
                </a:lnTo>
                <a:lnTo>
                  <a:pt x="3873008" y="538838"/>
                </a:lnTo>
                <a:lnTo>
                  <a:pt x="3872244" y="554722"/>
                </a:lnTo>
                <a:lnTo>
                  <a:pt x="3872055" y="563657"/>
                </a:lnTo>
                <a:lnTo>
                  <a:pt x="3872055" y="567627"/>
                </a:lnTo>
                <a:lnTo>
                  <a:pt x="3872244" y="571598"/>
                </a:lnTo>
                <a:lnTo>
                  <a:pt x="3872625" y="575568"/>
                </a:lnTo>
                <a:lnTo>
                  <a:pt x="3873198" y="580037"/>
                </a:lnTo>
                <a:lnTo>
                  <a:pt x="3874343" y="584505"/>
                </a:lnTo>
                <a:lnTo>
                  <a:pt x="3875679" y="588475"/>
                </a:lnTo>
                <a:lnTo>
                  <a:pt x="3877014" y="591454"/>
                </a:lnTo>
                <a:lnTo>
                  <a:pt x="3878159" y="592942"/>
                </a:lnTo>
                <a:lnTo>
                  <a:pt x="3878923" y="593439"/>
                </a:lnTo>
                <a:lnTo>
                  <a:pt x="3879876" y="592942"/>
                </a:lnTo>
                <a:lnTo>
                  <a:pt x="3880450" y="591950"/>
                </a:lnTo>
                <a:lnTo>
                  <a:pt x="3881213" y="590461"/>
                </a:lnTo>
                <a:lnTo>
                  <a:pt x="3881403" y="587980"/>
                </a:lnTo>
                <a:lnTo>
                  <a:pt x="3881784" y="585001"/>
                </a:lnTo>
                <a:lnTo>
                  <a:pt x="3881784" y="582022"/>
                </a:lnTo>
                <a:lnTo>
                  <a:pt x="3881974" y="579541"/>
                </a:lnTo>
                <a:lnTo>
                  <a:pt x="3881594" y="573089"/>
                </a:lnTo>
                <a:lnTo>
                  <a:pt x="3881403" y="570110"/>
                </a:lnTo>
                <a:lnTo>
                  <a:pt x="3880830" y="567627"/>
                </a:lnTo>
                <a:lnTo>
                  <a:pt x="3880258" y="565144"/>
                </a:lnTo>
                <a:lnTo>
                  <a:pt x="3879494" y="563657"/>
                </a:lnTo>
                <a:lnTo>
                  <a:pt x="3882357" y="567627"/>
                </a:lnTo>
                <a:lnTo>
                  <a:pt x="3884837" y="571598"/>
                </a:lnTo>
                <a:lnTo>
                  <a:pt x="3887318" y="576562"/>
                </a:lnTo>
                <a:lnTo>
                  <a:pt x="3889990" y="583015"/>
                </a:lnTo>
                <a:lnTo>
                  <a:pt x="3892661" y="590461"/>
                </a:lnTo>
                <a:lnTo>
                  <a:pt x="3895140" y="599395"/>
                </a:lnTo>
                <a:lnTo>
                  <a:pt x="3898002" y="610317"/>
                </a:lnTo>
                <a:lnTo>
                  <a:pt x="3901437" y="622725"/>
                </a:lnTo>
                <a:lnTo>
                  <a:pt x="3900672" y="615775"/>
                </a:lnTo>
                <a:lnTo>
                  <a:pt x="3900292" y="610317"/>
                </a:lnTo>
                <a:lnTo>
                  <a:pt x="3900292" y="606345"/>
                </a:lnTo>
                <a:lnTo>
                  <a:pt x="3900484" y="603864"/>
                </a:lnTo>
                <a:lnTo>
                  <a:pt x="3900865" y="602870"/>
                </a:lnTo>
                <a:lnTo>
                  <a:pt x="3901627" y="602374"/>
                </a:lnTo>
                <a:lnTo>
                  <a:pt x="3902199" y="603366"/>
                </a:lnTo>
                <a:lnTo>
                  <a:pt x="3903154" y="605849"/>
                </a:lnTo>
                <a:lnTo>
                  <a:pt x="3903916" y="607834"/>
                </a:lnTo>
                <a:lnTo>
                  <a:pt x="3904872" y="611309"/>
                </a:lnTo>
                <a:lnTo>
                  <a:pt x="3905824" y="615279"/>
                </a:lnTo>
                <a:lnTo>
                  <a:pt x="3906396" y="619746"/>
                </a:lnTo>
                <a:lnTo>
                  <a:pt x="3906780" y="624712"/>
                </a:lnTo>
                <a:lnTo>
                  <a:pt x="3906970" y="629178"/>
                </a:lnTo>
                <a:lnTo>
                  <a:pt x="3906970" y="633646"/>
                </a:lnTo>
                <a:lnTo>
                  <a:pt x="3906780" y="638113"/>
                </a:lnTo>
                <a:lnTo>
                  <a:pt x="3908878" y="638609"/>
                </a:lnTo>
                <a:lnTo>
                  <a:pt x="3910977" y="639106"/>
                </a:lnTo>
                <a:lnTo>
                  <a:pt x="3913267" y="640100"/>
                </a:lnTo>
                <a:lnTo>
                  <a:pt x="3915364" y="641092"/>
                </a:lnTo>
                <a:lnTo>
                  <a:pt x="3916509" y="642085"/>
                </a:lnTo>
                <a:lnTo>
                  <a:pt x="3917655" y="644071"/>
                </a:lnTo>
                <a:lnTo>
                  <a:pt x="3918608" y="645558"/>
                </a:lnTo>
                <a:lnTo>
                  <a:pt x="3919753" y="648041"/>
                </a:lnTo>
                <a:lnTo>
                  <a:pt x="3921089" y="651514"/>
                </a:lnTo>
                <a:lnTo>
                  <a:pt x="3922232" y="654495"/>
                </a:lnTo>
                <a:lnTo>
                  <a:pt x="3923569" y="659457"/>
                </a:lnTo>
                <a:lnTo>
                  <a:pt x="3924523" y="663923"/>
                </a:lnTo>
                <a:lnTo>
                  <a:pt x="3924903" y="657969"/>
                </a:lnTo>
                <a:lnTo>
                  <a:pt x="3924903" y="653499"/>
                </a:lnTo>
                <a:lnTo>
                  <a:pt x="3924523" y="649033"/>
                </a:lnTo>
                <a:lnTo>
                  <a:pt x="3924140" y="645062"/>
                </a:lnTo>
                <a:lnTo>
                  <a:pt x="3923188" y="641092"/>
                </a:lnTo>
                <a:lnTo>
                  <a:pt x="3922425" y="637617"/>
                </a:lnTo>
                <a:lnTo>
                  <a:pt x="3921089" y="634142"/>
                </a:lnTo>
                <a:lnTo>
                  <a:pt x="3919753" y="631163"/>
                </a:lnTo>
                <a:lnTo>
                  <a:pt x="3916701" y="624712"/>
                </a:lnTo>
                <a:lnTo>
                  <a:pt x="3913267" y="617267"/>
                </a:lnTo>
                <a:lnTo>
                  <a:pt x="3909259" y="608330"/>
                </a:lnTo>
                <a:lnTo>
                  <a:pt x="3907351" y="603366"/>
                </a:lnTo>
                <a:lnTo>
                  <a:pt x="3905253" y="597908"/>
                </a:lnTo>
                <a:lnTo>
                  <a:pt x="3907351" y="598404"/>
                </a:lnTo>
                <a:lnTo>
                  <a:pt x="3908878" y="598404"/>
                </a:lnTo>
                <a:lnTo>
                  <a:pt x="3909833" y="596914"/>
                </a:lnTo>
                <a:lnTo>
                  <a:pt x="3910596" y="595425"/>
                </a:lnTo>
                <a:lnTo>
                  <a:pt x="3910977" y="592942"/>
                </a:lnTo>
                <a:lnTo>
                  <a:pt x="3911167" y="590461"/>
                </a:lnTo>
                <a:lnTo>
                  <a:pt x="3911167" y="587484"/>
                </a:lnTo>
                <a:lnTo>
                  <a:pt x="3910977" y="584007"/>
                </a:lnTo>
                <a:lnTo>
                  <a:pt x="3909833" y="576066"/>
                </a:lnTo>
                <a:lnTo>
                  <a:pt x="3908496" y="567627"/>
                </a:lnTo>
                <a:lnTo>
                  <a:pt x="3907351" y="559686"/>
                </a:lnTo>
                <a:lnTo>
                  <a:pt x="3906015" y="551247"/>
                </a:lnTo>
                <a:lnTo>
                  <a:pt x="3906780" y="549262"/>
                </a:lnTo>
                <a:lnTo>
                  <a:pt x="3907732" y="547277"/>
                </a:lnTo>
                <a:lnTo>
                  <a:pt x="3908496" y="546779"/>
                </a:lnTo>
                <a:lnTo>
                  <a:pt x="3909450" y="546779"/>
                </a:lnTo>
                <a:lnTo>
                  <a:pt x="3910596" y="548268"/>
                </a:lnTo>
                <a:lnTo>
                  <a:pt x="3911358" y="549262"/>
                </a:lnTo>
                <a:lnTo>
                  <a:pt x="3913457" y="552241"/>
                </a:lnTo>
                <a:lnTo>
                  <a:pt x="3915364" y="555218"/>
                </a:lnTo>
                <a:lnTo>
                  <a:pt x="3917273" y="558197"/>
                </a:lnTo>
                <a:lnTo>
                  <a:pt x="3918226" y="558693"/>
                </a:lnTo>
                <a:lnTo>
                  <a:pt x="3919180" y="558693"/>
                </a:lnTo>
                <a:lnTo>
                  <a:pt x="3919945" y="558197"/>
                </a:lnTo>
                <a:lnTo>
                  <a:pt x="3920897" y="556707"/>
                </a:lnTo>
                <a:lnTo>
                  <a:pt x="3919945" y="564152"/>
                </a:lnTo>
                <a:lnTo>
                  <a:pt x="3919563" y="569612"/>
                </a:lnTo>
                <a:lnTo>
                  <a:pt x="3919563" y="574081"/>
                </a:lnTo>
                <a:lnTo>
                  <a:pt x="3919753" y="577555"/>
                </a:lnTo>
                <a:lnTo>
                  <a:pt x="3920135" y="580534"/>
                </a:lnTo>
                <a:lnTo>
                  <a:pt x="3920897" y="582022"/>
                </a:lnTo>
                <a:lnTo>
                  <a:pt x="3921662" y="584007"/>
                </a:lnTo>
                <a:lnTo>
                  <a:pt x="3922806" y="585001"/>
                </a:lnTo>
                <a:lnTo>
                  <a:pt x="3924903" y="587484"/>
                </a:lnTo>
                <a:lnTo>
                  <a:pt x="3925667" y="589469"/>
                </a:lnTo>
                <a:lnTo>
                  <a:pt x="3926622" y="591950"/>
                </a:lnTo>
                <a:lnTo>
                  <a:pt x="3927194" y="595425"/>
                </a:lnTo>
                <a:lnTo>
                  <a:pt x="3927577" y="599395"/>
                </a:lnTo>
                <a:lnTo>
                  <a:pt x="3927956" y="604855"/>
                </a:lnTo>
                <a:lnTo>
                  <a:pt x="3927577" y="612302"/>
                </a:lnTo>
                <a:lnTo>
                  <a:pt x="3930055" y="609819"/>
                </a:lnTo>
                <a:lnTo>
                  <a:pt x="3931773" y="607834"/>
                </a:lnTo>
                <a:lnTo>
                  <a:pt x="3933682" y="607336"/>
                </a:lnTo>
                <a:lnTo>
                  <a:pt x="3934825" y="606842"/>
                </a:lnTo>
                <a:lnTo>
                  <a:pt x="3935970" y="607336"/>
                </a:lnTo>
                <a:lnTo>
                  <a:pt x="3936924" y="607834"/>
                </a:lnTo>
                <a:lnTo>
                  <a:pt x="3938642" y="610317"/>
                </a:lnTo>
                <a:lnTo>
                  <a:pt x="3940550" y="611805"/>
                </a:lnTo>
                <a:lnTo>
                  <a:pt x="3941887" y="613294"/>
                </a:lnTo>
                <a:lnTo>
                  <a:pt x="3943221" y="613294"/>
                </a:lnTo>
                <a:lnTo>
                  <a:pt x="3944938" y="613294"/>
                </a:lnTo>
                <a:lnTo>
                  <a:pt x="3947037" y="612302"/>
                </a:lnTo>
                <a:lnTo>
                  <a:pt x="3949328" y="610813"/>
                </a:lnTo>
                <a:lnTo>
                  <a:pt x="3952189" y="608330"/>
                </a:lnTo>
                <a:lnTo>
                  <a:pt x="3952379" y="605849"/>
                </a:lnTo>
                <a:lnTo>
                  <a:pt x="3952761" y="603366"/>
                </a:lnTo>
                <a:lnTo>
                  <a:pt x="3952761" y="598404"/>
                </a:lnTo>
                <a:lnTo>
                  <a:pt x="3952761" y="595923"/>
                </a:lnTo>
                <a:lnTo>
                  <a:pt x="3952952" y="593439"/>
                </a:lnTo>
                <a:lnTo>
                  <a:pt x="3953333" y="591454"/>
                </a:lnTo>
                <a:lnTo>
                  <a:pt x="3953905" y="588971"/>
                </a:lnTo>
                <a:lnTo>
                  <a:pt x="3949517" y="586490"/>
                </a:lnTo>
                <a:lnTo>
                  <a:pt x="3945702" y="582022"/>
                </a:lnTo>
                <a:lnTo>
                  <a:pt x="3941887" y="577555"/>
                </a:lnTo>
                <a:lnTo>
                  <a:pt x="3938450" y="573089"/>
                </a:lnTo>
                <a:lnTo>
                  <a:pt x="3935208" y="567627"/>
                </a:lnTo>
                <a:lnTo>
                  <a:pt x="3931773" y="561671"/>
                </a:lnTo>
                <a:lnTo>
                  <a:pt x="3928721" y="556211"/>
                </a:lnTo>
                <a:lnTo>
                  <a:pt x="3925858" y="549262"/>
                </a:lnTo>
                <a:lnTo>
                  <a:pt x="3920516" y="535859"/>
                </a:lnTo>
                <a:lnTo>
                  <a:pt x="3914984" y="522954"/>
                </a:lnTo>
                <a:lnTo>
                  <a:pt x="3909259" y="510047"/>
                </a:lnTo>
                <a:lnTo>
                  <a:pt x="3906396" y="504091"/>
                </a:lnTo>
                <a:lnTo>
                  <a:pt x="3903535" y="498631"/>
                </a:lnTo>
                <a:lnTo>
                  <a:pt x="3904491" y="497142"/>
                </a:lnTo>
                <a:lnTo>
                  <a:pt x="3905253" y="497142"/>
                </a:lnTo>
                <a:lnTo>
                  <a:pt x="3907351" y="497142"/>
                </a:lnTo>
                <a:lnTo>
                  <a:pt x="3908114" y="497142"/>
                </a:lnTo>
                <a:lnTo>
                  <a:pt x="3909068" y="496646"/>
                </a:lnTo>
                <a:lnTo>
                  <a:pt x="3909833" y="495652"/>
                </a:lnTo>
                <a:lnTo>
                  <a:pt x="3910786" y="493667"/>
                </a:lnTo>
                <a:lnTo>
                  <a:pt x="3907924" y="484732"/>
                </a:lnTo>
                <a:lnTo>
                  <a:pt x="3904872" y="477287"/>
                </a:lnTo>
                <a:lnTo>
                  <a:pt x="3902199" y="470338"/>
                </a:lnTo>
                <a:lnTo>
                  <a:pt x="3899339" y="464878"/>
                </a:lnTo>
                <a:lnTo>
                  <a:pt x="3896476" y="459416"/>
                </a:lnTo>
                <a:lnTo>
                  <a:pt x="3893804" y="455445"/>
                </a:lnTo>
                <a:lnTo>
                  <a:pt x="3891133" y="451475"/>
                </a:lnTo>
                <a:lnTo>
                  <a:pt x="3888271" y="448000"/>
                </a:lnTo>
                <a:lnTo>
                  <a:pt x="3882357" y="442044"/>
                </a:lnTo>
                <a:lnTo>
                  <a:pt x="3876060" y="435095"/>
                </a:lnTo>
                <a:lnTo>
                  <a:pt x="3873008" y="430626"/>
                </a:lnTo>
                <a:lnTo>
                  <a:pt x="3869573" y="426160"/>
                </a:lnTo>
                <a:lnTo>
                  <a:pt x="3866140" y="420698"/>
                </a:lnTo>
                <a:lnTo>
                  <a:pt x="3862323" y="414744"/>
                </a:lnTo>
                <a:lnTo>
                  <a:pt x="3863469" y="410774"/>
                </a:lnTo>
                <a:lnTo>
                  <a:pt x="3864230" y="406801"/>
                </a:lnTo>
                <a:lnTo>
                  <a:pt x="3864804" y="402829"/>
                </a:lnTo>
                <a:lnTo>
                  <a:pt x="3865185" y="398363"/>
                </a:lnTo>
                <a:lnTo>
                  <a:pt x="3865185" y="394392"/>
                </a:lnTo>
                <a:lnTo>
                  <a:pt x="3864993" y="390421"/>
                </a:lnTo>
                <a:lnTo>
                  <a:pt x="3864421" y="385953"/>
                </a:lnTo>
                <a:lnTo>
                  <a:pt x="3863850" y="381487"/>
                </a:lnTo>
                <a:lnTo>
                  <a:pt x="3862896" y="377514"/>
                </a:lnTo>
                <a:lnTo>
                  <a:pt x="3862132" y="373048"/>
                </a:lnTo>
                <a:lnTo>
                  <a:pt x="3859652" y="364609"/>
                </a:lnTo>
                <a:lnTo>
                  <a:pt x="3856792" y="355179"/>
                </a:lnTo>
                <a:lnTo>
                  <a:pt x="3853545" y="346244"/>
                </a:lnTo>
                <a:lnTo>
                  <a:pt x="3854120" y="341776"/>
                </a:lnTo>
                <a:lnTo>
                  <a:pt x="3854882" y="338797"/>
                </a:lnTo>
                <a:lnTo>
                  <a:pt x="3855646" y="336812"/>
                </a:lnTo>
                <a:lnTo>
                  <a:pt x="3856599" y="336316"/>
                </a:lnTo>
                <a:lnTo>
                  <a:pt x="3857552" y="336812"/>
                </a:lnTo>
                <a:lnTo>
                  <a:pt x="3858507" y="338301"/>
                </a:lnTo>
                <a:lnTo>
                  <a:pt x="3860606" y="340782"/>
                </a:lnTo>
                <a:lnTo>
                  <a:pt x="3862704" y="344257"/>
                </a:lnTo>
                <a:lnTo>
                  <a:pt x="3863658" y="345746"/>
                </a:lnTo>
                <a:lnTo>
                  <a:pt x="3864804" y="346244"/>
                </a:lnTo>
                <a:lnTo>
                  <a:pt x="3865567" y="345746"/>
                </a:lnTo>
                <a:lnTo>
                  <a:pt x="3866520" y="343761"/>
                </a:lnTo>
                <a:lnTo>
                  <a:pt x="3867093" y="340286"/>
                </a:lnTo>
                <a:lnTo>
                  <a:pt x="3867855" y="336316"/>
                </a:lnTo>
                <a:lnTo>
                  <a:pt x="3869573" y="339790"/>
                </a:lnTo>
                <a:lnTo>
                  <a:pt x="3871098" y="343263"/>
                </a:lnTo>
                <a:lnTo>
                  <a:pt x="3872244" y="346740"/>
                </a:lnTo>
                <a:lnTo>
                  <a:pt x="3873198" y="350215"/>
                </a:lnTo>
                <a:lnTo>
                  <a:pt x="3874535" y="355672"/>
                </a:lnTo>
                <a:lnTo>
                  <a:pt x="3875488" y="361134"/>
                </a:lnTo>
                <a:lnTo>
                  <a:pt x="3876442" y="365603"/>
                </a:lnTo>
                <a:lnTo>
                  <a:pt x="3876823" y="367090"/>
                </a:lnTo>
                <a:lnTo>
                  <a:pt x="3877396" y="369075"/>
                </a:lnTo>
                <a:lnTo>
                  <a:pt x="3878350" y="370565"/>
                </a:lnTo>
                <a:lnTo>
                  <a:pt x="3879112" y="371559"/>
                </a:lnTo>
                <a:lnTo>
                  <a:pt x="3880450" y="372550"/>
                </a:lnTo>
                <a:lnTo>
                  <a:pt x="3882357" y="373048"/>
                </a:lnTo>
                <a:lnTo>
                  <a:pt x="3882548" y="368580"/>
                </a:lnTo>
                <a:lnTo>
                  <a:pt x="3882357" y="364609"/>
                </a:lnTo>
                <a:lnTo>
                  <a:pt x="3881594" y="359645"/>
                </a:lnTo>
                <a:lnTo>
                  <a:pt x="3880830" y="356170"/>
                </a:lnTo>
                <a:lnTo>
                  <a:pt x="3879686" y="352200"/>
                </a:lnTo>
                <a:lnTo>
                  <a:pt x="3878350" y="349221"/>
                </a:lnTo>
                <a:lnTo>
                  <a:pt x="3876634" y="345746"/>
                </a:lnTo>
                <a:lnTo>
                  <a:pt x="3875107" y="342769"/>
                </a:lnTo>
                <a:lnTo>
                  <a:pt x="3871292" y="336812"/>
                </a:lnTo>
                <a:lnTo>
                  <a:pt x="3867665" y="331352"/>
                </a:lnTo>
                <a:lnTo>
                  <a:pt x="3864230" y="326883"/>
                </a:lnTo>
                <a:lnTo>
                  <a:pt x="3862896" y="323906"/>
                </a:lnTo>
                <a:lnTo>
                  <a:pt x="3861942" y="321425"/>
                </a:lnTo>
                <a:lnTo>
                  <a:pt x="3864041" y="315963"/>
                </a:lnTo>
                <a:lnTo>
                  <a:pt x="3865185" y="312489"/>
                </a:lnTo>
                <a:lnTo>
                  <a:pt x="3865758" y="309510"/>
                </a:lnTo>
                <a:lnTo>
                  <a:pt x="3866327" y="306037"/>
                </a:lnTo>
                <a:lnTo>
                  <a:pt x="3866327" y="302562"/>
                </a:lnTo>
                <a:lnTo>
                  <a:pt x="3866140" y="299583"/>
                </a:lnTo>
                <a:lnTo>
                  <a:pt x="3865185" y="296109"/>
                </a:lnTo>
                <a:lnTo>
                  <a:pt x="3867665" y="302067"/>
                </a:lnTo>
                <a:lnTo>
                  <a:pt x="3869955" y="307525"/>
                </a:lnTo>
                <a:lnTo>
                  <a:pt x="3871292" y="309510"/>
                </a:lnTo>
                <a:lnTo>
                  <a:pt x="3872625" y="311001"/>
                </a:lnTo>
                <a:lnTo>
                  <a:pt x="3875488" y="312986"/>
                </a:lnTo>
                <a:lnTo>
                  <a:pt x="3878350" y="313978"/>
                </a:lnTo>
                <a:lnTo>
                  <a:pt x="3881213" y="313978"/>
                </a:lnTo>
                <a:lnTo>
                  <a:pt x="3884265" y="312489"/>
                </a:lnTo>
                <a:lnTo>
                  <a:pt x="3887125" y="310008"/>
                </a:lnTo>
                <a:lnTo>
                  <a:pt x="3890179" y="306533"/>
                </a:lnTo>
                <a:lnTo>
                  <a:pt x="3893231" y="302067"/>
                </a:lnTo>
                <a:lnTo>
                  <a:pt x="3896094" y="297100"/>
                </a:lnTo>
                <a:lnTo>
                  <a:pt x="3899146" y="290649"/>
                </a:lnTo>
                <a:lnTo>
                  <a:pt x="3902009" y="284195"/>
                </a:lnTo>
                <a:lnTo>
                  <a:pt x="3904872" y="276750"/>
                </a:lnTo>
                <a:lnTo>
                  <a:pt x="3907732" y="268311"/>
                </a:lnTo>
                <a:lnTo>
                  <a:pt x="3910405" y="259874"/>
                </a:lnTo>
                <a:lnTo>
                  <a:pt x="3914220" y="265830"/>
                </a:lnTo>
                <a:lnTo>
                  <a:pt x="3916320" y="267320"/>
                </a:lnTo>
                <a:lnTo>
                  <a:pt x="3918036" y="269305"/>
                </a:lnTo>
                <a:lnTo>
                  <a:pt x="3919753" y="270296"/>
                </a:lnTo>
                <a:lnTo>
                  <a:pt x="3921470" y="270792"/>
                </a:lnTo>
                <a:lnTo>
                  <a:pt x="3922997" y="271290"/>
                </a:lnTo>
                <a:lnTo>
                  <a:pt x="3924523" y="270792"/>
                </a:lnTo>
                <a:lnTo>
                  <a:pt x="3925858" y="270296"/>
                </a:lnTo>
                <a:lnTo>
                  <a:pt x="3927004" y="268311"/>
                </a:lnTo>
                <a:lnTo>
                  <a:pt x="3928149" y="266326"/>
                </a:lnTo>
                <a:lnTo>
                  <a:pt x="3929294" y="263845"/>
                </a:lnTo>
                <a:lnTo>
                  <a:pt x="3930055" y="260368"/>
                </a:lnTo>
                <a:lnTo>
                  <a:pt x="3930821" y="256400"/>
                </a:lnTo>
                <a:lnTo>
                  <a:pt x="3931392" y="251435"/>
                </a:lnTo>
                <a:lnTo>
                  <a:pt x="3931773" y="246471"/>
                </a:lnTo>
                <a:lnTo>
                  <a:pt x="3936353" y="254908"/>
                </a:lnTo>
                <a:lnTo>
                  <a:pt x="3940360" y="262853"/>
                </a:lnTo>
                <a:lnTo>
                  <a:pt x="3943412" y="269801"/>
                </a:lnTo>
                <a:lnTo>
                  <a:pt x="3946084" y="276750"/>
                </a:lnTo>
                <a:lnTo>
                  <a:pt x="3948564" y="284195"/>
                </a:lnTo>
                <a:lnTo>
                  <a:pt x="3950281" y="292634"/>
                </a:lnTo>
                <a:lnTo>
                  <a:pt x="3951999" y="302067"/>
                </a:lnTo>
                <a:lnTo>
                  <a:pt x="3953524" y="313978"/>
                </a:lnTo>
                <a:lnTo>
                  <a:pt x="3954669" y="312986"/>
                </a:lnTo>
                <a:lnTo>
                  <a:pt x="3956004" y="312986"/>
                </a:lnTo>
                <a:lnTo>
                  <a:pt x="3957531" y="313482"/>
                </a:lnTo>
                <a:lnTo>
                  <a:pt x="3958866" y="313978"/>
                </a:lnTo>
                <a:lnTo>
                  <a:pt x="3961918" y="316957"/>
                </a:lnTo>
                <a:lnTo>
                  <a:pt x="3964971" y="320927"/>
                </a:lnTo>
                <a:lnTo>
                  <a:pt x="3968216" y="325396"/>
                </a:lnTo>
                <a:lnTo>
                  <a:pt x="3971460" y="330854"/>
                </a:lnTo>
                <a:lnTo>
                  <a:pt x="3974894" y="335820"/>
                </a:lnTo>
                <a:lnTo>
                  <a:pt x="3978138" y="340286"/>
                </a:lnTo>
                <a:lnTo>
                  <a:pt x="3981381" y="344257"/>
                </a:lnTo>
                <a:lnTo>
                  <a:pt x="3984625" y="347236"/>
                </a:lnTo>
                <a:lnTo>
                  <a:pt x="3986152" y="348229"/>
                </a:lnTo>
                <a:lnTo>
                  <a:pt x="3987486" y="348229"/>
                </a:lnTo>
                <a:lnTo>
                  <a:pt x="3989013" y="348229"/>
                </a:lnTo>
                <a:lnTo>
                  <a:pt x="3990348" y="347731"/>
                </a:lnTo>
                <a:lnTo>
                  <a:pt x="3991683" y="346740"/>
                </a:lnTo>
                <a:lnTo>
                  <a:pt x="3993021" y="344257"/>
                </a:lnTo>
                <a:lnTo>
                  <a:pt x="3994165" y="342271"/>
                </a:lnTo>
                <a:lnTo>
                  <a:pt x="3995499" y="338797"/>
                </a:lnTo>
                <a:lnTo>
                  <a:pt x="3996262" y="334330"/>
                </a:lnTo>
                <a:lnTo>
                  <a:pt x="3997408" y="328869"/>
                </a:lnTo>
                <a:lnTo>
                  <a:pt x="3997982" y="323411"/>
                </a:lnTo>
                <a:lnTo>
                  <a:pt x="3998934" y="316461"/>
                </a:lnTo>
                <a:lnTo>
                  <a:pt x="4000079" y="316957"/>
                </a:lnTo>
                <a:lnTo>
                  <a:pt x="4001223" y="317949"/>
                </a:lnTo>
                <a:lnTo>
                  <a:pt x="4003514" y="320927"/>
                </a:lnTo>
                <a:lnTo>
                  <a:pt x="4005994" y="324898"/>
                </a:lnTo>
                <a:lnTo>
                  <a:pt x="4008665" y="330854"/>
                </a:lnTo>
                <a:lnTo>
                  <a:pt x="4010955" y="336812"/>
                </a:lnTo>
                <a:lnTo>
                  <a:pt x="4013434" y="343761"/>
                </a:lnTo>
                <a:lnTo>
                  <a:pt x="4018587" y="358651"/>
                </a:lnTo>
                <a:lnTo>
                  <a:pt x="4018015" y="359149"/>
                </a:lnTo>
                <a:lnTo>
                  <a:pt x="4017443" y="359645"/>
                </a:lnTo>
                <a:lnTo>
                  <a:pt x="4016680" y="359645"/>
                </a:lnTo>
                <a:lnTo>
                  <a:pt x="4016107" y="359149"/>
                </a:lnTo>
                <a:lnTo>
                  <a:pt x="4014771" y="357660"/>
                </a:lnTo>
                <a:lnTo>
                  <a:pt x="4013434" y="354681"/>
                </a:lnTo>
                <a:lnTo>
                  <a:pt x="4010573" y="347731"/>
                </a:lnTo>
                <a:lnTo>
                  <a:pt x="4007711" y="340286"/>
                </a:lnTo>
                <a:lnTo>
                  <a:pt x="4005994" y="344755"/>
                </a:lnTo>
                <a:lnTo>
                  <a:pt x="4004850" y="349717"/>
                </a:lnTo>
                <a:lnTo>
                  <a:pt x="4004467" y="351702"/>
                </a:lnTo>
                <a:lnTo>
                  <a:pt x="4004276" y="354185"/>
                </a:lnTo>
                <a:lnTo>
                  <a:pt x="4004276" y="357164"/>
                </a:lnTo>
                <a:lnTo>
                  <a:pt x="4004276" y="359149"/>
                </a:lnTo>
                <a:lnTo>
                  <a:pt x="4004850" y="365105"/>
                </a:lnTo>
                <a:lnTo>
                  <a:pt x="4005994" y="370069"/>
                </a:lnTo>
                <a:lnTo>
                  <a:pt x="4007520" y="376523"/>
                </a:lnTo>
                <a:lnTo>
                  <a:pt x="4009618" y="381983"/>
                </a:lnTo>
                <a:lnTo>
                  <a:pt x="4008093" y="383968"/>
                </a:lnTo>
                <a:lnTo>
                  <a:pt x="4006566" y="384464"/>
                </a:lnTo>
                <a:lnTo>
                  <a:pt x="4005040" y="383968"/>
                </a:lnTo>
                <a:lnTo>
                  <a:pt x="4003514" y="381983"/>
                </a:lnTo>
                <a:lnTo>
                  <a:pt x="4001796" y="380493"/>
                </a:lnTo>
                <a:lnTo>
                  <a:pt x="4000270" y="378012"/>
                </a:lnTo>
                <a:lnTo>
                  <a:pt x="3997025" y="373048"/>
                </a:lnTo>
                <a:lnTo>
                  <a:pt x="3993401" y="368580"/>
                </a:lnTo>
                <a:lnTo>
                  <a:pt x="3991875" y="366596"/>
                </a:lnTo>
                <a:lnTo>
                  <a:pt x="3990348" y="366097"/>
                </a:lnTo>
                <a:lnTo>
                  <a:pt x="3988821" y="365603"/>
                </a:lnTo>
                <a:lnTo>
                  <a:pt x="3987296" y="366596"/>
                </a:lnTo>
                <a:lnTo>
                  <a:pt x="3985769" y="368580"/>
                </a:lnTo>
                <a:lnTo>
                  <a:pt x="3984434" y="371559"/>
                </a:lnTo>
                <a:lnTo>
                  <a:pt x="3985197" y="378508"/>
                </a:lnTo>
                <a:lnTo>
                  <a:pt x="3985960" y="385953"/>
                </a:lnTo>
                <a:lnTo>
                  <a:pt x="3987296" y="394392"/>
                </a:lnTo>
                <a:lnTo>
                  <a:pt x="3988821" y="403327"/>
                </a:lnTo>
                <a:lnTo>
                  <a:pt x="3990348" y="412261"/>
                </a:lnTo>
                <a:lnTo>
                  <a:pt x="3992447" y="421196"/>
                </a:lnTo>
                <a:lnTo>
                  <a:pt x="3994354" y="430626"/>
                </a:lnTo>
                <a:lnTo>
                  <a:pt x="3996454" y="439563"/>
                </a:lnTo>
                <a:lnTo>
                  <a:pt x="3998744" y="448000"/>
                </a:lnTo>
                <a:lnTo>
                  <a:pt x="4000843" y="456439"/>
                </a:lnTo>
                <a:lnTo>
                  <a:pt x="4003323" y="462892"/>
                </a:lnTo>
                <a:lnTo>
                  <a:pt x="4005612" y="468848"/>
                </a:lnTo>
                <a:lnTo>
                  <a:pt x="4007711" y="473812"/>
                </a:lnTo>
                <a:lnTo>
                  <a:pt x="4009811" y="477287"/>
                </a:lnTo>
                <a:lnTo>
                  <a:pt x="4010955" y="478279"/>
                </a:lnTo>
                <a:lnTo>
                  <a:pt x="4012100" y="478776"/>
                </a:lnTo>
                <a:lnTo>
                  <a:pt x="4013053" y="479770"/>
                </a:lnTo>
                <a:lnTo>
                  <a:pt x="4014009" y="479770"/>
                </a:lnTo>
                <a:lnTo>
                  <a:pt x="4013053" y="488703"/>
                </a:lnTo>
                <a:lnTo>
                  <a:pt x="4012672" y="492675"/>
                </a:lnTo>
                <a:lnTo>
                  <a:pt x="4012672" y="497142"/>
                </a:lnTo>
                <a:lnTo>
                  <a:pt x="4012672" y="501112"/>
                </a:lnTo>
                <a:lnTo>
                  <a:pt x="4013053" y="504587"/>
                </a:lnTo>
                <a:lnTo>
                  <a:pt x="4013434" y="508559"/>
                </a:lnTo>
                <a:lnTo>
                  <a:pt x="4014009" y="512032"/>
                </a:lnTo>
                <a:lnTo>
                  <a:pt x="4014961" y="516002"/>
                </a:lnTo>
                <a:lnTo>
                  <a:pt x="4015916" y="519479"/>
                </a:lnTo>
                <a:lnTo>
                  <a:pt x="4017060" y="522954"/>
                </a:lnTo>
                <a:lnTo>
                  <a:pt x="4018395" y="525933"/>
                </a:lnTo>
                <a:lnTo>
                  <a:pt x="4020304" y="529405"/>
                </a:lnTo>
                <a:lnTo>
                  <a:pt x="4022021" y="532880"/>
                </a:lnTo>
                <a:lnTo>
                  <a:pt x="4026409" y="538838"/>
                </a:lnTo>
                <a:lnTo>
                  <a:pt x="4025072" y="542313"/>
                </a:lnTo>
                <a:lnTo>
                  <a:pt x="4024119" y="546283"/>
                </a:lnTo>
                <a:lnTo>
                  <a:pt x="4023547" y="550254"/>
                </a:lnTo>
                <a:lnTo>
                  <a:pt x="4023356" y="554226"/>
                </a:lnTo>
                <a:lnTo>
                  <a:pt x="4023356" y="558693"/>
                </a:lnTo>
                <a:lnTo>
                  <a:pt x="4023738" y="562665"/>
                </a:lnTo>
                <a:lnTo>
                  <a:pt x="4024310" y="567627"/>
                </a:lnTo>
                <a:lnTo>
                  <a:pt x="4025264" y="572095"/>
                </a:lnTo>
                <a:lnTo>
                  <a:pt x="4022974" y="573089"/>
                </a:lnTo>
                <a:lnTo>
                  <a:pt x="4021448" y="573089"/>
                </a:lnTo>
                <a:lnTo>
                  <a:pt x="4020494" y="572591"/>
                </a:lnTo>
                <a:lnTo>
                  <a:pt x="4019731" y="571598"/>
                </a:lnTo>
                <a:lnTo>
                  <a:pt x="4019541" y="569612"/>
                </a:lnTo>
                <a:lnTo>
                  <a:pt x="4019351" y="566636"/>
                </a:lnTo>
                <a:lnTo>
                  <a:pt x="4019731" y="561174"/>
                </a:lnTo>
                <a:lnTo>
                  <a:pt x="4020304" y="553728"/>
                </a:lnTo>
                <a:lnTo>
                  <a:pt x="4020304" y="550254"/>
                </a:lnTo>
                <a:lnTo>
                  <a:pt x="4019921" y="546779"/>
                </a:lnTo>
                <a:lnTo>
                  <a:pt x="4019731" y="542808"/>
                </a:lnTo>
                <a:lnTo>
                  <a:pt x="4018968" y="539830"/>
                </a:lnTo>
                <a:lnTo>
                  <a:pt x="4017823" y="537350"/>
                </a:lnTo>
                <a:lnTo>
                  <a:pt x="4016297" y="534370"/>
                </a:lnTo>
                <a:lnTo>
                  <a:pt x="4015152" y="534370"/>
                </a:lnTo>
                <a:lnTo>
                  <a:pt x="4014197" y="535363"/>
                </a:lnTo>
                <a:lnTo>
                  <a:pt x="4013627" y="537844"/>
                </a:lnTo>
                <a:lnTo>
                  <a:pt x="4013053" y="541319"/>
                </a:lnTo>
                <a:lnTo>
                  <a:pt x="4012481" y="545290"/>
                </a:lnTo>
                <a:lnTo>
                  <a:pt x="4012481" y="549758"/>
                </a:lnTo>
                <a:lnTo>
                  <a:pt x="4012289" y="555218"/>
                </a:lnTo>
                <a:lnTo>
                  <a:pt x="4012481" y="561174"/>
                </a:lnTo>
                <a:lnTo>
                  <a:pt x="4013053" y="567627"/>
                </a:lnTo>
                <a:lnTo>
                  <a:pt x="4013434" y="574081"/>
                </a:lnTo>
                <a:lnTo>
                  <a:pt x="4014197" y="581030"/>
                </a:lnTo>
                <a:lnTo>
                  <a:pt x="4015152" y="587484"/>
                </a:lnTo>
                <a:lnTo>
                  <a:pt x="4016488" y="593439"/>
                </a:lnTo>
                <a:lnTo>
                  <a:pt x="4017823" y="599893"/>
                </a:lnTo>
                <a:lnTo>
                  <a:pt x="4019541" y="605849"/>
                </a:lnTo>
                <a:lnTo>
                  <a:pt x="4021448" y="610813"/>
                </a:lnTo>
                <a:lnTo>
                  <a:pt x="4019921" y="610813"/>
                </a:lnTo>
                <a:lnTo>
                  <a:pt x="4018395" y="611309"/>
                </a:lnTo>
                <a:lnTo>
                  <a:pt x="4016869" y="612302"/>
                </a:lnTo>
                <a:lnTo>
                  <a:pt x="4015343" y="614288"/>
                </a:lnTo>
                <a:lnTo>
                  <a:pt x="4013815" y="615775"/>
                </a:lnTo>
                <a:lnTo>
                  <a:pt x="4012481" y="618754"/>
                </a:lnTo>
                <a:lnTo>
                  <a:pt x="4010955" y="622229"/>
                </a:lnTo>
                <a:lnTo>
                  <a:pt x="4009428" y="625703"/>
                </a:lnTo>
                <a:lnTo>
                  <a:pt x="4012672" y="633149"/>
                </a:lnTo>
                <a:lnTo>
                  <a:pt x="4015534" y="641092"/>
                </a:lnTo>
                <a:lnTo>
                  <a:pt x="4017823" y="649529"/>
                </a:lnTo>
                <a:lnTo>
                  <a:pt x="4019731" y="658465"/>
                </a:lnTo>
                <a:lnTo>
                  <a:pt x="4021448" y="667896"/>
                </a:lnTo>
                <a:lnTo>
                  <a:pt x="4022784" y="677326"/>
                </a:lnTo>
                <a:lnTo>
                  <a:pt x="4024119" y="687256"/>
                </a:lnTo>
                <a:lnTo>
                  <a:pt x="4025264" y="696685"/>
                </a:lnTo>
                <a:lnTo>
                  <a:pt x="4027746" y="718031"/>
                </a:lnTo>
                <a:lnTo>
                  <a:pt x="4028890" y="728455"/>
                </a:lnTo>
                <a:lnTo>
                  <a:pt x="4030606" y="738877"/>
                </a:lnTo>
                <a:lnTo>
                  <a:pt x="4032324" y="749799"/>
                </a:lnTo>
                <a:lnTo>
                  <a:pt x="4034423" y="761215"/>
                </a:lnTo>
                <a:lnTo>
                  <a:pt x="4037094" y="772135"/>
                </a:lnTo>
                <a:lnTo>
                  <a:pt x="4040336" y="783055"/>
                </a:lnTo>
                <a:lnTo>
                  <a:pt x="4041863" y="786529"/>
                </a:lnTo>
                <a:lnTo>
                  <a:pt x="4043198" y="788514"/>
                </a:lnTo>
                <a:lnTo>
                  <a:pt x="4043581" y="788514"/>
                </a:lnTo>
                <a:lnTo>
                  <a:pt x="4044152" y="788514"/>
                </a:lnTo>
                <a:lnTo>
                  <a:pt x="4044917" y="787523"/>
                </a:lnTo>
                <a:lnTo>
                  <a:pt x="4045487" y="785538"/>
                </a:lnTo>
                <a:lnTo>
                  <a:pt x="4045869" y="783055"/>
                </a:lnTo>
                <a:lnTo>
                  <a:pt x="4046252" y="776105"/>
                </a:lnTo>
                <a:lnTo>
                  <a:pt x="4046826" y="771143"/>
                </a:lnTo>
                <a:lnTo>
                  <a:pt x="4047206" y="769158"/>
                </a:lnTo>
                <a:lnTo>
                  <a:pt x="4047396" y="768660"/>
                </a:lnTo>
                <a:lnTo>
                  <a:pt x="4047778" y="768164"/>
                </a:lnTo>
                <a:lnTo>
                  <a:pt x="4048540" y="769158"/>
                </a:lnTo>
                <a:lnTo>
                  <a:pt x="4049686" y="771639"/>
                </a:lnTo>
                <a:lnTo>
                  <a:pt x="4050831" y="776105"/>
                </a:lnTo>
                <a:lnTo>
                  <a:pt x="4052739" y="783055"/>
                </a:lnTo>
                <a:lnTo>
                  <a:pt x="4053120" y="787027"/>
                </a:lnTo>
                <a:lnTo>
                  <a:pt x="4053120" y="790502"/>
                </a:lnTo>
                <a:lnTo>
                  <a:pt x="4052931" y="793976"/>
                </a:lnTo>
                <a:lnTo>
                  <a:pt x="4052357" y="796953"/>
                </a:lnTo>
                <a:lnTo>
                  <a:pt x="4051213" y="802415"/>
                </a:lnTo>
                <a:lnTo>
                  <a:pt x="4050641" y="805890"/>
                </a:lnTo>
                <a:lnTo>
                  <a:pt x="4050067" y="809365"/>
                </a:lnTo>
                <a:lnTo>
                  <a:pt x="4049878" y="813335"/>
                </a:lnTo>
                <a:lnTo>
                  <a:pt x="4050067" y="817306"/>
                </a:lnTo>
                <a:lnTo>
                  <a:pt x="4050259" y="822268"/>
                </a:lnTo>
                <a:lnTo>
                  <a:pt x="4051213" y="828226"/>
                </a:lnTo>
                <a:lnTo>
                  <a:pt x="4052739" y="835177"/>
                </a:lnTo>
                <a:lnTo>
                  <a:pt x="4054647" y="843116"/>
                </a:lnTo>
                <a:lnTo>
                  <a:pt x="4057509" y="852053"/>
                </a:lnTo>
                <a:lnTo>
                  <a:pt x="4060943" y="862973"/>
                </a:lnTo>
                <a:lnTo>
                  <a:pt x="4059226" y="864958"/>
                </a:lnTo>
                <a:lnTo>
                  <a:pt x="4057700" y="868433"/>
                </a:lnTo>
                <a:lnTo>
                  <a:pt x="4056556" y="871409"/>
                </a:lnTo>
                <a:lnTo>
                  <a:pt x="4055792" y="874886"/>
                </a:lnTo>
                <a:lnTo>
                  <a:pt x="4055220" y="878361"/>
                </a:lnTo>
                <a:lnTo>
                  <a:pt x="4054647" y="881834"/>
                </a:lnTo>
                <a:lnTo>
                  <a:pt x="4054266" y="889281"/>
                </a:lnTo>
                <a:lnTo>
                  <a:pt x="4053503" y="896726"/>
                </a:lnTo>
                <a:lnTo>
                  <a:pt x="4052931" y="903180"/>
                </a:lnTo>
                <a:lnTo>
                  <a:pt x="4052168" y="906654"/>
                </a:lnTo>
                <a:lnTo>
                  <a:pt x="4051594" y="910129"/>
                </a:lnTo>
                <a:lnTo>
                  <a:pt x="4050450" y="913602"/>
                </a:lnTo>
                <a:lnTo>
                  <a:pt x="4049115" y="916581"/>
                </a:lnTo>
                <a:lnTo>
                  <a:pt x="4051976" y="924524"/>
                </a:lnTo>
                <a:lnTo>
                  <a:pt x="4054647" y="930975"/>
                </a:lnTo>
                <a:lnTo>
                  <a:pt x="4056174" y="933458"/>
                </a:lnTo>
                <a:lnTo>
                  <a:pt x="4057509" y="935941"/>
                </a:lnTo>
                <a:lnTo>
                  <a:pt x="4058845" y="936933"/>
                </a:lnTo>
                <a:lnTo>
                  <a:pt x="4060371" y="937927"/>
                </a:lnTo>
                <a:lnTo>
                  <a:pt x="4061707" y="938920"/>
                </a:lnTo>
                <a:lnTo>
                  <a:pt x="4063042" y="938920"/>
                </a:lnTo>
                <a:lnTo>
                  <a:pt x="4064378" y="937429"/>
                </a:lnTo>
                <a:lnTo>
                  <a:pt x="4065904" y="936435"/>
                </a:lnTo>
                <a:lnTo>
                  <a:pt x="4067049" y="933956"/>
                </a:lnTo>
                <a:lnTo>
                  <a:pt x="4068385" y="931473"/>
                </a:lnTo>
                <a:lnTo>
                  <a:pt x="4069720" y="927502"/>
                </a:lnTo>
                <a:lnTo>
                  <a:pt x="4071247" y="923532"/>
                </a:lnTo>
                <a:lnTo>
                  <a:pt x="4073154" y="927005"/>
                </a:lnTo>
                <a:lnTo>
                  <a:pt x="4074872" y="929984"/>
                </a:lnTo>
                <a:lnTo>
                  <a:pt x="4076398" y="933956"/>
                </a:lnTo>
                <a:lnTo>
                  <a:pt x="4077734" y="937927"/>
                </a:lnTo>
                <a:lnTo>
                  <a:pt x="4079069" y="942889"/>
                </a:lnTo>
                <a:lnTo>
                  <a:pt x="4079832" y="947357"/>
                </a:lnTo>
                <a:lnTo>
                  <a:pt x="4080788" y="951823"/>
                </a:lnTo>
                <a:lnTo>
                  <a:pt x="4081358" y="956788"/>
                </a:lnTo>
                <a:lnTo>
                  <a:pt x="4081550" y="961754"/>
                </a:lnTo>
                <a:lnTo>
                  <a:pt x="4081741" y="966716"/>
                </a:lnTo>
                <a:lnTo>
                  <a:pt x="4081550" y="971182"/>
                </a:lnTo>
                <a:lnTo>
                  <a:pt x="4081168" y="976146"/>
                </a:lnTo>
                <a:lnTo>
                  <a:pt x="4080596" y="981110"/>
                </a:lnTo>
                <a:lnTo>
                  <a:pt x="4079451" y="985577"/>
                </a:lnTo>
                <a:lnTo>
                  <a:pt x="4078114" y="990045"/>
                </a:lnTo>
                <a:lnTo>
                  <a:pt x="4076398" y="994016"/>
                </a:lnTo>
                <a:lnTo>
                  <a:pt x="4075443" y="990045"/>
                </a:lnTo>
                <a:lnTo>
                  <a:pt x="4075063" y="986570"/>
                </a:lnTo>
                <a:lnTo>
                  <a:pt x="4074872" y="982600"/>
                </a:lnTo>
                <a:lnTo>
                  <a:pt x="4074872" y="979621"/>
                </a:lnTo>
                <a:lnTo>
                  <a:pt x="4075063" y="976146"/>
                </a:lnTo>
                <a:lnTo>
                  <a:pt x="4075443" y="973665"/>
                </a:lnTo>
                <a:lnTo>
                  <a:pt x="4076398" y="967212"/>
                </a:lnTo>
                <a:lnTo>
                  <a:pt x="4076779" y="963737"/>
                </a:lnTo>
                <a:lnTo>
                  <a:pt x="4076971" y="960262"/>
                </a:lnTo>
                <a:lnTo>
                  <a:pt x="4076971" y="956788"/>
                </a:lnTo>
                <a:lnTo>
                  <a:pt x="4076779" y="953811"/>
                </a:lnTo>
                <a:lnTo>
                  <a:pt x="4076206" y="950336"/>
                </a:lnTo>
                <a:lnTo>
                  <a:pt x="4075063" y="946363"/>
                </a:lnTo>
                <a:lnTo>
                  <a:pt x="4073536" y="941399"/>
                </a:lnTo>
                <a:lnTo>
                  <a:pt x="4071247" y="936933"/>
                </a:lnTo>
                <a:lnTo>
                  <a:pt x="4070483" y="937927"/>
                </a:lnTo>
                <a:lnTo>
                  <a:pt x="4069720" y="939912"/>
                </a:lnTo>
                <a:lnTo>
                  <a:pt x="4069338" y="941399"/>
                </a:lnTo>
                <a:lnTo>
                  <a:pt x="4068766" y="943882"/>
                </a:lnTo>
                <a:lnTo>
                  <a:pt x="4068002" y="948351"/>
                </a:lnTo>
                <a:lnTo>
                  <a:pt x="4067812" y="953811"/>
                </a:lnTo>
                <a:lnTo>
                  <a:pt x="4068002" y="959271"/>
                </a:lnTo>
                <a:lnTo>
                  <a:pt x="4068195" y="965722"/>
                </a:lnTo>
                <a:lnTo>
                  <a:pt x="4068958" y="971680"/>
                </a:lnTo>
                <a:lnTo>
                  <a:pt x="4069720" y="978134"/>
                </a:lnTo>
                <a:lnTo>
                  <a:pt x="4070865" y="984585"/>
                </a:lnTo>
                <a:lnTo>
                  <a:pt x="4072200" y="990045"/>
                </a:lnTo>
                <a:lnTo>
                  <a:pt x="4073536" y="996001"/>
                </a:lnTo>
                <a:lnTo>
                  <a:pt x="4075063" y="1000469"/>
                </a:lnTo>
                <a:lnTo>
                  <a:pt x="4076587" y="1004440"/>
                </a:lnTo>
                <a:lnTo>
                  <a:pt x="4078306" y="1007916"/>
                </a:lnTo>
                <a:lnTo>
                  <a:pt x="4079832" y="1009902"/>
                </a:lnTo>
                <a:lnTo>
                  <a:pt x="4081358" y="1010397"/>
                </a:lnTo>
                <a:lnTo>
                  <a:pt x="4082122" y="1008908"/>
                </a:lnTo>
                <a:lnTo>
                  <a:pt x="4082504" y="1008412"/>
                </a:lnTo>
                <a:lnTo>
                  <a:pt x="4082694" y="1008412"/>
                </a:lnTo>
                <a:lnTo>
                  <a:pt x="4082694" y="1008908"/>
                </a:lnTo>
                <a:lnTo>
                  <a:pt x="4082122" y="1011887"/>
                </a:lnTo>
                <a:lnTo>
                  <a:pt x="4081168" y="1012879"/>
                </a:lnTo>
                <a:lnTo>
                  <a:pt x="4080213" y="1014368"/>
                </a:lnTo>
                <a:lnTo>
                  <a:pt x="4079259" y="1015360"/>
                </a:lnTo>
                <a:lnTo>
                  <a:pt x="4077924" y="1016353"/>
                </a:lnTo>
                <a:lnTo>
                  <a:pt x="4076398" y="1016353"/>
                </a:lnTo>
                <a:lnTo>
                  <a:pt x="4074872" y="1015857"/>
                </a:lnTo>
                <a:lnTo>
                  <a:pt x="4072772" y="1013872"/>
                </a:lnTo>
                <a:lnTo>
                  <a:pt x="4070865" y="1011389"/>
                </a:lnTo>
                <a:lnTo>
                  <a:pt x="4068958" y="1007419"/>
                </a:lnTo>
                <a:lnTo>
                  <a:pt x="4066476" y="1001463"/>
                </a:lnTo>
                <a:lnTo>
                  <a:pt x="4066287" y="1008412"/>
                </a:lnTo>
                <a:lnTo>
                  <a:pt x="4066287" y="1015360"/>
                </a:lnTo>
                <a:lnTo>
                  <a:pt x="4066476" y="1021813"/>
                </a:lnTo>
                <a:lnTo>
                  <a:pt x="4066858" y="1028763"/>
                </a:lnTo>
                <a:lnTo>
                  <a:pt x="4067621" y="1035216"/>
                </a:lnTo>
                <a:lnTo>
                  <a:pt x="4068385" y="1042164"/>
                </a:lnTo>
                <a:lnTo>
                  <a:pt x="4070483" y="1055071"/>
                </a:lnTo>
                <a:lnTo>
                  <a:pt x="4072772" y="1067978"/>
                </a:lnTo>
                <a:lnTo>
                  <a:pt x="4075443" y="1081379"/>
                </a:lnTo>
                <a:lnTo>
                  <a:pt x="4081168" y="1106198"/>
                </a:lnTo>
                <a:lnTo>
                  <a:pt x="4083840" y="1119103"/>
                </a:lnTo>
                <a:lnTo>
                  <a:pt x="4085939" y="1131512"/>
                </a:lnTo>
                <a:lnTo>
                  <a:pt x="4087083" y="1137966"/>
                </a:lnTo>
                <a:lnTo>
                  <a:pt x="4088036" y="1143428"/>
                </a:lnTo>
                <a:lnTo>
                  <a:pt x="4088610" y="1149879"/>
                </a:lnTo>
                <a:lnTo>
                  <a:pt x="4088990" y="1155837"/>
                </a:lnTo>
                <a:lnTo>
                  <a:pt x="4089371" y="1161793"/>
                </a:lnTo>
                <a:lnTo>
                  <a:pt x="4089564" y="1168246"/>
                </a:lnTo>
                <a:lnTo>
                  <a:pt x="4089371" y="1173704"/>
                </a:lnTo>
                <a:lnTo>
                  <a:pt x="4088800" y="1180158"/>
                </a:lnTo>
                <a:lnTo>
                  <a:pt x="4088228" y="1185620"/>
                </a:lnTo>
                <a:lnTo>
                  <a:pt x="4087273" y="1192071"/>
                </a:lnTo>
                <a:lnTo>
                  <a:pt x="4085939" y="1197531"/>
                </a:lnTo>
                <a:lnTo>
                  <a:pt x="4084412" y="1203487"/>
                </a:lnTo>
                <a:lnTo>
                  <a:pt x="4087083" y="1204481"/>
                </a:lnTo>
                <a:lnTo>
                  <a:pt x="4089371" y="1205472"/>
                </a:lnTo>
                <a:lnTo>
                  <a:pt x="4091281" y="1206962"/>
                </a:lnTo>
                <a:lnTo>
                  <a:pt x="4092806" y="1208451"/>
                </a:lnTo>
                <a:lnTo>
                  <a:pt x="4093952" y="1210437"/>
                </a:lnTo>
                <a:lnTo>
                  <a:pt x="4094713" y="1212424"/>
                </a:lnTo>
                <a:lnTo>
                  <a:pt x="4095668" y="1214905"/>
                </a:lnTo>
                <a:lnTo>
                  <a:pt x="4096050" y="1217884"/>
                </a:lnTo>
                <a:lnTo>
                  <a:pt x="4097195" y="1223344"/>
                </a:lnTo>
                <a:lnTo>
                  <a:pt x="4098531" y="1229795"/>
                </a:lnTo>
                <a:lnTo>
                  <a:pt x="4099294" y="1233270"/>
                </a:lnTo>
                <a:lnTo>
                  <a:pt x="4100438" y="1236249"/>
                </a:lnTo>
                <a:lnTo>
                  <a:pt x="4101775" y="1240221"/>
                </a:lnTo>
                <a:lnTo>
                  <a:pt x="4103300" y="1244686"/>
                </a:lnTo>
                <a:lnTo>
                  <a:pt x="4104254" y="1238234"/>
                </a:lnTo>
                <a:lnTo>
                  <a:pt x="4104637" y="1235255"/>
                </a:lnTo>
                <a:lnTo>
                  <a:pt x="4104826" y="1231783"/>
                </a:lnTo>
                <a:lnTo>
                  <a:pt x="4104826" y="1228308"/>
                </a:lnTo>
                <a:lnTo>
                  <a:pt x="4104826" y="1224831"/>
                </a:lnTo>
                <a:lnTo>
                  <a:pt x="4104446" y="1221854"/>
                </a:lnTo>
                <a:lnTo>
                  <a:pt x="4103682" y="1217884"/>
                </a:lnTo>
                <a:lnTo>
                  <a:pt x="4105590" y="1220365"/>
                </a:lnTo>
                <a:lnTo>
                  <a:pt x="4107117" y="1224335"/>
                </a:lnTo>
                <a:lnTo>
                  <a:pt x="4108834" y="1229795"/>
                </a:lnTo>
                <a:lnTo>
                  <a:pt x="4110360" y="1234759"/>
                </a:lnTo>
                <a:lnTo>
                  <a:pt x="4113602" y="1247171"/>
                </a:lnTo>
                <a:lnTo>
                  <a:pt x="4117228" y="1261565"/>
                </a:lnTo>
                <a:lnTo>
                  <a:pt x="4120854" y="1276952"/>
                </a:lnTo>
                <a:lnTo>
                  <a:pt x="4125051" y="1293334"/>
                </a:lnTo>
                <a:lnTo>
                  <a:pt x="4127533" y="1301275"/>
                </a:lnTo>
                <a:lnTo>
                  <a:pt x="4129822" y="1309713"/>
                </a:lnTo>
                <a:lnTo>
                  <a:pt x="4132684" y="1318152"/>
                </a:lnTo>
                <a:lnTo>
                  <a:pt x="4135545" y="1325595"/>
                </a:lnTo>
                <a:lnTo>
                  <a:pt x="4145848" y="1306735"/>
                </a:lnTo>
                <a:lnTo>
                  <a:pt x="4145276" y="1303260"/>
                </a:lnTo>
                <a:lnTo>
                  <a:pt x="4144512" y="1300281"/>
                </a:lnTo>
                <a:lnTo>
                  <a:pt x="4143941" y="1298296"/>
                </a:lnTo>
                <a:lnTo>
                  <a:pt x="4142987" y="1296310"/>
                </a:lnTo>
                <a:lnTo>
                  <a:pt x="4142415" y="1295319"/>
                </a:lnTo>
                <a:lnTo>
                  <a:pt x="4141460" y="1294821"/>
                </a:lnTo>
                <a:lnTo>
                  <a:pt x="4140888" y="1294325"/>
                </a:lnTo>
                <a:lnTo>
                  <a:pt x="4139933" y="1294821"/>
                </a:lnTo>
                <a:lnTo>
                  <a:pt x="4138408" y="1295815"/>
                </a:lnTo>
                <a:lnTo>
                  <a:pt x="4136881" y="1298296"/>
                </a:lnTo>
                <a:lnTo>
                  <a:pt x="4133637" y="1303260"/>
                </a:lnTo>
                <a:lnTo>
                  <a:pt x="4132492" y="1299289"/>
                </a:lnTo>
                <a:lnTo>
                  <a:pt x="4131921" y="1294821"/>
                </a:lnTo>
                <a:lnTo>
                  <a:pt x="4131538" y="1289857"/>
                </a:lnTo>
                <a:lnTo>
                  <a:pt x="4131538" y="1285391"/>
                </a:lnTo>
                <a:lnTo>
                  <a:pt x="4131921" y="1280426"/>
                </a:lnTo>
                <a:lnTo>
                  <a:pt x="4132111" y="1275960"/>
                </a:lnTo>
                <a:lnTo>
                  <a:pt x="4132684" y="1266032"/>
                </a:lnTo>
                <a:lnTo>
                  <a:pt x="4132875" y="1261565"/>
                </a:lnTo>
                <a:lnTo>
                  <a:pt x="4132875" y="1257097"/>
                </a:lnTo>
                <a:lnTo>
                  <a:pt x="4132684" y="1253127"/>
                </a:lnTo>
                <a:lnTo>
                  <a:pt x="4132302" y="1249650"/>
                </a:lnTo>
                <a:lnTo>
                  <a:pt x="4131348" y="1246673"/>
                </a:lnTo>
                <a:lnTo>
                  <a:pt x="4129822" y="1243694"/>
                </a:lnTo>
                <a:lnTo>
                  <a:pt x="4127913" y="1242207"/>
                </a:lnTo>
                <a:lnTo>
                  <a:pt x="4125434" y="1241213"/>
                </a:lnTo>
                <a:lnTo>
                  <a:pt x="4126006" y="1241213"/>
                </a:lnTo>
                <a:lnTo>
                  <a:pt x="4126768" y="1239724"/>
                </a:lnTo>
                <a:lnTo>
                  <a:pt x="4129630" y="1237241"/>
                </a:lnTo>
                <a:lnTo>
                  <a:pt x="4133065" y="1231783"/>
                </a:lnTo>
                <a:lnTo>
                  <a:pt x="4137071" y="1225825"/>
                </a:lnTo>
                <a:lnTo>
                  <a:pt x="4140888" y="1219371"/>
                </a:lnTo>
                <a:lnTo>
                  <a:pt x="4142605" y="1215899"/>
                </a:lnTo>
                <a:lnTo>
                  <a:pt x="4143941" y="1212424"/>
                </a:lnTo>
                <a:lnTo>
                  <a:pt x="4144895" y="1209445"/>
                </a:lnTo>
                <a:lnTo>
                  <a:pt x="4145657" y="1206962"/>
                </a:lnTo>
                <a:lnTo>
                  <a:pt x="4146039" y="1203985"/>
                </a:lnTo>
                <a:lnTo>
                  <a:pt x="4145848" y="1202991"/>
                </a:lnTo>
                <a:lnTo>
                  <a:pt x="4145848" y="1201502"/>
                </a:lnTo>
                <a:lnTo>
                  <a:pt x="4145848" y="1197531"/>
                </a:lnTo>
                <a:lnTo>
                  <a:pt x="4145468" y="1193561"/>
                </a:lnTo>
                <a:lnTo>
                  <a:pt x="4144895" y="1189093"/>
                </a:lnTo>
                <a:lnTo>
                  <a:pt x="4144321" y="1184626"/>
                </a:lnTo>
                <a:lnTo>
                  <a:pt x="4143369" y="1180158"/>
                </a:lnTo>
                <a:lnTo>
                  <a:pt x="4142415" y="1175194"/>
                </a:lnTo>
                <a:lnTo>
                  <a:pt x="4139743" y="1166259"/>
                </a:lnTo>
                <a:lnTo>
                  <a:pt x="4136500" y="1156829"/>
                </a:lnTo>
                <a:lnTo>
                  <a:pt x="4132875" y="1146900"/>
                </a:lnTo>
                <a:lnTo>
                  <a:pt x="4129057" y="1136476"/>
                </a:lnTo>
                <a:lnTo>
                  <a:pt x="4124860" y="1127046"/>
                </a:lnTo>
                <a:lnTo>
                  <a:pt x="4116275" y="1107687"/>
                </a:lnTo>
                <a:lnTo>
                  <a:pt x="4108643" y="1089320"/>
                </a:lnTo>
                <a:lnTo>
                  <a:pt x="4105018" y="1080387"/>
                </a:lnTo>
                <a:lnTo>
                  <a:pt x="4102155" y="1072444"/>
                </a:lnTo>
                <a:lnTo>
                  <a:pt x="4099866" y="1064005"/>
                </a:lnTo>
                <a:lnTo>
                  <a:pt x="4098912" y="1060035"/>
                </a:lnTo>
                <a:lnTo>
                  <a:pt x="4098339" y="1056560"/>
                </a:lnTo>
                <a:lnTo>
                  <a:pt x="4105781" y="1067480"/>
                </a:lnTo>
                <a:lnTo>
                  <a:pt x="4113985" y="1081379"/>
                </a:lnTo>
                <a:lnTo>
                  <a:pt x="4118372" y="1089320"/>
                </a:lnTo>
                <a:lnTo>
                  <a:pt x="4123144" y="1097759"/>
                </a:lnTo>
                <a:lnTo>
                  <a:pt x="4127533" y="1107191"/>
                </a:lnTo>
                <a:lnTo>
                  <a:pt x="4132111" y="1116622"/>
                </a:lnTo>
                <a:lnTo>
                  <a:pt x="4136500" y="1126550"/>
                </a:lnTo>
                <a:lnTo>
                  <a:pt x="4140888" y="1137470"/>
                </a:lnTo>
                <a:lnTo>
                  <a:pt x="4145276" y="1147894"/>
                </a:lnTo>
                <a:lnTo>
                  <a:pt x="4149092" y="1159310"/>
                </a:lnTo>
                <a:lnTo>
                  <a:pt x="4153098" y="1171223"/>
                </a:lnTo>
                <a:lnTo>
                  <a:pt x="4156534" y="1183633"/>
                </a:lnTo>
                <a:lnTo>
                  <a:pt x="4159967" y="1196042"/>
                </a:lnTo>
                <a:lnTo>
                  <a:pt x="4163020" y="1208947"/>
                </a:lnTo>
                <a:lnTo>
                  <a:pt x="4163592" y="1210437"/>
                </a:lnTo>
                <a:lnTo>
                  <a:pt x="4164547" y="1210437"/>
                </a:lnTo>
                <a:lnTo>
                  <a:pt x="4165119" y="1209445"/>
                </a:lnTo>
                <a:lnTo>
                  <a:pt x="4165882" y="1208451"/>
                </a:lnTo>
                <a:lnTo>
                  <a:pt x="4166454" y="1206962"/>
                </a:lnTo>
                <a:lnTo>
                  <a:pt x="4166836" y="1204481"/>
                </a:lnTo>
                <a:lnTo>
                  <a:pt x="4167789" y="1199021"/>
                </a:lnTo>
                <a:lnTo>
                  <a:pt x="4169317" y="1187605"/>
                </a:lnTo>
                <a:lnTo>
                  <a:pt x="4170080" y="1182641"/>
                </a:lnTo>
                <a:lnTo>
                  <a:pt x="4170462" y="1181152"/>
                </a:lnTo>
                <a:lnTo>
                  <a:pt x="4170843" y="1180654"/>
                </a:lnTo>
                <a:lnTo>
                  <a:pt x="4171033" y="1180158"/>
                </a:lnTo>
                <a:lnTo>
                  <a:pt x="4171606" y="1180158"/>
                </a:lnTo>
                <a:lnTo>
                  <a:pt x="4172370" y="1180158"/>
                </a:lnTo>
                <a:lnTo>
                  <a:pt x="4173514" y="1181647"/>
                </a:lnTo>
                <a:lnTo>
                  <a:pt x="4174659" y="1183633"/>
                </a:lnTo>
                <a:lnTo>
                  <a:pt x="4177139" y="1189093"/>
                </a:lnTo>
                <a:lnTo>
                  <a:pt x="4179620" y="1195546"/>
                </a:lnTo>
                <a:lnTo>
                  <a:pt x="4180765" y="1197531"/>
                </a:lnTo>
                <a:lnTo>
                  <a:pt x="4181909" y="1199517"/>
                </a:lnTo>
                <a:lnTo>
                  <a:pt x="4182671" y="1200508"/>
                </a:lnTo>
                <a:lnTo>
                  <a:pt x="4183436" y="1200014"/>
                </a:lnTo>
                <a:lnTo>
                  <a:pt x="4183626" y="1199517"/>
                </a:lnTo>
                <a:lnTo>
                  <a:pt x="4183818" y="1199021"/>
                </a:lnTo>
                <a:lnTo>
                  <a:pt x="4183818" y="1195546"/>
                </a:lnTo>
                <a:lnTo>
                  <a:pt x="4183626" y="1191078"/>
                </a:lnTo>
                <a:lnTo>
                  <a:pt x="4183054" y="1184128"/>
                </a:lnTo>
                <a:lnTo>
                  <a:pt x="4184771" y="1183633"/>
                </a:lnTo>
                <a:lnTo>
                  <a:pt x="4185916" y="1183633"/>
                </a:lnTo>
                <a:lnTo>
                  <a:pt x="4187060" y="1184626"/>
                </a:lnTo>
                <a:lnTo>
                  <a:pt x="4188014" y="1186114"/>
                </a:lnTo>
                <a:lnTo>
                  <a:pt x="4188777" y="1189093"/>
                </a:lnTo>
                <a:lnTo>
                  <a:pt x="4189349" y="1192071"/>
                </a:lnTo>
                <a:lnTo>
                  <a:pt x="4190113" y="1199517"/>
                </a:lnTo>
                <a:lnTo>
                  <a:pt x="4190876" y="1207460"/>
                </a:lnTo>
                <a:lnTo>
                  <a:pt x="4191640" y="1215899"/>
                </a:lnTo>
                <a:lnTo>
                  <a:pt x="4192212" y="1219371"/>
                </a:lnTo>
                <a:lnTo>
                  <a:pt x="4192785" y="1223344"/>
                </a:lnTo>
                <a:lnTo>
                  <a:pt x="4193548" y="1226323"/>
                </a:lnTo>
                <a:lnTo>
                  <a:pt x="4194502" y="1229300"/>
                </a:lnTo>
                <a:lnTo>
                  <a:pt x="4195073" y="1221854"/>
                </a:lnTo>
                <a:lnTo>
                  <a:pt x="4195265" y="1213415"/>
                </a:lnTo>
                <a:lnTo>
                  <a:pt x="4195073" y="1205472"/>
                </a:lnTo>
                <a:lnTo>
                  <a:pt x="4194692" y="1197036"/>
                </a:lnTo>
                <a:lnTo>
                  <a:pt x="4193739" y="1180158"/>
                </a:lnTo>
                <a:lnTo>
                  <a:pt x="4192403" y="1163280"/>
                </a:lnTo>
                <a:lnTo>
                  <a:pt x="4191640" y="1155837"/>
                </a:lnTo>
                <a:lnTo>
                  <a:pt x="4191448" y="1148390"/>
                </a:lnTo>
                <a:lnTo>
                  <a:pt x="4191259" y="1141442"/>
                </a:lnTo>
                <a:lnTo>
                  <a:pt x="4191448" y="1134989"/>
                </a:lnTo>
                <a:lnTo>
                  <a:pt x="4191831" y="1129031"/>
                </a:lnTo>
                <a:lnTo>
                  <a:pt x="4192403" y="1127046"/>
                </a:lnTo>
                <a:lnTo>
                  <a:pt x="4192975" y="1124565"/>
                </a:lnTo>
                <a:lnTo>
                  <a:pt x="4193739" y="1122579"/>
                </a:lnTo>
                <a:lnTo>
                  <a:pt x="4194313" y="1120592"/>
                </a:lnTo>
                <a:lnTo>
                  <a:pt x="4195456" y="1119103"/>
                </a:lnTo>
                <a:lnTo>
                  <a:pt x="4196601" y="1117615"/>
                </a:lnTo>
                <a:lnTo>
                  <a:pt x="4194313" y="1111660"/>
                </a:lnTo>
                <a:lnTo>
                  <a:pt x="4192785" y="1105702"/>
                </a:lnTo>
                <a:lnTo>
                  <a:pt x="4191259" y="1100242"/>
                </a:lnTo>
                <a:lnTo>
                  <a:pt x="4190113" y="1094780"/>
                </a:lnTo>
                <a:lnTo>
                  <a:pt x="4189542" y="1089818"/>
                </a:lnTo>
                <a:lnTo>
                  <a:pt x="4188587" y="1084854"/>
                </a:lnTo>
                <a:lnTo>
                  <a:pt x="4187823" y="1074925"/>
                </a:lnTo>
                <a:lnTo>
                  <a:pt x="4186871" y="1065991"/>
                </a:lnTo>
                <a:lnTo>
                  <a:pt x="4185916" y="1056560"/>
                </a:lnTo>
                <a:lnTo>
                  <a:pt x="4185344" y="1051596"/>
                </a:lnTo>
                <a:lnTo>
                  <a:pt x="4184390" y="1046632"/>
                </a:lnTo>
                <a:lnTo>
                  <a:pt x="4183626" y="1041172"/>
                </a:lnTo>
                <a:lnTo>
                  <a:pt x="4182100" y="1036208"/>
                </a:lnTo>
                <a:lnTo>
                  <a:pt x="4180765" y="1036706"/>
                </a:lnTo>
                <a:lnTo>
                  <a:pt x="4179620" y="1038193"/>
                </a:lnTo>
                <a:lnTo>
                  <a:pt x="4178666" y="1039684"/>
                </a:lnTo>
                <a:lnTo>
                  <a:pt x="4177901" y="1042164"/>
                </a:lnTo>
                <a:lnTo>
                  <a:pt x="4177521" y="1044647"/>
                </a:lnTo>
                <a:lnTo>
                  <a:pt x="4177139" y="1047626"/>
                </a:lnTo>
                <a:lnTo>
                  <a:pt x="4176949" y="1051596"/>
                </a:lnTo>
                <a:lnTo>
                  <a:pt x="4176949" y="1055567"/>
                </a:lnTo>
                <a:lnTo>
                  <a:pt x="4177521" y="1064999"/>
                </a:lnTo>
                <a:lnTo>
                  <a:pt x="4178093" y="1074429"/>
                </a:lnTo>
                <a:lnTo>
                  <a:pt x="4180573" y="1096767"/>
                </a:lnTo>
                <a:lnTo>
                  <a:pt x="4181527" y="1108183"/>
                </a:lnTo>
                <a:lnTo>
                  <a:pt x="4182671" y="1119601"/>
                </a:lnTo>
                <a:lnTo>
                  <a:pt x="4183436" y="1130520"/>
                </a:lnTo>
                <a:lnTo>
                  <a:pt x="4183818" y="1139951"/>
                </a:lnTo>
                <a:lnTo>
                  <a:pt x="4183818" y="1144419"/>
                </a:lnTo>
                <a:lnTo>
                  <a:pt x="4183626" y="1149383"/>
                </a:lnTo>
                <a:lnTo>
                  <a:pt x="4183054" y="1152858"/>
                </a:lnTo>
                <a:lnTo>
                  <a:pt x="4182671" y="1156829"/>
                </a:lnTo>
                <a:lnTo>
                  <a:pt x="4182100" y="1159310"/>
                </a:lnTo>
                <a:lnTo>
                  <a:pt x="4180955" y="1162289"/>
                </a:lnTo>
                <a:lnTo>
                  <a:pt x="4179810" y="1164274"/>
                </a:lnTo>
                <a:lnTo>
                  <a:pt x="4178282" y="1165763"/>
                </a:lnTo>
                <a:lnTo>
                  <a:pt x="4177139" y="1161295"/>
                </a:lnTo>
                <a:lnTo>
                  <a:pt x="4176566" y="1157324"/>
                </a:lnTo>
                <a:lnTo>
                  <a:pt x="4176185" y="1153354"/>
                </a:lnTo>
                <a:lnTo>
                  <a:pt x="4175612" y="1149879"/>
                </a:lnTo>
                <a:lnTo>
                  <a:pt x="4175612" y="1145907"/>
                </a:lnTo>
                <a:lnTo>
                  <a:pt x="4175612" y="1142434"/>
                </a:lnTo>
                <a:lnTo>
                  <a:pt x="4176185" y="1135483"/>
                </a:lnTo>
                <a:lnTo>
                  <a:pt x="4176566" y="1129031"/>
                </a:lnTo>
                <a:lnTo>
                  <a:pt x="4176758" y="1126054"/>
                </a:lnTo>
                <a:lnTo>
                  <a:pt x="4176566" y="1122579"/>
                </a:lnTo>
                <a:lnTo>
                  <a:pt x="4176377" y="1118607"/>
                </a:lnTo>
                <a:lnTo>
                  <a:pt x="4175995" y="1115132"/>
                </a:lnTo>
                <a:lnTo>
                  <a:pt x="4175230" y="1110666"/>
                </a:lnTo>
                <a:lnTo>
                  <a:pt x="4174087" y="1106198"/>
                </a:lnTo>
                <a:lnTo>
                  <a:pt x="4172751" y="1104708"/>
                </a:lnTo>
                <a:lnTo>
                  <a:pt x="4171606" y="1104212"/>
                </a:lnTo>
                <a:lnTo>
                  <a:pt x="4170462" y="1105204"/>
                </a:lnTo>
                <a:lnTo>
                  <a:pt x="4169507" y="1107687"/>
                </a:lnTo>
                <a:lnTo>
                  <a:pt x="4168744" y="1110666"/>
                </a:lnTo>
                <a:lnTo>
                  <a:pt x="4167980" y="1114636"/>
                </a:lnTo>
                <a:lnTo>
                  <a:pt x="4167217" y="1123571"/>
                </a:lnTo>
                <a:lnTo>
                  <a:pt x="4166073" y="1133995"/>
                </a:lnTo>
                <a:lnTo>
                  <a:pt x="4164928" y="1143921"/>
                </a:lnTo>
                <a:lnTo>
                  <a:pt x="4164356" y="1148390"/>
                </a:lnTo>
                <a:lnTo>
                  <a:pt x="4163401" y="1152858"/>
                </a:lnTo>
                <a:lnTo>
                  <a:pt x="4162449" y="1155837"/>
                </a:lnTo>
                <a:lnTo>
                  <a:pt x="4161494" y="1158814"/>
                </a:lnTo>
                <a:lnTo>
                  <a:pt x="4160349" y="1149879"/>
                </a:lnTo>
                <a:lnTo>
                  <a:pt x="4159396" y="1141936"/>
                </a:lnTo>
                <a:lnTo>
                  <a:pt x="4158822" y="1133004"/>
                </a:lnTo>
                <a:lnTo>
                  <a:pt x="4158634" y="1125061"/>
                </a:lnTo>
                <a:lnTo>
                  <a:pt x="4158441" y="1117118"/>
                </a:lnTo>
                <a:lnTo>
                  <a:pt x="4158634" y="1109674"/>
                </a:lnTo>
                <a:lnTo>
                  <a:pt x="4158822" y="1102227"/>
                </a:lnTo>
                <a:lnTo>
                  <a:pt x="4159204" y="1094780"/>
                </a:lnTo>
                <a:lnTo>
                  <a:pt x="4159967" y="1087832"/>
                </a:lnTo>
                <a:lnTo>
                  <a:pt x="4160731" y="1080387"/>
                </a:lnTo>
                <a:lnTo>
                  <a:pt x="4162449" y="1065991"/>
                </a:lnTo>
                <a:lnTo>
                  <a:pt x="4164928" y="1052094"/>
                </a:lnTo>
                <a:lnTo>
                  <a:pt x="4167409" y="1038691"/>
                </a:lnTo>
                <a:lnTo>
                  <a:pt x="4164547" y="1033231"/>
                </a:lnTo>
                <a:lnTo>
                  <a:pt x="4162829" y="1029260"/>
                </a:lnTo>
                <a:lnTo>
                  <a:pt x="4161494" y="1025288"/>
                </a:lnTo>
                <a:lnTo>
                  <a:pt x="4160540" y="1021317"/>
                </a:lnTo>
                <a:lnTo>
                  <a:pt x="4159396" y="1017345"/>
                </a:lnTo>
                <a:lnTo>
                  <a:pt x="4157869" y="1012383"/>
                </a:lnTo>
                <a:lnTo>
                  <a:pt x="4155961" y="1006425"/>
                </a:lnTo>
                <a:lnTo>
                  <a:pt x="4152716" y="998980"/>
                </a:lnTo>
                <a:lnTo>
                  <a:pt x="4154053" y="1000469"/>
                </a:lnTo>
                <a:lnTo>
                  <a:pt x="4155387" y="1000469"/>
                </a:lnTo>
                <a:lnTo>
                  <a:pt x="4156534" y="1000469"/>
                </a:lnTo>
                <a:lnTo>
                  <a:pt x="4157678" y="999973"/>
                </a:lnTo>
                <a:lnTo>
                  <a:pt x="4158822" y="997988"/>
                </a:lnTo>
                <a:lnTo>
                  <a:pt x="4159967" y="996994"/>
                </a:lnTo>
                <a:lnTo>
                  <a:pt x="4160540" y="994513"/>
                </a:lnTo>
                <a:lnTo>
                  <a:pt x="4161302" y="992030"/>
                </a:lnTo>
                <a:lnTo>
                  <a:pt x="4161685" y="989053"/>
                </a:lnTo>
                <a:lnTo>
                  <a:pt x="4161875" y="986075"/>
                </a:lnTo>
                <a:lnTo>
                  <a:pt x="4161875" y="982600"/>
                </a:lnTo>
                <a:lnTo>
                  <a:pt x="4161685" y="978629"/>
                </a:lnTo>
                <a:lnTo>
                  <a:pt x="4160921" y="974659"/>
                </a:lnTo>
                <a:lnTo>
                  <a:pt x="4160349" y="970190"/>
                </a:lnTo>
                <a:lnTo>
                  <a:pt x="4159013" y="965722"/>
                </a:lnTo>
                <a:lnTo>
                  <a:pt x="4157678" y="960758"/>
                </a:lnTo>
                <a:lnTo>
                  <a:pt x="4158634" y="962745"/>
                </a:lnTo>
                <a:lnTo>
                  <a:pt x="4159777" y="963737"/>
                </a:lnTo>
                <a:lnTo>
                  <a:pt x="4160731" y="963241"/>
                </a:lnTo>
                <a:lnTo>
                  <a:pt x="4161875" y="962745"/>
                </a:lnTo>
                <a:lnTo>
                  <a:pt x="4163020" y="960758"/>
                </a:lnTo>
                <a:lnTo>
                  <a:pt x="4163973" y="959271"/>
                </a:lnTo>
                <a:lnTo>
                  <a:pt x="4166263" y="955298"/>
                </a:lnTo>
                <a:lnTo>
                  <a:pt x="4168363" y="951330"/>
                </a:lnTo>
                <a:lnTo>
                  <a:pt x="4169507" y="950336"/>
                </a:lnTo>
                <a:lnTo>
                  <a:pt x="4170651" y="948846"/>
                </a:lnTo>
                <a:lnTo>
                  <a:pt x="4171796" y="948846"/>
                </a:lnTo>
                <a:lnTo>
                  <a:pt x="4172751" y="948846"/>
                </a:lnTo>
                <a:lnTo>
                  <a:pt x="4173896" y="950832"/>
                </a:lnTo>
                <a:lnTo>
                  <a:pt x="4173514" y="949344"/>
                </a:lnTo>
                <a:lnTo>
                  <a:pt x="4173132" y="947357"/>
                </a:lnTo>
                <a:lnTo>
                  <a:pt x="4172751" y="944874"/>
                </a:lnTo>
                <a:lnTo>
                  <a:pt x="4172559" y="943387"/>
                </a:lnTo>
                <a:lnTo>
                  <a:pt x="4172559" y="940903"/>
                </a:lnTo>
                <a:lnTo>
                  <a:pt x="4173132" y="936435"/>
                </a:lnTo>
                <a:lnTo>
                  <a:pt x="4173896" y="931969"/>
                </a:lnTo>
                <a:lnTo>
                  <a:pt x="4175039" y="927502"/>
                </a:lnTo>
                <a:lnTo>
                  <a:pt x="4178093" y="917572"/>
                </a:lnTo>
                <a:lnTo>
                  <a:pt x="4181336" y="906654"/>
                </a:lnTo>
                <a:lnTo>
                  <a:pt x="4183054" y="901192"/>
                </a:lnTo>
                <a:lnTo>
                  <a:pt x="4184771" y="895237"/>
                </a:lnTo>
                <a:lnTo>
                  <a:pt x="4185725" y="889779"/>
                </a:lnTo>
                <a:lnTo>
                  <a:pt x="4186679" y="883325"/>
                </a:lnTo>
                <a:lnTo>
                  <a:pt x="4187252" y="877863"/>
                </a:lnTo>
                <a:lnTo>
                  <a:pt x="4187252" y="874390"/>
                </a:lnTo>
                <a:lnTo>
                  <a:pt x="4187252" y="870916"/>
                </a:lnTo>
                <a:lnTo>
                  <a:pt x="4183436" y="866447"/>
                </a:lnTo>
                <a:lnTo>
                  <a:pt x="4180001" y="860987"/>
                </a:lnTo>
                <a:lnTo>
                  <a:pt x="4176758" y="856023"/>
                </a:lnTo>
                <a:lnTo>
                  <a:pt x="4174087" y="850563"/>
                </a:lnTo>
                <a:lnTo>
                  <a:pt x="4171606" y="844607"/>
                </a:lnTo>
                <a:lnTo>
                  <a:pt x="4169124" y="839148"/>
                </a:lnTo>
                <a:lnTo>
                  <a:pt x="4166836" y="832692"/>
                </a:lnTo>
                <a:lnTo>
                  <a:pt x="4164928" y="826240"/>
                </a:lnTo>
                <a:lnTo>
                  <a:pt x="4163212" y="819291"/>
                </a:lnTo>
                <a:lnTo>
                  <a:pt x="4161494" y="812342"/>
                </a:lnTo>
                <a:lnTo>
                  <a:pt x="4158059" y="796953"/>
                </a:lnTo>
                <a:lnTo>
                  <a:pt x="4151191" y="761711"/>
                </a:lnTo>
                <a:lnTo>
                  <a:pt x="4149092" y="760223"/>
                </a:lnTo>
                <a:lnTo>
                  <a:pt x="4147566" y="760223"/>
                </a:lnTo>
                <a:lnTo>
                  <a:pt x="4146611" y="760719"/>
                </a:lnTo>
                <a:lnTo>
                  <a:pt x="4145848" y="761711"/>
                </a:lnTo>
                <a:lnTo>
                  <a:pt x="4145468" y="763696"/>
                </a:lnTo>
                <a:lnTo>
                  <a:pt x="4145276" y="765681"/>
                </a:lnTo>
                <a:lnTo>
                  <a:pt x="4145276" y="771639"/>
                </a:lnTo>
                <a:lnTo>
                  <a:pt x="4145468" y="778090"/>
                </a:lnTo>
                <a:lnTo>
                  <a:pt x="4145468" y="781069"/>
                </a:lnTo>
                <a:lnTo>
                  <a:pt x="4145276" y="784544"/>
                </a:lnTo>
                <a:lnTo>
                  <a:pt x="4144704" y="788021"/>
                </a:lnTo>
                <a:lnTo>
                  <a:pt x="4144131" y="791493"/>
                </a:lnTo>
                <a:lnTo>
                  <a:pt x="4142987" y="794472"/>
                </a:lnTo>
                <a:lnTo>
                  <a:pt x="4141650" y="796953"/>
                </a:lnTo>
                <a:lnTo>
                  <a:pt x="4141080" y="788021"/>
                </a:lnTo>
                <a:lnTo>
                  <a:pt x="4140315" y="778588"/>
                </a:lnTo>
                <a:lnTo>
                  <a:pt x="4139743" y="769158"/>
                </a:lnTo>
                <a:lnTo>
                  <a:pt x="4139361" y="760719"/>
                </a:lnTo>
                <a:lnTo>
                  <a:pt x="4139361" y="756251"/>
                </a:lnTo>
                <a:lnTo>
                  <a:pt x="4139553" y="752280"/>
                </a:lnTo>
                <a:lnTo>
                  <a:pt x="4139933" y="748310"/>
                </a:lnTo>
                <a:lnTo>
                  <a:pt x="4140698" y="744337"/>
                </a:lnTo>
                <a:lnTo>
                  <a:pt x="4141460" y="740367"/>
                </a:lnTo>
                <a:lnTo>
                  <a:pt x="4142605" y="736892"/>
                </a:lnTo>
                <a:lnTo>
                  <a:pt x="4143941" y="733419"/>
                </a:lnTo>
                <a:lnTo>
                  <a:pt x="4145657" y="729942"/>
                </a:lnTo>
                <a:lnTo>
                  <a:pt x="4151763" y="737885"/>
                </a:lnTo>
                <a:lnTo>
                  <a:pt x="4158059" y="746324"/>
                </a:lnTo>
                <a:lnTo>
                  <a:pt x="4164928" y="755755"/>
                </a:lnTo>
                <a:lnTo>
                  <a:pt x="4171606" y="766675"/>
                </a:lnTo>
                <a:lnTo>
                  <a:pt x="4174850" y="772135"/>
                </a:lnTo>
                <a:lnTo>
                  <a:pt x="4177901" y="778090"/>
                </a:lnTo>
                <a:lnTo>
                  <a:pt x="4180765" y="784048"/>
                </a:lnTo>
                <a:lnTo>
                  <a:pt x="4183436" y="790502"/>
                </a:lnTo>
                <a:lnTo>
                  <a:pt x="4185916" y="796953"/>
                </a:lnTo>
                <a:lnTo>
                  <a:pt x="4188206" y="803407"/>
                </a:lnTo>
                <a:lnTo>
                  <a:pt x="4190113" y="810852"/>
                </a:lnTo>
                <a:lnTo>
                  <a:pt x="4191831" y="817802"/>
                </a:lnTo>
                <a:lnTo>
                  <a:pt x="4192785" y="815320"/>
                </a:lnTo>
                <a:lnTo>
                  <a:pt x="4193166" y="812837"/>
                </a:lnTo>
                <a:lnTo>
                  <a:pt x="4193739" y="809860"/>
                </a:lnTo>
                <a:lnTo>
                  <a:pt x="4193739" y="806882"/>
                </a:lnTo>
                <a:lnTo>
                  <a:pt x="4193739" y="803903"/>
                </a:lnTo>
                <a:lnTo>
                  <a:pt x="4193166" y="800926"/>
                </a:lnTo>
                <a:lnTo>
                  <a:pt x="4192212" y="793976"/>
                </a:lnTo>
                <a:lnTo>
                  <a:pt x="4190686" y="786529"/>
                </a:lnTo>
                <a:lnTo>
                  <a:pt x="4188587" y="779084"/>
                </a:lnTo>
                <a:lnTo>
                  <a:pt x="4186297" y="771143"/>
                </a:lnTo>
                <a:lnTo>
                  <a:pt x="4183626" y="763200"/>
                </a:lnTo>
                <a:lnTo>
                  <a:pt x="4185916" y="765187"/>
                </a:lnTo>
                <a:lnTo>
                  <a:pt x="4188206" y="768164"/>
                </a:lnTo>
                <a:lnTo>
                  <a:pt x="4190113" y="772632"/>
                </a:lnTo>
                <a:lnTo>
                  <a:pt x="4191831" y="777099"/>
                </a:lnTo>
                <a:lnTo>
                  <a:pt x="4193548" y="783055"/>
                </a:lnTo>
                <a:lnTo>
                  <a:pt x="4194692" y="789508"/>
                </a:lnTo>
                <a:lnTo>
                  <a:pt x="4195836" y="795466"/>
                </a:lnTo>
                <a:lnTo>
                  <a:pt x="4196791" y="802415"/>
                </a:lnTo>
                <a:lnTo>
                  <a:pt x="4197174" y="809365"/>
                </a:lnTo>
                <a:lnTo>
                  <a:pt x="4197363" y="815320"/>
                </a:lnTo>
                <a:lnTo>
                  <a:pt x="4197363" y="822268"/>
                </a:lnTo>
                <a:lnTo>
                  <a:pt x="4196983" y="828723"/>
                </a:lnTo>
                <a:lnTo>
                  <a:pt x="4196218" y="833686"/>
                </a:lnTo>
                <a:lnTo>
                  <a:pt x="4195265" y="839148"/>
                </a:lnTo>
                <a:lnTo>
                  <a:pt x="4193930" y="843116"/>
                </a:lnTo>
                <a:lnTo>
                  <a:pt x="4192975" y="844607"/>
                </a:lnTo>
                <a:lnTo>
                  <a:pt x="4192212" y="846095"/>
                </a:lnTo>
                <a:lnTo>
                  <a:pt x="4195456" y="851557"/>
                </a:lnTo>
                <a:lnTo>
                  <a:pt x="4198318" y="857015"/>
                </a:lnTo>
                <a:lnTo>
                  <a:pt x="4200607" y="862477"/>
                </a:lnTo>
                <a:lnTo>
                  <a:pt x="4202896" y="867439"/>
                </a:lnTo>
                <a:lnTo>
                  <a:pt x="4204995" y="872901"/>
                </a:lnTo>
                <a:lnTo>
                  <a:pt x="4206902" y="878361"/>
                </a:lnTo>
                <a:lnTo>
                  <a:pt x="4209956" y="889779"/>
                </a:lnTo>
                <a:lnTo>
                  <a:pt x="4213009" y="901192"/>
                </a:lnTo>
                <a:lnTo>
                  <a:pt x="4216062" y="912610"/>
                </a:lnTo>
                <a:lnTo>
                  <a:pt x="4217971" y="918070"/>
                </a:lnTo>
                <a:lnTo>
                  <a:pt x="4220069" y="924026"/>
                </a:lnTo>
                <a:lnTo>
                  <a:pt x="4222167" y="929984"/>
                </a:lnTo>
                <a:lnTo>
                  <a:pt x="4224838" y="936435"/>
                </a:lnTo>
                <a:lnTo>
                  <a:pt x="4226174" y="928990"/>
                </a:lnTo>
                <a:lnTo>
                  <a:pt x="4226556" y="925517"/>
                </a:lnTo>
                <a:lnTo>
                  <a:pt x="4226556" y="923532"/>
                </a:lnTo>
                <a:lnTo>
                  <a:pt x="4226556" y="921049"/>
                </a:lnTo>
                <a:lnTo>
                  <a:pt x="4226364" y="918568"/>
                </a:lnTo>
                <a:lnTo>
                  <a:pt x="4225983" y="917078"/>
                </a:lnTo>
                <a:lnTo>
                  <a:pt x="4225219" y="915587"/>
                </a:lnTo>
                <a:lnTo>
                  <a:pt x="4223693" y="911121"/>
                </a:lnTo>
                <a:lnTo>
                  <a:pt x="4221976" y="907150"/>
                </a:lnTo>
                <a:lnTo>
                  <a:pt x="4219495" y="901690"/>
                </a:lnTo>
                <a:lnTo>
                  <a:pt x="4217207" y="894245"/>
                </a:lnTo>
                <a:lnTo>
                  <a:pt x="4218159" y="893251"/>
                </a:lnTo>
                <a:lnTo>
                  <a:pt x="4219305" y="893251"/>
                </a:lnTo>
                <a:lnTo>
                  <a:pt x="4220450" y="893251"/>
                </a:lnTo>
                <a:lnTo>
                  <a:pt x="4221596" y="893749"/>
                </a:lnTo>
                <a:lnTo>
                  <a:pt x="4223693" y="895237"/>
                </a:lnTo>
                <a:lnTo>
                  <a:pt x="4225983" y="898215"/>
                </a:lnTo>
                <a:lnTo>
                  <a:pt x="4228082" y="900697"/>
                </a:lnTo>
                <a:lnTo>
                  <a:pt x="4230372" y="902682"/>
                </a:lnTo>
                <a:lnTo>
                  <a:pt x="4231325" y="903180"/>
                </a:lnTo>
                <a:lnTo>
                  <a:pt x="4232470" y="903180"/>
                </a:lnTo>
                <a:lnTo>
                  <a:pt x="4233614" y="902682"/>
                </a:lnTo>
                <a:lnTo>
                  <a:pt x="4234759" y="901690"/>
                </a:lnTo>
                <a:lnTo>
                  <a:pt x="4234759" y="905661"/>
                </a:lnTo>
                <a:lnTo>
                  <a:pt x="4234379" y="909135"/>
                </a:lnTo>
                <a:lnTo>
                  <a:pt x="4233614" y="917078"/>
                </a:lnTo>
                <a:lnTo>
                  <a:pt x="4232280" y="924026"/>
                </a:lnTo>
                <a:lnTo>
                  <a:pt x="4230564" y="930975"/>
                </a:lnTo>
                <a:lnTo>
                  <a:pt x="4228464" y="935941"/>
                </a:lnTo>
                <a:lnTo>
                  <a:pt x="4227700" y="937927"/>
                </a:lnTo>
                <a:lnTo>
                  <a:pt x="4226556" y="939912"/>
                </a:lnTo>
                <a:lnTo>
                  <a:pt x="4225411" y="940903"/>
                </a:lnTo>
                <a:lnTo>
                  <a:pt x="4224456" y="941399"/>
                </a:lnTo>
                <a:lnTo>
                  <a:pt x="4223311" y="941399"/>
                </a:lnTo>
                <a:lnTo>
                  <a:pt x="4222167" y="940903"/>
                </a:lnTo>
                <a:lnTo>
                  <a:pt x="4227319" y="959766"/>
                </a:lnTo>
                <a:lnTo>
                  <a:pt x="4228274" y="964235"/>
                </a:lnTo>
                <a:lnTo>
                  <a:pt x="4229417" y="966716"/>
                </a:lnTo>
                <a:lnTo>
                  <a:pt x="4229990" y="967212"/>
                </a:lnTo>
                <a:lnTo>
                  <a:pt x="4230372" y="967212"/>
                </a:lnTo>
                <a:lnTo>
                  <a:pt x="4230564" y="966716"/>
                </a:lnTo>
                <a:lnTo>
                  <a:pt x="4230753" y="964731"/>
                </a:lnTo>
                <a:lnTo>
                  <a:pt x="4231136" y="962745"/>
                </a:lnTo>
                <a:lnTo>
                  <a:pt x="4231325" y="955796"/>
                </a:lnTo>
                <a:lnTo>
                  <a:pt x="4231898" y="949344"/>
                </a:lnTo>
                <a:lnTo>
                  <a:pt x="4232280" y="946859"/>
                </a:lnTo>
                <a:lnTo>
                  <a:pt x="4232661" y="945372"/>
                </a:lnTo>
                <a:lnTo>
                  <a:pt x="4233234" y="944874"/>
                </a:lnTo>
                <a:lnTo>
                  <a:pt x="4233614" y="944874"/>
                </a:lnTo>
                <a:lnTo>
                  <a:pt x="4234379" y="946363"/>
                </a:lnTo>
                <a:lnTo>
                  <a:pt x="4235713" y="948846"/>
                </a:lnTo>
                <a:lnTo>
                  <a:pt x="4237239" y="953811"/>
                </a:lnTo>
                <a:lnTo>
                  <a:pt x="4238193" y="952817"/>
                </a:lnTo>
                <a:lnTo>
                  <a:pt x="4238767" y="952817"/>
                </a:lnTo>
                <a:lnTo>
                  <a:pt x="4239150" y="953811"/>
                </a:lnTo>
                <a:lnTo>
                  <a:pt x="4239150" y="954802"/>
                </a:lnTo>
                <a:lnTo>
                  <a:pt x="4238385" y="957781"/>
                </a:lnTo>
                <a:lnTo>
                  <a:pt x="4237050" y="962247"/>
                </a:lnTo>
                <a:lnTo>
                  <a:pt x="4235332" y="967709"/>
                </a:lnTo>
                <a:lnTo>
                  <a:pt x="4233807" y="975153"/>
                </a:lnTo>
                <a:lnTo>
                  <a:pt x="4233234" y="978629"/>
                </a:lnTo>
                <a:lnTo>
                  <a:pt x="4232661" y="983098"/>
                </a:lnTo>
                <a:lnTo>
                  <a:pt x="4232280" y="987068"/>
                </a:lnTo>
                <a:lnTo>
                  <a:pt x="4232280" y="992030"/>
                </a:lnTo>
                <a:lnTo>
                  <a:pt x="4236476" y="996994"/>
                </a:lnTo>
                <a:lnTo>
                  <a:pt x="4241057" y="1002454"/>
                </a:lnTo>
                <a:lnTo>
                  <a:pt x="4243154" y="1005433"/>
                </a:lnTo>
                <a:lnTo>
                  <a:pt x="4245443" y="1009404"/>
                </a:lnTo>
                <a:lnTo>
                  <a:pt x="4247544" y="1012879"/>
                </a:lnTo>
                <a:lnTo>
                  <a:pt x="4249642" y="1017345"/>
                </a:lnTo>
                <a:lnTo>
                  <a:pt x="4251358" y="1021813"/>
                </a:lnTo>
                <a:lnTo>
                  <a:pt x="4252885" y="1027769"/>
                </a:lnTo>
                <a:lnTo>
                  <a:pt x="4254029" y="1033231"/>
                </a:lnTo>
                <a:lnTo>
                  <a:pt x="4254794" y="1040178"/>
                </a:lnTo>
                <a:lnTo>
                  <a:pt x="4255557" y="1047626"/>
                </a:lnTo>
                <a:lnTo>
                  <a:pt x="4255557" y="1056064"/>
                </a:lnTo>
                <a:lnTo>
                  <a:pt x="4254984" y="1065495"/>
                </a:lnTo>
                <a:lnTo>
                  <a:pt x="4254029" y="1075423"/>
                </a:lnTo>
                <a:lnTo>
                  <a:pt x="4251358" y="1065495"/>
                </a:lnTo>
                <a:lnTo>
                  <a:pt x="4248689" y="1054079"/>
                </a:lnTo>
                <a:lnTo>
                  <a:pt x="4246018" y="1043157"/>
                </a:lnTo>
                <a:lnTo>
                  <a:pt x="4243154" y="1032733"/>
                </a:lnTo>
                <a:lnTo>
                  <a:pt x="4240675" y="1023303"/>
                </a:lnTo>
                <a:lnTo>
                  <a:pt x="4237813" y="1015360"/>
                </a:lnTo>
                <a:lnTo>
                  <a:pt x="4236476" y="1012383"/>
                </a:lnTo>
                <a:lnTo>
                  <a:pt x="4235141" y="1009404"/>
                </a:lnTo>
                <a:lnTo>
                  <a:pt x="4233614" y="1007419"/>
                </a:lnTo>
                <a:lnTo>
                  <a:pt x="4232280" y="1005931"/>
                </a:lnTo>
                <a:lnTo>
                  <a:pt x="4234379" y="1015857"/>
                </a:lnTo>
                <a:lnTo>
                  <a:pt x="4236476" y="1025288"/>
                </a:lnTo>
                <a:lnTo>
                  <a:pt x="4238193" y="1036706"/>
                </a:lnTo>
                <a:lnTo>
                  <a:pt x="4239720" y="1048121"/>
                </a:lnTo>
                <a:lnTo>
                  <a:pt x="4240864" y="1059539"/>
                </a:lnTo>
                <a:lnTo>
                  <a:pt x="4242010" y="1072444"/>
                </a:lnTo>
                <a:lnTo>
                  <a:pt x="4243918" y="1096767"/>
                </a:lnTo>
                <a:lnTo>
                  <a:pt x="4245827" y="1121088"/>
                </a:lnTo>
                <a:lnTo>
                  <a:pt x="4246781" y="1133004"/>
                </a:lnTo>
                <a:lnTo>
                  <a:pt x="4248115" y="1145413"/>
                </a:lnTo>
                <a:lnTo>
                  <a:pt x="4249452" y="1155837"/>
                </a:lnTo>
                <a:lnTo>
                  <a:pt x="4250978" y="1166259"/>
                </a:lnTo>
                <a:lnTo>
                  <a:pt x="4252885" y="1175194"/>
                </a:lnTo>
                <a:lnTo>
                  <a:pt x="4254984" y="1184626"/>
                </a:lnTo>
                <a:lnTo>
                  <a:pt x="4255557" y="1180654"/>
                </a:lnTo>
                <a:lnTo>
                  <a:pt x="4255746" y="1176187"/>
                </a:lnTo>
                <a:lnTo>
                  <a:pt x="4255939" y="1172217"/>
                </a:lnTo>
                <a:lnTo>
                  <a:pt x="4255939" y="1167253"/>
                </a:lnTo>
                <a:lnTo>
                  <a:pt x="4255939" y="1158318"/>
                </a:lnTo>
                <a:lnTo>
                  <a:pt x="4255557" y="1148390"/>
                </a:lnTo>
                <a:lnTo>
                  <a:pt x="4254984" y="1139455"/>
                </a:lnTo>
                <a:lnTo>
                  <a:pt x="4254794" y="1130520"/>
                </a:lnTo>
                <a:lnTo>
                  <a:pt x="4254984" y="1126054"/>
                </a:lnTo>
                <a:lnTo>
                  <a:pt x="4255366" y="1121586"/>
                </a:lnTo>
                <a:lnTo>
                  <a:pt x="4255557" y="1117118"/>
                </a:lnTo>
                <a:lnTo>
                  <a:pt x="4256128" y="1113147"/>
                </a:lnTo>
                <a:lnTo>
                  <a:pt x="4257847" y="1113645"/>
                </a:lnTo>
                <a:lnTo>
                  <a:pt x="4259374" y="1115132"/>
                </a:lnTo>
                <a:lnTo>
                  <a:pt x="4261281" y="1116622"/>
                </a:lnTo>
                <a:lnTo>
                  <a:pt x="4262998" y="1118607"/>
                </a:lnTo>
                <a:lnTo>
                  <a:pt x="4264525" y="1121088"/>
                </a:lnTo>
                <a:lnTo>
                  <a:pt x="4266240" y="1124069"/>
                </a:lnTo>
                <a:lnTo>
                  <a:pt x="4269293" y="1131016"/>
                </a:lnTo>
                <a:lnTo>
                  <a:pt x="4272538" y="1139455"/>
                </a:lnTo>
                <a:lnTo>
                  <a:pt x="4275972" y="1148390"/>
                </a:lnTo>
                <a:lnTo>
                  <a:pt x="4279025" y="1158814"/>
                </a:lnTo>
                <a:lnTo>
                  <a:pt x="4282270" y="1170232"/>
                </a:lnTo>
                <a:lnTo>
                  <a:pt x="4288755" y="1194057"/>
                </a:lnTo>
                <a:lnTo>
                  <a:pt x="4295813" y="1218380"/>
                </a:lnTo>
                <a:lnTo>
                  <a:pt x="4299440" y="1230293"/>
                </a:lnTo>
                <a:lnTo>
                  <a:pt x="4303066" y="1241709"/>
                </a:lnTo>
                <a:lnTo>
                  <a:pt x="4307071" y="1251637"/>
                </a:lnTo>
                <a:lnTo>
                  <a:pt x="4311078" y="1261565"/>
                </a:lnTo>
                <a:lnTo>
                  <a:pt x="4311459" y="1257097"/>
                </a:lnTo>
                <a:lnTo>
                  <a:pt x="4311842" y="1253127"/>
                </a:lnTo>
                <a:lnTo>
                  <a:pt x="4312796" y="1249650"/>
                </a:lnTo>
                <a:lnTo>
                  <a:pt x="4313559" y="1245679"/>
                </a:lnTo>
                <a:lnTo>
                  <a:pt x="4314704" y="1242207"/>
                </a:lnTo>
                <a:lnTo>
                  <a:pt x="4316040" y="1239226"/>
                </a:lnTo>
                <a:lnTo>
                  <a:pt x="4317566" y="1235753"/>
                </a:lnTo>
                <a:lnTo>
                  <a:pt x="4319284" y="1233270"/>
                </a:lnTo>
                <a:lnTo>
                  <a:pt x="4326534" y="1260076"/>
                </a:lnTo>
                <a:lnTo>
                  <a:pt x="4329204" y="1269009"/>
                </a:lnTo>
                <a:lnTo>
                  <a:pt x="4331302" y="1277448"/>
                </a:lnTo>
                <a:lnTo>
                  <a:pt x="4333401" y="1285886"/>
                </a:lnTo>
                <a:lnTo>
                  <a:pt x="4335311" y="1295815"/>
                </a:lnTo>
                <a:lnTo>
                  <a:pt x="4337218" y="1307230"/>
                </a:lnTo>
                <a:lnTo>
                  <a:pt x="4339699" y="1322123"/>
                </a:lnTo>
                <a:lnTo>
                  <a:pt x="4340652" y="1318152"/>
                </a:lnTo>
                <a:lnTo>
                  <a:pt x="4341034" y="1314182"/>
                </a:lnTo>
                <a:lnTo>
                  <a:pt x="4341226" y="1309713"/>
                </a:lnTo>
                <a:lnTo>
                  <a:pt x="4341226" y="1304749"/>
                </a:lnTo>
                <a:lnTo>
                  <a:pt x="4341034" y="1299787"/>
                </a:lnTo>
                <a:lnTo>
                  <a:pt x="4340652" y="1295319"/>
                </a:lnTo>
                <a:lnTo>
                  <a:pt x="4339699" y="1284895"/>
                </a:lnTo>
                <a:lnTo>
                  <a:pt x="4339126" y="1274471"/>
                </a:lnTo>
                <a:lnTo>
                  <a:pt x="4338936" y="1270004"/>
                </a:lnTo>
                <a:lnTo>
                  <a:pt x="4338936" y="1265038"/>
                </a:lnTo>
                <a:lnTo>
                  <a:pt x="4339126" y="1261068"/>
                </a:lnTo>
                <a:lnTo>
                  <a:pt x="4339507" y="1256601"/>
                </a:lnTo>
                <a:lnTo>
                  <a:pt x="4340461" y="1253127"/>
                </a:lnTo>
                <a:lnTo>
                  <a:pt x="4341416" y="1249650"/>
                </a:lnTo>
                <a:lnTo>
                  <a:pt x="4342560" y="1256103"/>
                </a:lnTo>
                <a:lnTo>
                  <a:pt x="4343514" y="1263053"/>
                </a:lnTo>
                <a:lnTo>
                  <a:pt x="4345040" y="1279931"/>
                </a:lnTo>
                <a:lnTo>
                  <a:pt x="4346377" y="1297304"/>
                </a:lnTo>
                <a:lnTo>
                  <a:pt x="4348094" y="1314678"/>
                </a:lnTo>
                <a:lnTo>
                  <a:pt x="4348857" y="1323114"/>
                </a:lnTo>
                <a:lnTo>
                  <a:pt x="4350002" y="1330562"/>
                </a:lnTo>
                <a:lnTo>
                  <a:pt x="4351337" y="1337511"/>
                </a:lnTo>
                <a:lnTo>
                  <a:pt x="4352864" y="1342971"/>
                </a:lnTo>
                <a:lnTo>
                  <a:pt x="4354581" y="1347935"/>
                </a:lnTo>
                <a:lnTo>
                  <a:pt x="4355536" y="1349920"/>
                </a:lnTo>
                <a:lnTo>
                  <a:pt x="4356680" y="1350914"/>
                </a:lnTo>
                <a:lnTo>
                  <a:pt x="4357633" y="1352401"/>
                </a:lnTo>
                <a:lnTo>
                  <a:pt x="4358968" y="1353393"/>
                </a:lnTo>
                <a:lnTo>
                  <a:pt x="4360113" y="1353393"/>
                </a:lnTo>
                <a:lnTo>
                  <a:pt x="4361640" y="1353393"/>
                </a:lnTo>
                <a:lnTo>
                  <a:pt x="4362594" y="1349920"/>
                </a:lnTo>
                <a:lnTo>
                  <a:pt x="4363167" y="1346941"/>
                </a:lnTo>
                <a:lnTo>
                  <a:pt x="4363167" y="1344458"/>
                </a:lnTo>
                <a:lnTo>
                  <a:pt x="4363167" y="1341977"/>
                </a:lnTo>
                <a:lnTo>
                  <a:pt x="4362786" y="1340490"/>
                </a:lnTo>
                <a:lnTo>
                  <a:pt x="4362022" y="1338005"/>
                </a:lnTo>
                <a:lnTo>
                  <a:pt x="4360113" y="1334532"/>
                </a:lnTo>
                <a:lnTo>
                  <a:pt x="4358014" y="1331057"/>
                </a:lnTo>
                <a:lnTo>
                  <a:pt x="4355536" y="1326589"/>
                </a:lnTo>
                <a:lnTo>
                  <a:pt x="4354581" y="1324108"/>
                </a:lnTo>
                <a:lnTo>
                  <a:pt x="4353817" y="1321625"/>
                </a:lnTo>
                <a:lnTo>
                  <a:pt x="4353054" y="1318152"/>
                </a:lnTo>
                <a:lnTo>
                  <a:pt x="4352483" y="1314182"/>
                </a:lnTo>
                <a:lnTo>
                  <a:pt x="4358778" y="1318152"/>
                </a:lnTo>
                <a:lnTo>
                  <a:pt x="4361449" y="1320138"/>
                </a:lnTo>
                <a:lnTo>
                  <a:pt x="4363549" y="1323114"/>
                </a:lnTo>
                <a:lnTo>
                  <a:pt x="4365838" y="1325595"/>
                </a:lnTo>
                <a:lnTo>
                  <a:pt x="4367555" y="1328079"/>
                </a:lnTo>
                <a:lnTo>
                  <a:pt x="4369080" y="1331057"/>
                </a:lnTo>
                <a:lnTo>
                  <a:pt x="4370607" y="1334532"/>
                </a:lnTo>
                <a:lnTo>
                  <a:pt x="4371942" y="1338005"/>
                </a:lnTo>
                <a:lnTo>
                  <a:pt x="4373279" y="1341977"/>
                </a:lnTo>
                <a:lnTo>
                  <a:pt x="4375758" y="1350914"/>
                </a:lnTo>
                <a:lnTo>
                  <a:pt x="4378240" y="1362330"/>
                </a:lnTo>
                <a:lnTo>
                  <a:pt x="4381101" y="1375731"/>
                </a:lnTo>
                <a:lnTo>
                  <a:pt x="4378621" y="1370271"/>
                </a:lnTo>
                <a:lnTo>
                  <a:pt x="4376332" y="1365804"/>
                </a:lnTo>
                <a:lnTo>
                  <a:pt x="4374422" y="1363321"/>
                </a:lnTo>
                <a:lnTo>
                  <a:pt x="4372706" y="1361832"/>
                </a:lnTo>
                <a:lnTo>
                  <a:pt x="4371370" y="1361338"/>
                </a:lnTo>
                <a:lnTo>
                  <a:pt x="4370227" y="1362330"/>
                </a:lnTo>
                <a:lnTo>
                  <a:pt x="4369080" y="1364315"/>
                </a:lnTo>
                <a:lnTo>
                  <a:pt x="4368318" y="1366300"/>
                </a:lnTo>
                <a:lnTo>
                  <a:pt x="4367555" y="1370271"/>
                </a:lnTo>
                <a:lnTo>
                  <a:pt x="4366982" y="1374739"/>
                </a:lnTo>
                <a:lnTo>
                  <a:pt x="4365646" y="1384170"/>
                </a:lnTo>
                <a:lnTo>
                  <a:pt x="4364311" y="1395091"/>
                </a:lnTo>
                <a:lnTo>
                  <a:pt x="4363356" y="1401543"/>
                </a:lnTo>
                <a:lnTo>
                  <a:pt x="4362594" y="1407003"/>
                </a:lnTo>
                <a:lnTo>
                  <a:pt x="4363356" y="1412959"/>
                </a:lnTo>
                <a:lnTo>
                  <a:pt x="4364311" y="1417427"/>
                </a:lnTo>
                <a:lnTo>
                  <a:pt x="4365456" y="1420902"/>
                </a:lnTo>
                <a:lnTo>
                  <a:pt x="4366220" y="1422887"/>
                </a:lnTo>
                <a:lnTo>
                  <a:pt x="4367364" y="1425368"/>
                </a:lnTo>
                <a:lnTo>
                  <a:pt x="4368509" y="1426362"/>
                </a:lnTo>
                <a:lnTo>
                  <a:pt x="4370607" y="1428347"/>
                </a:lnTo>
                <a:lnTo>
                  <a:pt x="4372706" y="1429836"/>
                </a:lnTo>
                <a:lnTo>
                  <a:pt x="4373660" y="1430830"/>
                </a:lnTo>
                <a:lnTo>
                  <a:pt x="4374806" y="1432815"/>
                </a:lnTo>
                <a:lnTo>
                  <a:pt x="4375758" y="1435296"/>
                </a:lnTo>
                <a:lnTo>
                  <a:pt x="4376712" y="1438771"/>
                </a:lnTo>
                <a:lnTo>
                  <a:pt x="4377668" y="1443735"/>
                </a:lnTo>
                <a:lnTo>
                  <a:pt x="4378621" y="1449195"/>
                </a:lnTo>
                <a:lnTo>
                  <a:pt x="4377857" y="1456640"/>
                </a:lnTo>
                <a:lnTo>
                  <a:pt x="4377668" y="1464583"/>
                </a:lnTo>
                <a:lnTo>
                  <a:pt x="4377668" y="1472524"/>
                </a:lnTo>
                <a:lnTo>
                  <a:pt x="4378048" y="1480963"/>
                </a:lnTo>
                <a:lnTo>
                  <a:pt x="4378621" y="1489898"/>
                </a:lnTo>
                <a:lnTo>
                  <a:pt x="4379003" y="1498337"/>
                </a:lnTo>
                <a:lnTo>
                  <a:pt x="4380529" y="1516702"/>
                </a:lnTo>
                <a:lnTo>
                  <a:pt x="4381673" y="1534077"/>
                </a:lnTo>
                <a:lnTo>
                  <a:pt x="4382056" y="1542514"/>
                </a:lnTo>
                <a:lnTo>
                  <a:pt x="4382437" y="1551449"/>
                </a:lnTo>
                <a:lnTo>
                  <a:pt x="4382437" y="1559392"/>
                </a:lnTo>
                <a:lnTo>
                  <a:pt x="4382245" y="1567333"/>
                </a:lnTo>
                <a:lnTo>
                  <a:pt x="4381673" y="1574778"/>
                </a:lnTo>
                <a:lnTo>
                  <a:pt x="4380721" y="1581728"/>
                </a:lnTo>
                <a:lnTo>
                  <a:pt x="4380146" y="1563860"/>
                </a:lnTo>
                <a:lnTo>
                  <a:pt x="4378811" y="1545989"/>
                </a:lnTo>
                <a:lnTo>
                  <a:pt x="4377094" y="1527126"/>
                </a:lnTo>
                <a:lnTo>
                  <a:pt x="4374806" y="1507767"/>
                </a:lnTo>
                <a:lnTo>
                  <a:pt x="4372134" y="1488411"/>
                </a:lnTo>
                <a:lnTo>
                  <a:pt x="4369080" y="1468554"/>
                </a:lnTo>
                <a:lnTo>
                  <a:pt x="4365646" y="1448699"/>
                </a:lnTo>
                <a:lnTo>
                  <a:pt x="4361640" y="1429339"/>
                </a:lnTo>
                <a:lnTo>
                  <a:pt x="4357442" y="1410478"/>
                </a:lnTo>
                <a:lnTo>
                  <a:pt x="4352864" y="1391615"/>
                </a:lnTo>
                <a:lnTo>
                  <a:pt x="4348094" y="1373250"/>
                </a:lnTo>
                <a:lnTo>
                  <a:pt x="4342942" y="1356868"/>
                </a:lnTo>
                <a:lnTo>
                  <a:pt x="4337600" y="1340490"/>
                </a:lnTo>
                <a:lnTo>
                  <a:pt x="4332065" y="1326093"/>
                </a:lnTo>
                <a:lnTo>
                  <a:pt x="4329204" y="1319144"/>
                </a:lnTo>
                <a:lnTo>
                  <a:pt x="4326151" y="1312194"/>
                </a:lnTo>
                <a:lnTo>
                  <a:pt x="4323098" y="1306239"/>
                </a:lnTo>
                <a:lnTo>
                  <a:pt x="4320047" y="1300281"/>
                </a:lnTo>
                <a:lnTo>
                  <a:pt x="4321573" y="1304749"/>
                </a:lnTo>
                <a:lnTo>
                  <a:pt x="4322908" y="1310705"/>
                </a:lnTo>
                <a:lnTo>
                  <a:pt x="4325771" y="1323610"/>
                </a:lnTo>
                <a:lnTo>
                  <a:pt x="4332448" y="1358853"/>
                </a:lnTo>
                <a:lnTo>
                  <a:pt x="4336645" y="1378710"/>
                </a:lnTo>
                <a:lnTo>
                  <a:pt x="4339126" y="1388140"/>
                </a:lnTo>
                <a:lnTo>
                  <a:pt x="4341608" y="1398564"/>
                </a:lnTo>
                <a:lnTo>
                  <a:pt x="4344277" y="1407995"/>
                </a:lnTo>
                <a:lnTo>
                  <a:pt x="4347330" y="1417427"/>
                </a:lnTo>
                <a:lnTo>
                  <a:pt x="4350384" y="1426362"/>
                </a:lnTo>
                <a:lnTo>
                  <a:pt x="4354009" y="1434801"/>
                </a:lnTo>
                <a:lnTo>
                  <a:pt x="4352674" y="1436786"/>
                </a:lnTo>
                <a:lnTo>
                  <a:pt x="4351910" y="1438771"/>
                </a:lnTo>
                <a:lnTo>
                  <a:pt x="4351528" y="1441748"/>
                </a:lnTo>
                <a:lnTo>
                  <a:pt x="4351337" y="1445225"/>
                </a:lnTo>
                <a:lnTo>
                  <a:pt x="4351528" y="1448699"/>
                </a:lnTo>
                <a:lnTo>
                  <a:pt x="4351719" y="1452172"/>
                </a:lnTo>
                <a:lnTo>
                  <a:pt x="4352674" y="1460115"/>
                </a:lnTo>
                <a:lnTo>
                  <a:pt x="4353627" y="1467560"/>
                </a:lnTo>
                <a:lnTo>
                  <a:pt x="4353627" y="1471035"/>
                </a:lnTo>
                <a:lnTo>
                  <a:pt x="4353627" y="1473516"/>
                </a:lnTo>
                <a:lnTo>
                  <a:pt x="4353054" y="1476497"/>
                </a:lnTo>
                <a:lnTo>
                  <a:pt x="4352483" y="1479474"/>
                </a:lnTo>
                <a:lnTo>
                  <a:pt x="4351147" y="1480963"/>
                </a:lnTo>
                <a:lnTo>
                  <a:pt x="4349619" y="1482453"/>
                </a:lnTo>
                <a:lnTo>
                  <a:pt x="4353627" y="1499328"/>
                </a:lnTo>
                <a:lnTo>
                  <a:pt x="4357252" y="1516702"/>
                </a:lnTo>
                <a:lnTo>
                  <a:pt x="4360686" y="1532588"/>
                </a:lnTo>
                <a:lnTo>
                  <a:pt x="4363929" y="1548472"/>
                </a:lnTo>
                <a:lnTo>
                  <a:pt x="4374806" y="1605057"/>
                </a:lnTo>
                <a:lnTo>
                  <a:pt x="4377476" y="1617468"/>
                </a:lnTo>
                <a:lnTo>
                  <a:pt x="4380146" y="1629380"/>
                </a:lnTo>
                <a:lnTo>
                  <a:pt x="4382628" y="1640798"/>
                </a:lnTo>
                <a:lnTo>
                  <a:pt x="4385299" y="1651717"/>
                </a:lnTo>
                <a:lnTo>
                  <a:pt x="4388161" y="1662142"/>
                </a:lnTo>
                <a:lnTo>
                  <a:pt x="4391212" y="1671574"/>
                </a:lnTo>
                <a:lnTo>
                  <a:pt x="4394837" y="1681004"/>
                </a:lnTo>
                <a:lnTo>
                  <a:pt x="4398273" y="1688945"/>
                </a:lnTo>
                <a:lnTo>
                  <a:pt x="4398464" y="1690933"/>
                </a:lnTo>
                <a:lnTo>
                  <a:pt x="4398654" y="1693412"/>
                </a:lnTo>
                <a:lnTo>
                  <a:pt x="4398654" y="1694903"/>
                </a:lnTo>
                <a:lnTo>
                  <a:pt x="4398464" y="1696889"/>
                </a:lnTo>
                <a:lnTo>
                  <a:pt x="4397891" y="1700363"/>
                </a:lnTo>
                <a:lnTo>
                  <a:pt x="4396937" y="1702348"/>
                </a:lnTo>
                <a:lnTo>
                  <a:pt x="4395792" y="1704830"/>
                </a:lnTo>
                <a:lnTo>
                  <a:pt x="4394457" y="1706815"/>
                </a:lnTo>
                <a:lnTo>
                  <a:pt x="4393312" y="1709298"/>
                </a:lnTo>
                <a:lnTo>
                  <a:pt x="4391976" y="1711781"/>
                </a:lnTo>
                <a:lnTo>
                  <a:pt x="4395029" y="1719224"/>
                </a:lnTo>
                <a:lnTo>
                  <a:pt x="4397319" y="1726176"/>
                </a:lnTo>
                <a:lnTo>
                  <a:pt x="4399607" y="1734612"/>
                </a:lnTo>
                <a:lnTo>
                  <a:pt x="4401326" y="1742555"/>
                </a:lnTo>
                <a:lnTo>
                  <a:pt x="4403042" y="1750498"/>
                </a:lnTo>
                <a:lnTo>
                  <a:pt x="4404380" y="1758935"/>
                </a:lnTo>
                <a:lnTo>
                  <a:pt x="4406860" y="1774819"/>
                </a:lnTo>
                <a:lnTo>
                  <a:pt x="4408196" y="1782762"/>
                </a:lnTo>
                <a:lnTo>
                  <a:pt x="4409530" y="1790208"/>
                </a:lnTo>
                <a:lnTo>
                  <a:pt x="4411057" y="1797155"/>
                </a:lnTo>
                <a:lnTo>
                  <a:pt x="4412964" y="1804106"/>
                </a:lnTo>
                <a:lnTo>
                  <a:pt x="4414872" y="1810062"/>
                </a:lnTo>
                <a:lnTo>
                  <a:pt x="4417353" y="1816018"/>
                </a:lnTo>
                <a:lnTo>
                  <a:pt x="4420214" y="1820982"/>
                </a:lnTo>
                <a:lnTo>
                  <a:pt x="4423649" y="1825450"/>
                </a:lnTo>
                <a:lnTo>
                  <a:pt x="4425938" y="1825450"/>
                </a:lnTo>
                <a:lnTo>
                  <a:pt x="4426512" y="1824457"/>
                </a:lnTo>
                <a:lnTo>
                  <a:pt x="4427274" y="1823961"/>
                </a:lnTo>
                <a:lnTo>
                  <a:pt x="4427656" y="1822967"/>
                </a:lnTo>
                <a:lnTo>
                  <a:pt x="4428037" y="1821480"/>
                </a:lnTo>
                <a:lnTo>
                  <a:pt x="4428228" y="1820486"/>
                </a:lnTo>
                <a:lnTo>
                  <a:pt x="4428228" y="1818997"/>
                </a:lnTo>
                <a:lnTo>
                  <a:pt x="4428037" y="1815026"/>
                </a:lnTo>
                <a:lnTo>
                  <a:pt x="4427656" y="1811056"/>
                </a:lnTo>
                <a:lnTo>
                  <a:pt x="4426320" y="1802121"/>
                </a:lnTo>
                <a:lnTo>
                  <a:pt x="4424986" y="1793184"/>
                </a:lnTo>
                <a:lnTo>
                  <a:pt x="4424603" y="1789214"/>
                </a:lnTo>
                <a:lnTo>
                  <a:pt x="4424414" y="1785739"/>
                </a:lnTo>
                <a:lnTo>
                  <a:pt x="4424603" y="1784250"/>
                </a:lnTo>
                <a:lnTo>
                  <a:pt x="4424795" y="1782762"/>
                </a:lnTo>
                <a:lnTo>
                  <a:pt x="4424986" y="1781769"/>
                </a:lnTo>
                <a:lnTo>
                  <a:pt x="4425556" y="1780775"/>
                </a:lnTo>
                <a:lnTo>
                  <a:pt x="4426131" y="1779286"/>
                </a:lnTo>
                <a:lnTo>
                  <a:pt x="4427084" y="1778790"/>
                </a:lnTo>
                <a:lnTo>
                  <a:pt x="4428992" y="1778790"/>
                </a:lnTo>
                <a:lnTo>
                  <a:pt x="4431089" y="1781769"/>
                </a:lnTo>
                <a:lnTo>
                  <a:pt x="4432618" y="1785243"/>
                </a:lnTo>
                <a:lnTo>
                  <a:pt x="4433952" y="1788718"/>
                </a:lnTo>
                <a:lnTo>
                  <a:pt x="4434907" y="1792193"/>
                </a:lnTo>
                <a:lnTo>
                  <a:pt x="4435289" y="1795668"/>
                </a:lnTo>
                <a:lnTo>
                  <a:pt x="4435861" y="1799638"/>
                </a:lnTo>
                <a:lnTo>
                  <a:pt x="4435861" y="1803609"/>
                </a:lnTo>
                <a:lnTo>
                  <a:pt x="4435861" y="1807579"/>
                </a:lnTo>
                <a:lnTo>
                  <a:pt x="4435477" y="1816018"/>
                </a:lnTo>
                <a:lnTo>
                  <a:pt x="4435477" y="1824955"/>
                </a:lnTo>
                <a:lnTo>
                  <a:pt x="4435861" y="1830415"/>
                </a:lnTo>
                <a:lnTo>
                  <a:pt x="4436242" y="1835377"/>
                </a:lnTo>
                <a:lnTo>
                  <a:pt x="4436815" y="1840343"/>
                </a:lnTo>
                <a:lnTo>
                  <a:pt x="4437959" y="1846299"/>
                </a:lnTo>
                <a:lnTo>
                  <a:pt x="4439295" y="1850765"/>
                </a:lnTo>
                <a:lnTo>
                  <a:pt x="4440440" y="1853744"/>
                </a:lnTo>
                <a:lnTo>
                  <a:pt x="4441202" y="1854737"/>
                </a:lnTo>
                <a:lnTo>
                  <a:pt x="4441966" y="1854737"/>
                </a:lnTo>
                <a:lnTo>
                  <a:pt x="4442540" y="1853744"/>
                </a:lnTo>
                <a:lnTo>
                  <a:pt x="4443303" y="1851263"/>
                </a:lnTo>
                <a:lnTo>
                  <a:pt x="4444256" y="1845801"/>
                </a:lnTo>
                <a:lnTo>
                  <a:pt x="4445400" y="1838851"/>
                </a:lnTo>
                <a:lnTo>
                  <a:pt x="4446164" y="1835377"/>
                </a:lnTo>
                <a:lnTo>
                  <a:pt x="4446927" y="1831904"/>
                </a:lnTo>
                <a:lnTo>
                  <a:pt x="4447881" y="1829421"/>
                </a:lnTo>
                <a:lnTo>
                  <a:pt x="4449025" y="1827933"/>
                </a:lnTo>
                <a:lnTo>
                  <a:pt x="4450169" y="1826940"/>
                </a:lnTo>
                <a:lnTo>
                  <a:pt x="4452079" y="1827436"/>
                </a:lnTo>
                <a:lnTo>
                  <a:pt x="4453987" y="1834881"/>
                </a:lnTo>
                <a:lnTo>
                  <a:pt x="4455513" y="1842328"/>
                </a:lnTo>
                <a:lnTo>
                  <a:pt x="4457039" y="1848284"/>
                </a:lnTo>
                <a:lnTo>
                  <a:pt x="4458184" y="1855233"/>
                </a:lnTo>
                <a:lnTo>
                  <a:pt x="4459329" y="1861687"/>
                </a:lnTo>
                <a:lnTo>
                  <a:pt x="4459900" y="1867147"/>
                </a:lnTo>
                <a:lnTo>
                  <a:pt x="4460283" y="1873103"/>
                </a:lnTo>
                <a:lnTo>
                  <a:pt x="4460855" y="1878563"/>
                </a:lnTo>
                <a:lnTo>
                  <a:pt x="4460855" y="1884520"/>
                </a:lnTo>
                <a:lnTo>
                  <a:pt x="4460855" y="1889980"/>
                </a:lnTo>
                <a:lnTo>
                  <a:pt x="4460855" y="1895934"/>
                </a:lnTo>
                <a:lnTo>
                  <a:pt x="4460283" y="1901396"/>
                </a:lnTo>
                <a:lnTo>
                  <a:pt x="4459519" y="1913310"/>
                </a:lnTo>
                <a:lnTo>
                  <a:pt x="4458184" y="1926215"/>
                </a:lnTo>
                <a:lnTo>
                  <a:pt x="4463145" y="1947559"/>
                </a:lnTo>
                <a:lnTo>
                  <a:pt x="4467725" y="1967909"/>
                </a:lnTo>
                <a:lnTo>
                  <a:pt x="4472302" y="1984787"/>
                </a:lnTo>
                <a:lnTo>
                  <a:pt x="4476309" y="2000175"/>
                </a:lnTo>
                <a:lnTo>
                  <a:pt x="4480316" y="2013080"/>
                </a:lnTo>
                <a:lnTo>
                  <a:pt x="4483943" y="2024002"/>
                </a:lnTo>
                <a:lnTo>
                  <a:pt x="4487375" y="2031943"/>
                </a:lnTo>
                <a:lnTo>
                  <a:pt x="4488902" y="2035418"/>
                </a:lnTo>
                <a:lnTo>
                  <a:pt x="4490619" y="2038397"/>
                </a:lnTo>
                <a:lnTo>
                  <a:pt x="4491955" y="2040878"/>
                </a:lnTo>
                <a:lnTo>
                  <a:pt x="4493482" y="2041871"/>
                </a:lnTo>
                <a:lnTo>
                  <a:pt x="4495008" y="2042863"/>
                </a:lnTo>
                <a:lnTo>
                  <a:pt x="4496343" y="2042863"/>
                </a:lnTo>
                <a:lnTo>
                  <a:pt x="4497679" y="2042367"/>
                </a:lnTo>
                <a:lnTo>
                  <a:pt x="4499013" y="2041374"/>
                </a:lnTo>
                <a:lnTo>
                  <a:pt x="4500159" y="2039388"/>
                </a:lnTo>
                <a:lnTo>
                  <a:pt x="4501495" y="2037403"/>
                </a:lnTo>
                <a:lnTo>
                  <a:pt x="4502640" y="2034426"/>
                </a:lnTo>
                <a:lnTo>
                  <a:pt x="4503784" y="2030456"/>
                </a:lnTo>
                <a:lnTo>
                  <a:pt x="4505121" y="2026483"/>
                </a:lnTo>
                <a:lnTo>
                  <a:pt x="4506074" y="2021519"/>
                </a:lnTo>
                <a:lnTo>
                  <a:pt x="4507218" y="2015563"/>
                </a:lnTo>
                <a:lnTo>
                  <a:pt x="4508364" y="2008614"/>
                </a:lnTo>
                <a:lnTo>
                  <a:pt x="4510463" y="1993721"/>
                </a:lnTo>
                <a:lnTo>
                  <a:pt x="4508937" y="1987766"/>
                </a:lnTo>
                <a:lnTo>
                  <a:pt x="4507792" y="1981810"/>
                </a:lnTo>
                <a:lnTo>
                  <a:pt x="4506074" y="1976846"/>
                </a:lnTo>
                <a:lnTo>
                  <a:pt x="4504928" y="1972875"/>
                </a:lnTo>
                <a:lnTo>
                  <a:pt x="4503402" y="1968903"/>
                </a:lnTo>
                <a:lnTo>
                  <a:pt x="4501876" y="1965430"/>
                </a:lnTo>
                <a:lnTo>
                  <a:pt x="4499969" y="1962451"/>
                </a:lnTo>
                <a:lnTo>
                  <a:pt x="4498442" y="1960466"/>
                </a:lnTo>
                <a:lnTo>
                  <a:pt x="4495201" y="1955502"/>
                </a:lnTo>
                <a:lnTo>
                  <a:pt x="4491955" y="1952523"/>
                </a:lnTo>
                <a:lnTo>
                  <a:pt x="4488711" y="1949048"/>
                </a:lnTo>
                <a:lnTo>
                  <a:pt x="4485278" y="1945078"/>
                </a:lnTo>
                <a:lnTo>
                  <a:pt x="4484323" y="1948055"/>
                </a:lnTo>
                <a:lnTo>
                  <a:pt x="4483559" y="1952523"/>
                </a:lnTo>
                <a:lnTo>
                  <a:pt x="4483559" y="1955502"/>
                </a:lnTo>
                <a:lnTo>
                  <a:pt x="4483559" y="1958976"/>
                </a:lnTo>
                <a:lnTo>
                  <a:pt x="4483943" y="1961953"/>
                </a:lnTo>
                <a:lnTo>
                  <a:pt x="4484705" y="1965430"/>
                </a:lnTo>
                <a:lnTo>
                  <a:pt x="4486612" y="1971882"/>
                </a:lnTo>
                <a:lnTo>
                  <a:pt x="4489093" y="1978335"/>
                </a:lnTo>
                <a:lnTo>
                  <a:pt x="4491193" y="1985285"/>
                </a:lnTo>
                <a:lnTo>
                  <a:pt x="4492336" y="1988759"/>
                </a:lnTo>
                <a:lnTo>
                  <a:pt x="4493290" y="1992730"/>
                </a:lnTo>
                <a:lnTo>
                  <a:pt x="4493863" y="1996204"/>
                </a:lnTo>
                <a:lnTo>
                  <a:pt x="4494245" y="2000673"/>
                </a:lnTo>
                <a:lnTo>
                  <a:pt x="4492336" y="1999183"/>
                </a:lnTo>
                <a:lnTo>
                  <a:pt x="4490619" y="1997196"/>
                </a:lnTo>
                <a:lnTo>
                  <a:pt x="4489093" y="1995211"/>
                </a:lnTo>
                <a:lnTo>
                  <a:pt x="4487757" y="1992730"/>
                </a:lnTo>
                <a:lnTo>
                  <a:pt x="4486421" y="1989751"/>
                </a:lnTo>
                <a:lnTo>
                  <a:pt x="4485467" y="1987270"/>
                </a:lnTo>
                <a:lnTo>
                  <a:pt x="4483751" y="1981312"/>
                </a:lnTo>
                <a:lnTo>
                  <a:pt x="4480888" y="1968407"/>
                </a:lnTo>
                <a:lnTo>
                  <a:pt x="4479172" y="1961953"/>
                </a:lnTo>
                <a:lnTo>
                  <a:pt x="4478027" y="1958481"/>
                </a:lnTo>
                <a:lnTo>
                  <a:pt x="4476691" y="1955502"/>
                </a:lnTo>
                <a:lnTo>
                  <a:pt x="4477836" y="1952523"/>
                </a:lnTo>
                <a:lnTo>
                  <a:pt x="4478791" y="1948055"/>
                </a:lnTo>
                <a:lnTo>
                  <a:pt x="4479363" y="1943588"/>
                </a:lnTo>
                <a:lnTo>
                  <a:pt x="4479935" y="1938624"/>
                </a:lnTo>
                <a:lnTo>
                  <a:pt x="4479935" y="1931677"/>
                </a:lnTo>
                <a:lnTo>
                  <a:pt x="4479363" y="1923238"/>
                </a:lnTo>
                <a:lnTo>
                  <a:pt x="4478980" y="1912814"/>
                </a:lnTo>
                <a:lnTo>
                  <a:pt x="4477836" y="1900404"/>
                </a:lnTo>
                <a:lnTo>
                  <a:pt x="4478791" y="1900404"/>
                </a:lnTo>
                <a:lnTo>
                  <a:pt x="4479554" y="1900900"/>
                </a:lnTo>
                <a:lnTo>
                  <a:pt x="4480316" y="1901892"/>
                </a:lnTo>
                <a:lnTo>
                  <a:pt x="4480888" y="1903879"/>
                </a:lnTo>
                <a:lnTo>
                  <a:pt x="4482224" y="1908343"/>
                </a:lnTo>
                <a:lnTo>
                  <a:pt x="4483559" y="1914303"/>
                </a:lnTo>
                <a:lnTo>
                  <a:pt x="4485849" y="1927704"/>
                </a:lnTo>
                <a:lnTo>
                  <a:pt x="4486804" y="1934654"/>
                </a:lnTo>
                <a:lnTo>
                  <a:pt x="4488139" y="1941107"/>
                </a:lnTo>
                <a:lnTo>
                  <a:pt x="4489283" y="1939120"/>
                </a:lnTo>
                <a:lnTo>
                  <a:pt x="4490429" y="1938128"/>
                </a:lnTo>
                <a:lnTo>
                  <a:pt x="4491193" y="1937630"/>
                </a:lnTo>
                <a:lnTo>
                  <a:pt x="4492145" y="1938128"/>
                </a:lnTo>
                <a:lnTo>
                  <a:pt x="4493290" y="1938624"/>
                </a:lnTo>
                <a:lnTo>
                  <a:pt x="4494054" y="1940113"/>
                </a:lnTo>
                <a:lnTo>
                  <a:pt x="4494818" y="1942595"/>
                </a:lnTo>
                <a:lnTo>
                  <a:pt x="4495581" y="1945078"/>
                </a:lnTo>
                <a:lnTo>
                  <a:pt x="4496535" y="1939618"/>
                </a:lnTo>
                <a:lnTo>
                  <a:pt x="4496916" y="1934158"/>
                </a:lnTo>
                <a:lnTo>
                  <a:pt x="4497106" y="1927704"/>
                </a:lnTo>
                <a:lnTo>
                  <a:pt x="4496916" y="1921253"/>
                </a:lnTo>
                <a:lnTo>
                  <a:pt x="4496725" y="1915295"/>
                </a:lnTo>
                <a:lnTo>
                  <a:pt x="4496153" y="1908343"/>
                </a:lnTo>
                <a:lnTo>
                  <a:pt x="4495201" y="1901892"/>
                </a:lnTo>
                <a:lnTo>
                  <a:pt x="4494054" y="1895934"/>
                </a:lnTo>
                <a:lnTo>
                  <a:pt x="4492718" y="1889980"/>
                </a:lnTo>
                <a:lnTo>
                  <a:pt x="4491383" y="1885016"/>
                </a:lnTo>
                <a:lnTo>
                  <a:pt x="4489857" y="1880548"/>
                </a:lnTo>
                <a:lnTo>
                  <a:pt x="4488139" y="1876577"/>
                </a:lnTo>
                <a:lnTo>
                  <a:pt x="4486230" y="1873598"/>
                </a:lnTo>
                <a:lnTo>
                  <a:pt x="4484323" y="1871117"/>
                </a:lnTo>
                <a:lnTo>
                  <a:pt x="4482034" y="1870126"/>
                </a:lnTo>
                <a:lnTo>
                  <a:pt x="4479935" y="1870620"/>
                </a:lnTo>
                <a:lnTo>
                  <a:pt x="4480507" y="1869132"/>
                </a:lnTo>
                <a:lnTo>
                  <a:pt x="4480888" y="1866649"/>
                </a:lnTo>
                <a:lnTo>
                  <a:pt x="4481652" y="1861687"/>
                </a:lnTo>
                <a:lnTo>
                  <a:pt x="4481841" y="1855233"/>
                </a:lnTo>
                <a:lnTo>
                  <a:pt x="4481652" y="1849277"/>
                </a:lnTo>
                <a:lnTo>
                  <a:pt x="4481079" y="1841830"/>
                </a:lnTo>
                <a:lnTo>
                  <a:pt x="4480507" y="1834881"/>
                </a:lnTo>
                <a:lnTo>
                  <a:pt x="4479554" y="1827436"/>
                </a:lnTo>
                <a:lnTo>
                  <a:pt x="4478408" y="1820486"/>
                </a:lnTo>
                <a:lnTo>
                  <a:pt x="4477072" y="1813537"/>
                </a:lnTo>
                <a:lnTo>
                  <a:pt x="4475164" y="1808077"/>
                </a:lnTo>
                <a:lnTo>
                  <a:pt x="4473448" y="1802617"/>
                </a:lnTo>
                <a:lnTo>
                  <a:pt x="4471728" y="1798646"/>
                </a:lnTo>
                <a:lnTo>
                  <a:pt x="4469823" y="1796163"/>
                </a:lnTo>
                <a:lnTo>
                  <a:pt x="4468869" y="1794674"/>
                </a:lnTo>
                <a:lnTo>
                  <a:pt x="4468105" y="1794178"/>
                </a:lnTo>
                <a:lnTo>
                  <a:pt x="4466961" y="1794178"/>
                </a:lnTo>
                <a:lnTo>
                  <a:pt x="4466008" y="1794674"/>
                </a:lnTo>
                <a:lnTo>
                  <a:pt x="4464860" y="1796163"/>
                </a:lnTo>
                <a:lnTo>
                  <a:pt x="4464098" y="1797155"/>
                </a:lnTo>
                <a:lnTo>
                  <a:pt x="4465815" y="1790208"/>
                </a:lnTo>
                <a:lnTo>
                  <a:pt x="4467151" y="1783258"/>
                </a:lnTo>
                <a:lnTo>
                  <a:pt x="4468296" y="1775813"/>
                </a:lnTo>
                <a:lnTo>
                  <a:pt x="4469058" y="1767870"/>
                </a:lnTo>
                <a:lnTo>
                  <a:pt x="4469632" y="1760425"/>
                </a:lnTo>
                <a:lnTo>
                  <a:pt x="4469823" y="1752484"/>
                </a:lnTo>
                <a:lnTo>
                  <a:pt x="4469632" y="1745037"/>
                </a:lnTo>
                <a:lnTo>
                  <a:pt x="4468869" y="1737095"/>
                </a:lnTo>
                <a:lnTo>
                  <a:pt x="4468296" y="1729152"/>
                </a:lnTo>
                <a:lnTo>
                  <a:pt x="4467151" y="1721209"/>
                </a:lnTo>
                <a:lnTo>
                  <a:pt x="4465815" y="1713268"/>
                </a:lnTo>
                <a:lnTo>
                  <a:pt x="4464288" y="1704830"/>
                </a:lnTo>
                <a:lnTo>
                  <a:pt x="4462382" y="1697384"/>
                </a:lnTo>
                <a:lnTo>
                  <a:pt x="4460092" y="1689441"/>
                </a:lnTo>
                <a:lnTo>
                  <a:pt x="4457994" y="1681500"/>
                </a:lnTo>
                <a:lnTo>
                  <a:pt x="4455322" y="1674055"/>
                </a:lnTo>
                <a:lnTo>
                  <a:pt x="4454558" y="1676040"/>
                </a:lnTo>
                <a:lnTo>
                  <a:pt x="4454176" y="1679017"/>
                </a:lnTo>
                <a:lnTo>
                  <a:pt x="4453987" y="1682494"/>
                </a:lnTo>
                <a:lnTo>
                  <a:pt x="4454176" y="1685969"/>
                </a:lnTo>
                <a:lnTo>
                  <a:pt x="4454369" y="1693412"/>
                </a:lnTo>
                <a:lnTo>
                  <a:pt x="4455132" y="1701357"/>
                </a:lnTo>
                <a:lnTo>
                  <a:pt x="4455322" y="1704830"/>
                </a:lnTo>
                <a:lnTo>
                  <a:pt x="4455322" y="1708800"/>
                </a:lnTo>
                <a:lnTo>
                  <a:pt x="4455322" y="1711781"/>
                </a:lnTo>
                <a:lnTo>
                  <a:pt x="4454940" y="1715254"/>
                </a:lnTo>
                <a:lnTo>
                  <a:pt x="4454176" y="1717239"/>
                </a:lnTo>
                <a:lnTo>
                  <a:pt x="4453223" y="1719722"/>
                </a:lnTo>
                <a:lnTo>
                  <a:pt x="4452079" y="1721209"/>
                </a:lnTo>
                <a:lnTo>
                  <a:pt x="4450169" y="1721707"/>
                </a:lnTo>
                <a:lnTo>
                  <a:pt x="4447117" y="1712773"/>
                </a:lnTo>
                <a:lnTo>
                  <a:pt x="4444637" y="1702844"/>
                </a:lnTo>
                <a:lnTo>
                  <a:pt x="4442157" y="1693412"/>
                </a:lnTo>
                <a:lnTo>
                  <a:pt x="4439868" y="1682990"/>
                </a:lnTo>
                <a:lnTo>
                  <a:pt x="4438150" y="1673559"/>
                </a:lnTo>
                <a:lnTo>
                  <a:pt x="4436432" y="1663135"/>
                </a:lnTo>
                <a:lnTo>
                  <a:pt x="4434907" y="1653207"/>
                </a:lnTo>
                <a:lnTo>
                  <a:pt x="4433572" y="1643279"/>
                </a:lnTo>
                <a:lnTo>
                  <a:pt x="4432426" y="1633352"/>
                </a:lnTo>
                <a:lnTo>
                  <a:pt x="4431661" y="1623424"/>
                </a:lnTo>
                <a:lnTo>
                  <a:pt x="4429946" y="1603072"/>
                </a:lnTo>
                <a:lnTo>
                  <a:pt x="4428609" y="1583217"/>
                </a:lnTo>
                <a:lnTo>
                  <a:pt x="4427465" y="1564354"/>
                </a:lnTo>
                <a:lnTo>
                  <a:pt x="4429183" y="1562867"/>
                </a:lnTo>
                <a:lnTo>
                  <a:pt x="4430900" y="1560384"/>
                </a:lnTo>
                <a:lnTo>
                  <a:pt x="4432618" y="1558398"/>
                </a:lnTo>
                <a:lnTo>
                  <a:pt x="4433952" y="1555421"/>
                </a:lnTo>
                <a:lnTo>
                  <a:pt x="4435289" y="1552443"/>
                </a:lnTo>
                <a:lnTo>
                  <a:pt x="4436432" y="1549464"/>
                </a:lnTo>
                <a:lnTo>
                  <a:pt x="4437578" y="1545491"/>
                </a:lnTo>
                <a:lnTo>
                  <a:pt x="4438341" y="1542018"/>
                </a:lnTo>
                <a:lnTo>
                  <a:pt x="4439295" y="1538048"/>
                </a:lnTo>
                <a:lnTo>
                  <a:pt x="4439868" y="1533580"/>
                </a:lnTo>
                <a:lnTo>
                  <a:pt x="4440440" y="1529111"/>
                </a:lnTo>
                <a:lnTo>
                  <a:pt x="4440821" y="1524645"/>
                </a:lnTo>
                <a:lnTo>
                  <a:pt x="4441202" y="1513725"/>
                </a:lnTo>
                <a:lnTo>
                  <a:pt x="4441394" y="1502805"/>
                </a:lnTo>
                <a:lnTo>
                  <a:pt x="4441202" y="1490892"/>
                </a:lnTo>
                <a:lnTo>
                  <a:pt x="4440630" y="1478482"/>
                </a:lnTo>
                <a:lnTo>
                  <a:pt x="4439486" y="1464583"/>
                </a:lnTo>
                <a:lnTo>
                  <a:pt x="4438150" y="1450685"/>
                </a:lnTo>
                <a:lnTo>
                  <a:pt x="4436623" y="1436786"/>
                </a:lnTo>
                <a:lnTo>
                  <a:pt x="4434907" y="1421895"/>
                </a:lnTo>
                <a:lnTo>
                  <a:pt x="4432618" y="1406507"/>
                </a:lnTo>
                <a:lnTo>
                  <a:pt x="4430519" y="1391119"/>
                </a:lnTo>
                <a:lnTo>
                  <a:pt x="4425556" y="1359847"/>
                </a:lnTo>
                <a:lnTo>
                  <a:pt x="4420026" y="1328079"/>
                </a:lnTo>
                <a:lnTo>
                  <a:pt x="4414109" y="1296806"/>
                </a:lnTo>
                <a:lnTo>
                  <a:pt x="4408385" y="1266528"/>
                </a:lnTo>
                <a:lnTo>
                  <a:pt x="4397319" y="1211432"/>
                </a:lnTo>
                <a:lnTo>
                  <a:pt x="4392549" y="1187605"/>
                </a:lnTo>
                <a:lnTo>
                  <a:pt x="4388926" y="1166259"/>
                </a:lnTo>
                <a:lnTo>
                  <a:pt x="4390450" y="1168246"/>
                </a:lnTo>
                <a:lnTo>
                  <a:pt x="4391976" y="1169734"/>
                </a:lnTo>
                <a:lnTo>
                  <a:pt x="4395029" y="1173704"/>
                </a:lnTo>
                <a:lnTo>
                  <a:pt x="4401135" y="1184128"/>
                </a:lnTo>
                <a:lnTo>
                  <a:pt x="4404189" y="1188597"/>
                </a:lnTo>
                <a:lnTo>
                  <a:pt x="4407242" y="1192567"/>
                </a:lnTo>
                <a:lnTo>
                  <a:pt x="4408768" y="1193561"/>
                </a:lnTo>
                <a:lnTo>
                  <a:pt x="4410484" y="1194057"/>
                </a:lnTo>
                <a:lnTo>
                  <a:pt x="4412011" y="1195048"/>
                </a:lnTo>
                <a:lnTo>
                  <a:pt x="4413537" y="1195048"/>
                </a:lnTo>
                <a:lnTo>
                  <a:pt x="4407050" y="1183633"/>
                </a:lnTo>
                <a:lnTo>
                  <a:pt x="4404189" y="1178173"/>
                </a:lnTo>
                <a:lnTo>
                  <a:pt x="4401326" y="1172713"/>
                </a:lnTo>
                <a:lnTo>
                  <a:pt x="4398654" y="1166757"/>
                </a:lnTo>
                <a:lnTo>
                  <a:pt x="4396364" y="1161295"/>
                </a:lnTo>
                <a:lnTo>
                  <a:pt x="4393884" y="1154843"/>
                </a:lnTo>
                <a:lnTo>
                  <a:pt x="4391405" y="1148390"/>
                </a:lnTo>
                <a:lnTo>
                  <a:pt x="4387016" y="1134491"/>
                </a:lnTo>
                <a:lnTo>
                  <a:pt x="4382437" y="1119103"/>
                </a:lnTo>
                <a:lnTo>
                  <a:pt x="4377668" y="1101235"/>
                </a:lnTo>
                <a:lnTo>
                  <a:pt x="4372325" y="1080883"/>
                </a:lnTo>
                <a:lnTo>
                  <a:pt x="4382628" y="1062020"/>
                </a:lnTo>
                <a:lnTo>
                  <a:pt x="4383009" y="1071451"/>
                </a:lnTo>
                <a:lnTo>
                  <a:pt x="4383392" y="1080883"/>
                </a:lnTo>
                <a:lnTo>
                  <a:pt x="4384155" y="1090314"/>
                </a:lnTo>
                <a:lnTo>
                  <a:pt x="4385299" y="1099250"/>
                </a:lnTo>
                <a:lnTo>
                  <a:pt x="4386825" y="1107687"/>
                </a:lnTo>
                <a:lnTo>
                  <a:pt x="4388926" y="1115628"/>
                </a:lnTo>
                <a:lnTo>
                  <a:pt x="4390832" y="1122579"/>
                </a:lnTo>
                <a:lnTo>
                  <a:pt x="4392931" y="1129031"/>
                </a:lnTo>
                <a:lnTo>
                  <a:pt x="4395411" y="1134989"/>
                </a:lnTo>
                <a:lnTo>
                  <a:pt x="4398081" y="1139951"/>
                </a:lnTo>
                <a:lnTo>
                  <a:pt x="4400754" y="1144419"/>
                </a:lnTo>
                <a:lnTo>
                  <a:pt x="4403616" y="1147894"/>
                </a:lnTo>
                <a:lnTo>
                  <a:pt x="4406478" y="1149879"/>
                </a:lnTo>
                <a:lnTo>
                  <a:pt x="4408958" y="1150871"/>
                </a:lnTo>
                <a:lnTo>
                  <a:pt x="4411820" y="1150871"/>
                </a:lnTo>
                <a:lnTo>
                  <a:pt x="4414491" y="1149879"/>
                </a:lnTo>
                <a:lnTo>
                  <a:pt x="4413345" y="1141936"/>
                </a:lnTo>
                <a:lnTo>
                  <a:pt x="4412392" y="1133995"/>
                </a:lnTo>
                <a:lnTo>
                  <a:pt x="4410294" y="1121088"/>
                </a:lnTo>
                <a:lnTo>
                  <a:pt x="4408576" y="1111162"/>
                </a:lnTo>
                <a:lnTo>
                  <a:pt x="4408005" y="1107191"/>
                </a:lnTo>
                <a:lnTo>
                  <a:pt x="4407622" y="1103717"/>
                </a:lnTo>
                <a:lnTo>
                  <a:pt x="4407622" y="1100738"/>
                </a:lnTo>
                <a:lnTo>
                  <a:pt x="4408005" y="1098257"/>
                </a:lnTo>
                <a:lnTo>
                  <a:pt x="4408768" y="1096767"/>
                </a:lnTo>
                <a:lnTo>
                  <a:pt x="4409912" y="1095773"/>
                </a:lnTo>
                <a:lnTo>
                  <a:pt x="4411629" y="1094780"/>
                </a:lnTo>
                <a:lnTo>
                  <a:pt x="4414109" y="1094286"/>
                </a:lnTo>
                <a:lnTo>
                  <a:pt x="4416972" y="1094780"/>
                </a:lnTo>
                <a:lnTo>
                  <a:pt x="4420406" y="1095773"/>
                </a:lnTo>
                <a:lnTo>
                  <a:pt x="4419070" y="1086841"/>
                </a:lnTo>
                <a:lnTo>
                  <a:pt x="4417736" y="1080387"/>
                </a:lnTo>
                <a:lnTo>
                  <a:pt x="4416398" y="1074925"/>
                </a:lnTo>
                <a:lnTo>
                  <a:pt x="4415255" y="1071451"/>
                </a:lnTo>
                <a:lnTo>
                  <a:pt x="4413537" y="1069963"/>
                </a:lnTo>
                <a:lnTo>
                  <a:pt x="4412392" y="1069465"/>
                </a:lnTo>
                <a:lnTo>
                  <a:pt x="4410866" y="1069963"/>
                </a:lnTo>
                <a:lnTo>
                  <a:pt x="4409530" y="1070955"/>
                </a:lnTo>
                <a:lnTo>
                  <a:pt x="4408005" y="1073438"/>
                </a:lnTo>
                <a:lnTo>
                  <a:pt x="4406669" y="1075423"/>
                </a:lnTo>
                <a:lnTo>
                  <a:pt x="4403616" y="1081877"/>
                </a:lnTo>
                <a:lnTo>
                  <a:pt x="4400754" y="1088328"/>
                </a:lnTo>
                <a:lnTo>
                  <a:pt x="4399227" y="1090314"/>
                </a:lnTo>
                <a:lnTo>
                  <a:pt x="4397701" y="1092795"/>
                </a:lnTo>
                <a:lnTo>
                  <a:pt x="4396364" y="1077904"/>
                </a:lnTo>
                <a:lnTo>
                  <a:pt x="4395029" y="1064999"/>
                </a:lnTo>
                <a:lnTo>
                  <a:pt x="4394076" y="1059041"/>
                </a:lnTo>
                <a:lnTo>
                  <a:pt x="4392931" y="1053581"/>
                </a:lnTo>
                <a:lnTo>
                  <a:pt x="4391976" y="1048121"/>
                </a:lnTo>
                <a:lnTo>
                  <a:pt x="4390832" y="1043655"/>
                </a:lnTo>
                <a:lnTo>
                  <a:pt x="4389497" y="1039684"/>
                </a:lnTo>
                <a:lnTo>
                  <a:pt x="4387971" y="1035712"/>
                </a:lnTo>
                <a:lnTo>
                  <a:pt x="4386444" y="1032237"/>
                </a:lnTo>
                <a:lnTo>
                  <a:pt x="4384727" y="1028763"/>
                </a:lnTo>
                <a:lnTo>
                  <a:pt x="4382628" y="1025288"/>
                </a:lnTo>
                <a:lnTo>
                  <a:pt x="4380529" y="1022807"/>
                </a:lnTo>
                <a:lnTo>
                  <a:pt x="4378048" y="1019828"/>
                </a:lnTo>
                <a:lnTo>
                  <a:pt x="4375379" y="1017345"/>
                </a:lnTo>
                <a:lnTo>
                  <a:pt x="4374806" y="1011389"/>
                </a:lnTo>
                <a:lnTo>
                  <a:pt x="4374616" y="1005433"/>
                </a:lnTo>
                <a:lnTo>
                  <a:pt x="4374806" y="999973"/>
                </a:lnTo>
                <a:lnTo>
                  <a:pt x="4375758" y="995009"/>
                </a:lnTo>
                <a:lnTo>
                  <a:pt x="4376712" y="990541"/>
                </a:lnTo>
                <a:lnTo>
                  <a:pt x="4378048" y="986570"/>
                </a:lnTo>
                <a:lnTo>
                  <a:pt x="4379576" y="982104"/>
                </a:lnTo>
                <a:lnTo>
                  <a:pt x="4381101" y="978629"/>
                </a:lnTo>
                <a:lnTo>
                  <a:pt x="4384727" y="970686"/>
                </a:lnTo>
                <a:lnTo>
                  <a:pt x="4386444" y="966716"/>
                </a:lnTo>
                <a:lnTo>
                  <a:pt x="4387779" y="962745"/>
                </a:lnTo>
                <a:lnTo>
                  <a:pt x="4389115" y="958773"/>
                </a:lnTo>
                <a:lnTo>
                  <a:pt x="4390068" y="954306"/>
                </a:lnTo>
                <a:lnTo>
                  <a:pt x="4390832" y="948846"/>
                </a:lnTo>
                <a:lnTo>
                  <a:pt x="4391023" y="943882"/>
                </a:lnTo>
                <a:lnTo>
                  <a:pt x="4392931" y="942393"/>
                </a:lnTo>
                <a:lnTo>
                  <a:pt x="4395029" y="940903"/>
                </a:lnTo>
                <a:lnTo>
                  <a:pt x="4396937" y="940408"/>
                </a:lnTo>
                <a:lnTo>
                  <a:pt x="4398654" y="940408"/>
                </a:lnTo>
                <a:lnTo>
                  <a:pt x="4400754" y="940903"/>
                </a:lnTo>
                <a:lnTo>
                  <a:pt x="4402662" y="942393"/>
                </a:lnTo>
                <a:lnTo>
                  <a:pt x="4404380" y="943882"/>
                </a:lnTo>
                <a:lnTo>
                  <a:pt x="4406478" y="946363"/>
                </a:lnTo>
                <a:lnTo>
                  <a:pt x="4408385" y="948846"/>
                </a:lnTo>
                <a:lnTo>
                  <a:pt x="4410102" y="952321"/>
                </a:lnTo>
                <a:lnTo>
                  <a:pt x="4412011" y="956788"/>
                </a:lnTo>
                <a:lnTo>
                  <a:pt x="4414109" y="962247"/>
                </a:lnTo>
                <a:lnTo>
                  <a:pt x="4415826" y="967709"/>
                </a:lnTo>
                <a:lnTo>
                  <a:pt x="4417736" y="974659"/>
                </a:lnTo>
                <a:lnTo>
                  <a:pt x="4419832" y="982104"/>
                </a:lnTo>
                <a:lnTo>
                  <a:pt x="4421550" y="990541"/>
                </a:lnTo>
                <a:lnTo>
                  <a:pt x="4437004" y="962247"/>
                </a:lnTo>
                <a:lnTo>
                  <a:pt x="4438531" y="966716"/>
                </a:lnTo>
                <a:lnTo>
                  <a:pt x="4439868" y="970686"/>
                </a:lnTo>
                <a:lnTo>
                  <a:pt x="4440821" y="974659"/>
                </a:lnTo>
                <a:lnTo>
                  <a:pt x="4441394" y="978134"/>
                </a:lnTo>
                <a:lnTo>
                  <a:pt x="4442157" y="981606"/>
                </a:lnTo>
                <a:lnTo>
                  <a:pt x="4442348" y="985083"/>
                </a:lnTo>
                <a:lnTo>
                  <a:pt x="4442728" y="990541"/>
                </a:lnTo>
                <a:lnTo>
                  <a:pt x="4443303" y="996994"/>
                </a:lnTo>
                <a:lnTo>
                  <a:pt x="4443874" y="1002950"/>
                </a:lnTo>
                <a:lnTo>
                  <a:pt x="4444256" y="1006425"/>
                </a:lnTo>
                <a:lnTo>
                  <a:pt x="4445019" y="1009902"/>
                </a:lnTo>
                <a:lnTo>
                  <a:pt x="4445782" y="1013872"/>
                </a:lnTo>
                <a:lnTo>
                  <a:pt x="4446927" y="1017843"/>
                </a:lnTo>
                <a:lnTo>
                  <a:pt x="4446927" y="1012879"/>
                </a:lnTo>
                <a:lnTo>
                  <a:pt x="4447117" y="1007916"/>
                </a:lnTo>
                <a:lnTo>
                  <a:pt x="4447690" y="1002950"/>
                </a:lnTo>
                <a:lnTo>
                  <a:pt x="4448072" y="998980"/>
                </a:lnTo>
                <a:lnTo>
                  <a:pt x="4448454" y="996001"/>
                </a:lnTo>
                <a:lnTo>
                  <a:pt x="4449215" y="992528"/>
                </a:lnTo>
                <a:lnTo>
                  <a:pt x="4449789" y="990045"/>
                </a:lnTo>
                <a:lnTo>
                  <a:pt x="4450743" y="987068"/>
                </a:lnTo>
                <a:lnTo>
                  <a:pt x="4451504" y="985577"/>
                </a:lnTo>
                <a:lnTo>
                  <a:pt x="4452460" y="983591"/>
                </a:lnTo>
                <a:lnTo>
                  <a:pt x="4453605" y="982600"/>
                </a:lnTo>
                <a:lnTo>
                  <a:pt x="4454558" y="982104"/>
                </a:lnTo>
                <a:lnTo>
                  <a:pt x="4455894" y="981606"/>
                </a:lnTo>
                <a:lnTo>
                  <a:pt x="4457039" y="981606"/>
                </a:lnTo>
                <a:lnTo>
                  <a:pt x="4459710" y="982104"/>
                </a:lnTo>
                <a:lnTo>
                  <a:pt x="4462571" y="984585"/>
                </a:lnTo>
                <a:lnTo>
                  <a:pt x="4465434" y="987562"/>
                </a:lnTo>
                <a:lnTo>
                  <a:pt x="4468296" y="992528"/>
                </a:lnTo>
                <a:lnTo>
                  <a:pt x="4471349" y="997988"/>
                </a:lnTo>
                <a:lnTo>
                  <a:pt x="4474212" y="1004440"/>
                </a:lnTo>
                <a:lnTo>
                  <a:pt x="4477265" y="1011887"/>
                </a:lnTo>
                <a:lnTo>
                  <a:pt x="4479935" y="1019828"/>
                </a:lnTo>
                <a:lnTo>
                  <a:pt x="4482416" y="1028763"/>
                </a:lnTo>
                <a:lnTo>
                  <a:pt x="4481652" y="1032237"/>
                </a:lnTo>
                <a:lnTo>
                  <a:pt x="4480507" y="1034718"/>
                </a:lnTo>
                <a:lnTo>
                  <a:pt x="4479554" y="1035712"/>
                </a:lnTo>
                <a:lnTo>
                  <a:pt x="4478791" y="1035712"/>
                </a:lnTo>
                <a:lnTo>
                  <a:pt x="4477646" y="1035712"/>
                </a:lnTo>
                <a:lnTo>
                  <a:pt x="4476691" y="1034718"/>
                </a:lnTo>
                <a:lnTo>
                  <a:pt x="4474783" y="1031739"/>
                </a:lnTo>
                <a:lnTo>
                  <a:pt x="4473066" y="1028267"/>
                </a:lnTo>
                <a:lnTo>
                  <a:pt x="4471159" y="1025784"/>
                </a:lnTo>
                <a:lnTo>
                  <a:pt x="4470203" y="1024792"/>
                </a:lnTo>
                <a:lnTo>
                  <a:pt x="4469058" y="1024792"/>
                </a:lnTo>
                <a:lnTo>
                  <a:pt x="4468296" y="1024792"/>
                </a:lnTo>
                <a:lnTo>
                  <a:pt x="4467151" y="1026777"/>
                </a:lnTo>
                <a:lnTo>
                  <a:pt x="4472112" y="1043655"/>
                </a:lnTo>
                <a:lnTo>
                  <a:pt x="4476691" y="1061522"/>
                </a:lnTo>
                <a:lnTo>
                  <a:pt x="4481462" y="1078898"/>
                </a:lnTo>
                <a:lnTo>
                  <a:pt x="4485849" y="1096767"/>
                </a:lnTo>
                <a:lnTo>
                  <a:pt x="4489664" y="1115132"/>
                </a:lnTo>
                <a:lnTo>
                  <a:pt x="4493671" y="1132506"/>
                </a:lnTo>
                <a:lnTo>
                  <a:pt x="4497679" y="1150871"/>
                </a:lnTo>
                <a:lnTo>
                  <a:pt x="4501112" y="1168742"/>
                </a:lnTo>
                <a:lnTo>
                  <a:pt x="4504548" y="1186611"/>
                </a:lnTo>
                <a:lnTo>
                  <a:pt x="4507792" y="1204977"/>
                </a:lnTo>
                <a:lnTo>
                  <a:pt x="4510844" y="1223344"/>
                </a:lnTo>
                <a:lnTo>
                  <a:pt x="4513897" y="1241709"/>
                </a:lnTo>
                <a:lnTo>
                  <a:pt x="4516569" y="1259082"/>
                </a:lnTo>
                <a:lnTo>
                  <a:pt x="4519047" y="1277448"/>
                </a:lnTo>
                <a:lnTo>
                  <a:pt x="4521718" y="1295815"/>
                </a:lnTo>
                <a:lnTo>
                  <a:pt x="4524008" y="1314182"/>
                </a:lnTo>
                <a:lnTo>
                  <a:pt x="4528398" y="1349423"/>
                </a:lnTo>
                <a:lnTo>
                  <a:pt x="4532404" y="1384170"/>
                </a:lnTo>
                <a:lnTo>
                  <a:pt x="4536030" y="1418419"/>
                </a:lnTo>
                <a:lnTo>
                  <a:pt x="4539272" y="1452670"/>
                </a:lnTo>
                <a:lnTo>
                  <a:pt x="4542326" y="1484934"/>
                </a:lnTo>
                <a:lnTo>
                  <a:pt x="4544997" y="1517696"/>
                </a:lnTo>
                <a:lnTo>
                  <a:pt x="4549957" y="1578751"/>
                </a:lnTo>
                <a:lnTo>
                  <a:pt x="4553582" y="1586196"/>
                </a:lnTo>
                <a:lnTo>
                  <a:pt x="4557208" y="1593641"/>
                </a:lnTo>
                <a:lnTo>
                  <a:pt x="4560834" y="1601584"/>
                </a:lnTo>
                <a:lnTo>
                  <a:pt x="4564268" y="1610023"/>
                </a:lnTo>
                <a:lnTo>
                  <a:pt x="4565793" y="1614985"/>
                </a:lnTo>
                <a:lnTo>
                  <a:pt x="4567512" y="1620941"/>
                </a:lnTo>
                <a:lnTo>
                  <a:pt x="4569418" y="1627395"/>
                </a:lnTo>
                <a:lnTo>
                  <a:pt x="4570945" y="1633352"/>
                </a:lnTo>
                <a:lnTo>
                  <a:pt x="4572662" y="1641293"/>
                </a:lnTo>
                <a:lnTo>
                  <a:pt x="4574189" y="1649234"/>
                </a:lnTo>
                <a:lnTo>
                  <a:pt x="4575716" y="1658667"/>
                </a:lnTo>
                <a:lnTo>
                  <a:pt x="4577050" y="1668595"/>
                </a:lnTo>
                <a:lnTo>
                  <a:pt x="4575524" y="1671574"/>
                </a:lnTo>
                <a:lnTo>
                  <a:pt x="4574189" y="1674551"/>
                </a:lnTo>
                <a:lnTo>
                  <a:pt x="4573234" y="1678026"/>
                </a:lnTo>
                <a:lnTo>
                  <a:pt x="4572662" y="1682494"/>
                </a:lnTo>
                <a:lnTo>
                  <a:pt x="4572089" y="1686960"/>
                </a:lnTo>
                <a:lnTo>
                  <a:pt x="4572089" y="1692420"/>
                </a:lnTo>
                <a:lnTo>
                  <a:pt x="4572472" y="1697384"/>
                </a:lnTo>
                <a:lnTo>
                  <a:pt x="4572853" y="1702844"/>
                </a:lnTo>
                <a:lnTo>
                  <a:pt x="4572089" y="1703836"/>
                </a:lnTo>
                <a:lnTo>
                  <a:pt x="4571517" y="1702844"/>
                </a:lnTo>
                <a:lnTo>
                  <a:pt x="4570945" y="1702348"/>
                </a:lnTo>
                <a:lnTo>
                  <a:pt x="4570182" y="1701357"/>
                </a:lnTo>
                <a:lnTo>
                  <a:pt x="4569039" y="1698378"/>
                </a:lnTo>
                <a:lnTo>
                  <a:pt x="4568084" y="1693910"/>
                </a:lnTo>
                <a:lnTo>
                  <a:pt x="4565793" y="1683486"/>
                </a:lnTo>
                <a:lnTo>
                  <a:pt x="4563886" y="1672566"/>
                </a:lnTo>
                <a:lnTo>
                  <a:pt x="4562549" y="1688450"/>
                </a:lnTo>
                <a:lnTo>
                  <a:pt x="4561404" y="1702348"/>
                </a:lnTo>
                <a:lnTo>
                  <a:pt x="4561023" y="1715751"/>
                </a:lnTo>
                <a:lnTo>
                  <a:pt x="4560834" y="1728161"/>
                </a:lnTo>
                <a:lnTo>
                  <a:pt x="4561023" y="1740570"/>
                </a:lnTo>
                <a:lnTo>
                  <a:pt x="4561597" y="1752484"/>
                </a:lnTo>
                <a:lnTo>
                  <a:pt x="4562549" y="1764395"/>
                </a:lnTo>
                <a:lnTo>
                  <a:pt x="4563886" y="1777300"/>
                </a:lnTo>
                <a:lnTo>
                  <a:pt x="4565604" y="1789712"/>
                </a:lnTo>
                <a:lnTo>
                  <a:pt x="4567512" y="1803609"/>
                </a:lnTo>
                <a:lnTo>
                  <a:pt x="4572662" y="1833889"/>
                </a:lnTo>
                <a:lnTo>
                  <a:pt x="4578958" y="1869628"/>
                </a:lnTo>
                <a:lnTo>
                  <a:pt x="4586400" y="1912316"/>
                </a:lnTo>
                <a:lnTo>
                  <a:pt x="4588118" y="1911324"/>
                </a:lnTo>
                <a:lnTo>
                  <a:pt x="4589071" y="1909835"/>
                </a:lnTo>
                <a:lnTo>
                  <a:pt x="4589453" y="1908843"/>
                </a:lnTo>
                <a:lnTo>
                  <a:pt x="4590406" y="1905864"/>
                </a:lnTo>
                <a:lnTo>
                  <a:pt x="4590789" y="1902885"/>
                </a:lnTo>
                <a:lnTo>
                  <a:pt x="4590789" y="1898915"/>
                </a:lnTo>
                <a:lnTo>
                  <a:pt x="4590789" y="1893949"/>
                </a:lnTo>
                <a:lnTo>
                  <a:pt x="4590216" y="1885016"/>
                </a:lnTo>
                <a:lnTo>
                  <a:pt x="4589643" y="1876081"/>
                </a:lnTo>
                <a:lnTo>
                  <a:pt x="4589643" y="1871117"/>
                </a:lnTo>
                <a:lnTo>
                  <a:pt x="4590025" y="1867147"/>
                </a:lnTo>
                <a:lnTo>
                  <a:pt x="4590599" y="1864664"/>
                </a:lnTo>
                <a:lnTo>
                  <a:pt x="4590980" y="1862678"/>
                </a:lnTo>
                <a:lnTo>
                  <a:pt x="4591551" y="1861687"/>
                </a:lnTo>
                <a:lnTo>
                  <a:pt x="4592123" y="1860693"/>
                </a:lnTo>
                <a:lnTo>
                  <a:pt x="4593076" y="1859702"/>
                </a:lnTo>
                <a:lnTo>
                  <a:pt x="4594986" y="1859204"/>
                </a:lnTo>
                <a:lnTo>
                  <a:pt x="4594986" y="1870126"/>
                </a:lnTo>
                <a:lnTo>
                  <a:pt x="4594986" y="1878067"/>
                </a:lnTo>
                <a:lnTo>
                  <a:pt x="4594986" y="1885016"/>
                </a:lnTo>
                <a:lnTo>
                  <a:pt x="4594986" y="1890476"/>
                </a:lnTo>
                <a:lnTo>
                  <a:pt x="4595559" y="1895934"/>
                </a:lnTo>
                <a:lnTo>
                  <a:pt x="4596703" y="1902885"/>
                </a:lnTo>
                <a:lnTo>
                  <a:pt x="4598801" y="1910828"/>
                </a:lnTo>
                <a:lnTo>
                  <a:pt x="4601472" y="1921253"/>
                </a:lnTo>
                <a:lnTo>
                  <a:pt x="4600901" y="1922740"/>
                </a:lnTo>
                <a:lnTo>
                  <a:pt x="4600328" y="1923732"/>
                </a:lnTo>
                <a:lnTo>
                  <a:pt x="4599564" y="1924229"/>
                </a:lnTo>
                <a:lnTo>
                  <a:pt x="4598801" y="1924229"/>
                </a:lnTo>
                <a:lnTo>
                  <a:pt x="4597657" y="1924229"/>
                </a:lnTo>
                <a:lnTo>
                  <a:pt x="4596322" y="1922740"/>
                </a:lnTo>
                <a:lnTo>
                  <a:pt x="4594986" y="1921253"/>
                </a:lnTo>
                <a:lnTo>
                  <a:pt x="4593841" y="1920259"/>
                </a:lnTo>
                <a:lnTo>
                  <a:pt x="4592506" y="1919761"/>
                </a:lnTo>
                <a:lnTo>
                  <a:pt x="4591933" y="1919761"/>
                </a:lnTo>
                <a:lnTo>
                  <a:pt x="4591170" y="1920259"/>
                </a:lnTo>
                <a:lnTo>
                  <a:pt x="4592696" y="1924725"/>
                </a:lnTo>
                <a:lnTo>
                  <a:pt x="4594031" y="1928698"/>
                </a:lnTo>
                <a:lnTo>
                  <a:pt x="4595177" y="1933662"/>
                </a:lnTo>
                <a:lnTo>
                  <a:pt x="4596322" y="1937630"/>
                </a:lnTo>
                <a:lnTo>
                  <a:pt x="4596893" y="1942101"/>
                </a:lnTo>
                <a:lnTo>
                  <a:pt x="4597657" y="1946071"/>
                </a:lnTo>
                <a:lnTo>
                  <a:pt x="4598801" y="1954508"/>
                </a:lnTo>
                <a:lnTo>
                  <a:pt x="4599183" y="1962947"/>
                </a:lnTo>
                <a:lnTo>
                  <a:pt x="4599183" y="1971882"/>
                </a:lnTo>
                <a:lnTo>
                  <a:pt x="4599183" y="1979825"/>
                </a:lnTo>
                <a:lnTo>
                  <a:pt x="4598993" y="1988263"/>
                </a:lnTo>
                <a:lnTo>
                  <a:pt x="4598801" y="1996700"/>
                </a:lnTo>
                <a:lnTo>
                  <a:pt x="4598801" y="2004643"/>
                </a:lnTo>
                <a:lnTo>
                  <a:pt x="4598993" y="2013080"/>
                </a:lnTo>
                <a:lnTo>
                  <a:pt x="4599564" y="2022017"/>
                </a:lnTo>
                <a:lnTo>
                  <a:pt x="4599947" y="2025987"/>
                </a:lnTo>
                <a:lnTo>
                  <a:pt x="4600710" y="2029958"/>
                </a:lnTo>
                <a:lnTo>
                  <a:pt x="4601283" y="2034426"/>
                </a:lnTo>
                <a:lnTo>
                  <a:pt x="4602237" y="2038397"/>
                </a:lnTo>
                <a:lnTo>
                  <a:pt x="4603571" y="2042863"/>
                </a:lnTo>
                <a:lnTo>
                  <a:pt x="4604718" y="2046836"/>
                </a:lnTo>
                <a:lnTo>
                  <a:pt x="4606241" y="2050806"/>
                </a:lnTo>
                <a:lnTo>
                  <a:pt x="4607960" y="2055272"/>
                </a:lnTo>
                <a:lnTo>
                  <a:pt x="4608533" y="2063711"/>
                </a:lnTo>
                <a:lnTo>
                  <a:pt x="4608533" y="2068675"/>
                </a:lnTo>
                <a:lnTo>
                  <a:pt x="4608342" y="2070165"/>
                </a:lnTo>
                <a:lnTo>
                  <a:pt x="4608151" y="2071652"/>
                </a:lnTo>
                <a:lnTo>
                  <a:pt x="4607768" y="2072648"/>
                </a:lnTo>
                <a:lnTo>
                  <a:pt x="4607197" y="2072648"/>
                </a:lnTo>
                <a:lnTo>
                  <a:pt x="4606241" y="2072648"/>
                </a:lnTo>
                <a:lnTo>
                  <a:pt x="4604907" y="2071158"/>
                </a:lnTo>
                <a:lnTo>
                  <a:pt x="4603571" y="2068675"/>
                </a:lnTo>
                <a:lnTo>
                  <a:pt x="4602044" y="2065696"/>
                </a:lnTo>
                <a:lnTo>
                  <a:pt x="4599183" y="2060237"/>
                </a:lnTo>
                <a:lnTo>
                  <a:pt x="4597848" y="2057755"/>
                </a:lnTo>
                <a:lnTo>
                  <a:pt x="4596703" y="2056762"/>
                </a:lnTo>
                <a:lnTo>
                  <a:pt x="4596322" y="2056762"/>
                </a:lnTo>
                <a:lnTo>
                  <a:pt x="4596130" y="2056762"/>
                </a:lnTo>
                <a:lnTo>
                  <a:pt x="4595940" y="2057755"/>
                </a:lnTo>
                <a:lnTo>
                  <a:pt x="4595559" y="2058749"/>
                </a:lnTo>
                <a:lnTo>
                  <a:pt x="4595940" y="2062720"/>
                </a:lnTo>
                <a:lnTo>
                  <a:pt x="4596513" y="2069173"/>
                </a:lnTo>
                <a:lnTo>
                  <a:pt x="4595940" y="2069173"/>
                </a:lnTo>
                <a:lnTo>
                  <a:pt x="4595177" y="2068675"/>
                </a:lnTo>
                <a:lnTo>
                  <a:pt x="4593841" y="2067682"/>
                </a:lnTo>
                <a:lnTo>
                  <a:pt x="4592696" y="2064705"/>
                </a:lnTo>
                <a:lnTo>
                  <a:pt x="4591933" y="2060734"/>
                </a:lnTo>
                <a:lnTo>
                  <a:pt x="4590789" y="2056264"/>
                </a:lnTo>
                <a:lnTo>
                  <a:pt x="4590025" y="2050806"/>
                </a:lnTo>
                <a:lnTo>
                  <a:pt x="4588118" y="2038397"/>
                </a:lnTo>
                <a:lnTo>
                  <a:pt x="4584872" y="2011095"/>
                </a:lnTo>
                <a:lnTo>
                  <a:pt x="4583347" y="1999183"/>
                </a:lnTo>
                <a:lnTo>
                  <a:pt x="4582203" y="1993226"/>
                </a:lnTo>
                <a:lnTo>
                  <a:pt x="4581439" y="1988759"/>
                </a:lnTo>
                <a:lnTo>
                  <a:pt x="4579913" y="1991240"/>
                </a:lnTo>
                <a:lnTo>
                  <a:pt x="4578770" y="1993226"/>
                </a:lnTo>
                <a:lnTo>
                  <a:pt x="4577813" y="1995707"/>
                </a:lnTo>
                <a:lnTo>
                  <a:pt x="4577050" y="1998686"/>
                </a:lnTo>
                <a:lnTo>
                  <a:pt x="4576479" y="2001169"/>
                </a:lnTo>
                <a:lnTo>
                  <a:pt x="4576098" y="2004643"/>
                </a:lnTo>
                <a:lnTo>
                  <a:pt x="4575905" y="2008116"/>
                </a:lnTo>
                <a:lnTo>
                  <a:pt x="4575905" y="2011593"/>
                </a:lnTo>
                <a:lnTo>
                  <a:pt x="4576098" y="2019038"/>
                </a:lnTo>
                <a:lnTo>
                  <a:pt x="4576859" y="2026483"/>
                </a:lnTo>
                <a:lnTo>
                  <a:pt x="4578004" y="2034922"/>
                </a:lnTo>
                <a:lnTo>
                  <a:pt x="4579341" y="2042863"/>
                </a:lnTo>
                <a:lnTo>
                  <a:pt x="4582775" y="2060237"/>
                </a:lnTo>
                <a:lnTo>
                  <a:pt x="4585828" y="2077114"/>
                </a:lnTo>
                <a:lnTo>
                  <a:pt x="4586782" y="2085055"/>
                </a:lnTo>
                <a:lnTo>
                  <a:pt x="4587736" y="2092502"/>
                </a:lnTo>
                <a:lnTo>
                  <a:pt x="4588498" y="2099948"/>
                </a:lnTo>
                <a:lnTo>
                  <a:pt x="4588498" y="2103422"/>
                </a:lnTo>
                <a:lnTo>
                  <a:pt x="4588498" y="2106401"/>
                </a:lnTo>
                <a:lnTo>
                  <a:pt x="4585636" y="2098458"/>
                </a:lnTo>
                <a:lnTo>
                  <a:pt x="4583538" y="2092998"/>
                </a:lnTo>
                <a:lnTo>
                  <a:pt x="4582775" y="2091509"/>
                </a:lnTo>
                <a:lnTo>
                  <a:pt x="4581820" y="2091013"/>
                </a:lnTo>
                <a:lnTo>
                  <a:pt x="4581248" y="2090515"/>
                </a:lnTo>
                <a:lnTo>
                  <a:pt x="4580676" y="2091013"/>
                </a:lnTo>
                <a:lnTo>
                  <a:pt x="4580295" y="2091509"/>
                </a:lnTo>
                <a:lnTo>
                  <a:pt x="4579913" y="2092502"/>
                </a:lnTo>
                <a:lnTo>
                  <a:pt x="4579150" y="2095977"/>
                </a:lnTo>
                <a:lnTo>
                  <a:pt x="4578770" y="2100443"/>
                </a:lnTo>
                <a:lnTo>
                  <a:pt x="4578577" y="2106401"/>
                </a:lnTo>
                <a:lnTo>
                  <a:pt x="4577813" y="2117321"/>
                </a:lnTo>
                <a:lnTo>
                  <a:pt x="4577432" y="2122283"/>
                </a:lnTo>
                <a:lnTo>
                  <a:pt x="4576859" y="2126752"/>
                </a:lnTo>
                <a:lnTo>
                  <a:pt x="4576479" y="2128737"/>
                </a:lnTo>
                <a:lnTo>
                  <a:pt x="4575905" y="2129731"/>
                </a:lnTo>
                <a:lnTo>
                  <a:pt x="4575524" y="2130226"/>
                </a:lnTo>
                <a:lnTo>
                  <a:pt x="4574759" y="2130722"/>
                </a:lnTo>
                <a:lnTo>
                  <a:pt x="4573998" y="2130722"/>
                </a:lnTo>
                <a:lnTo>
                  <a:pt x="4573044" y="2130226"/>
                </a:lnTo>
                <a:lnTo>
                  <a:pt x="4572089" y="2128737"/>
                </a:lnTo>
                <a:lnTo>
                  <a:pt x="4570945" y="2126752"/>
                </a:lnTo>
                <a:lnTo>
                  <a:pt x="4572853" y="2140155"/>
                </a:lnTo>
                <a:lnTo>
                  <a:pt x="4574571" y="2151570"/>
                </a:lnTo>
                <a:lnTo>
                  <a:pt x="4576287" y="2161003"/>
                </a:lnTo>
                <a:lnTo>
                  <a:pt x="4578004" y="2169440"/>
                </a:lnTo>
                <a:lnTo>
                  <a:pt x="4581439" y="2183340"/>
                </a:lnTo>
                <a:lnTo>
                  <a:pt x="4584111" y="2194756"/>
                </a:lnTo>
                <a:lnTo>
                  <a:pt x="4585065" y="2200216"/>
                </a:lnTo>
                <a:lnTo>
                  <a:pt x="4586017" y="2205676"/>
                </a:lnTo>
                <a:lnTo>
                  <a:pt x="4586400" y="2210640"/>
                </a:lnTo>
                <a:lnTo>
                  <a:pt x="4586782" y="2216596"/>
                </a:lnTo>
                <a:lnTo>
                  <a:pt x="4586782" y="2223050"/>
                </a:lnTo>
                <a:lnTo>
                  <a:pt x="4586400" y="2230495"/>
                </a:lnTo>
                <a:lnTo>
                  <a:pt x="4585828" y="2238934"/>
                </a:lnTo>
                <a:lnTo>
                  <a:pt x="4584682" y="2248860"/>
                </a:lnTo>
                <a:lnTo>
                  <a:pt x="4585256" y="2253824"/>
                </a:lnTo>
                <a:lnTo>
                  <a:pt x="4586017" y="2259284"/>
                </a:lnTo>
                <a:lnTo>
                  <a:pt x="4586782" y="2263257"/>
                </a:lnTo>
                <a:lnTo>
                  <a:pt x="4587545" y="2267227"/>
                </a:lnTo>
                <a:lnTo>
                  <a:pt x="4588498" y="2270702"/>
                </a:lnTo>
                <a:lnTo>
                  <a:pt x="4589262" y="2273183"/>
                </a:lnTo>
                <a:lnTo>
                  <a:pt x="4591170" y="2278147"/>
                </a:lnTo>
                <a:lnTo>
                  <a:pt x="4593269" y="2280628"/>
                </a:lnTo>
                <a:lnTo>
                  <a:pt x="4595367" y="2283607"/>
                </a:lnTo>
                <a:lnTo>
                  <a:pt x="4599564" y="2288075"/>
                </a:lnTo>
                <a:lnTo>
                  <a:pt x="4600518" y="2287577"/>
                </a:lnTo>
                <a:lnTo>
                  <a:pt x="4601283" y="2286090"/>
                </a:lnTo>
                <a:lnTo>
                  <a:pt x="4601854" y="2283607"/>
                </a:lnTo>
                <a:lnTo>
                  <a:pt x="4602426" y="2280628"/>
                </a:lnTo>
                <a:lnTo>
                  <a:pt x="4602618" y="2277153"/>
                </a:lnTo>
                <a:lnTo>
                  <a:pt x="4602808" y="2273183"/>
                </a:lnTo>
                <a:lnTo>
                  <a:pt x="4602618" y="2264248"/>
                </a:lnTo>
                <a:lnTo>
                  <a:pt x="4602237" y="2254818"/>
                </a:lnTo>
                <a:lnTo>
                  <a:pt x="4601283" y="2244394"/>
                </a:lnTo>
                <a:lnTo>
                  <a:pt x="4600710" y="2240421"/>
                </a:lnTo>
                <a:lnTo>
                  <a:pt x="4599947" y="2235957"/>
                </a:lnTo>
                <a:lnTo>
                  <a:pt x="4599183" y="2232480"/>
                </a:lnTo>
                <a:lnTo>
                  <a:pt x="4598230" y="2229005"/>
                </a:lnTo>
                <a:lnTo>
                  <a:pt x="4599755" y="2231984"/>
                </a:lnTo>
                <a:lnTo>
                  <a:pt x="4601283" y="2234963"/>
                </a:lnTo>
                <a:lnTo>
                  <a:pt x="4602426" y="2238436"/>
                </a:lnTo>
                <a:lnTo>
                  <a:pt x="4603381" y="2242408"/>
                </a:lnTo>
                <a:lnTo>
                  <a:pt x="4604142" y="2247371"/>
                </a:lnTo>
                <a:lnTo>
                  <a:pt x="4604907" y="2252337"/>
                </a:lnTo>
                <a:lnTo>
                  <a:pt x="4605290" y="2257299"/>
                </a:lnTo>
                <a:lnTo>
                  <a:pt x="4605670" y="2263257"/>
                </a:lnTo>
                <a:lnTo>
                  <a:pt x="4605860" y="2275666"/>
                </a:lnTo>
                <a:lnTo>
                  <a:pt x="4605860" y="2288571"/>
                </a:lnTo>
                <a:lnTo>
                  <a:pt x="4605479" y="2303462"/>
                </a:lnTo>
                <a:lnTo>
                  <a:pt x="4604907" y="2319843"/>
                </a:lnTo>
                <a:lnTo>
                  <a:pt x="4603571" y="2353101"/>
                </a:lnTo>
                <a:lnTo>
                  <a:pt x="4602808" y="2370970"/>
                </a:lnTo>
                <a:lnTo>
                  <a:pt x="4602426" y="2389335"/>
                </a:lnTo>
                <a:lnTo>
                  <a:pt x="4602237" y="2407205"/>
                </a:lnTo>
                <a:lnTo>
                  <a:pt x="4602426" y="2425572"/>
                </a:lnTo>
                <a:lnTo>
                  <a:pt x="4602618" y="2435004"/>
                </a:lnTo>
                <a:lnTo>
                  <a:pt x="4603191" y="2444435"/>
                </a:lnTo>
                <a:lnTo>
                  <a:pt x="4603571" y="2453867"/>
                </a:lnTo>
                <a:lnTo>
                  <a:pt x="4604142" y="2462800"/>
                </a:lnTo>
                <a:lnTo>
                  <a:pt x="4601854" y="2458829"/>
                </a:lnTo>
                <a:lnTo>
                  <a:pt x="4599755" y="2454859"/>
                </a:lnTo>
                <a:lnTo>
                  <a:pt x="4597848" y="2449397"/>
                </a:lnTo>
                <a:lnTo>
                  <a:pt x="4595940" y="2444435"/>
                </a:lnTo>
                <a:lnTo>
                  <a:pt x="4594413" y="2438973"/>
                </a:lnTo>
                <a:lnTo>
                  <a:pt x="4592696" y="2432519"/>
                </a:lnTo>
                <a:lnTo>
                  <a:pt x="4591551" y="2425572"/>
                </a:lnTo>
                <a:lnTo>
                  <a:pt x="4590406" y="2418622"/>
                </a:lnTo>
                <a:lnTo>
                  <a:pt x="4589262" y="2411673"/>
                </a:lnTo>
                <a:lnTo>
                  <a:pt x="4588498" y="2403234"/>
                </a:lnTo>
                <a:lnTo>
                  <a:pt x="4586590" y="2386854"/>
                </a:lnTo>
                <a:lnTo>
                  <a:pt x="4585065" y="2369977"/>
                </a:lnTo>
                <a:lnTo>
                  <a:pt x="4583729" y="2351611"/>
                </a:lnTo>
                <a:lnTo>
                  <a:pt x="4582394" y="2332749"/>
                </a:lnTo>
                <a:lnTo>
                  <a:pt x="4580868" y="2313886"/>
                </a:lnTo>
                <a:lnTo>
                  <a:pt x="4579150" y="2294529"/>
                </a:lnTo>
                <a:lnTo>
                  <a:pt x="4577050" y="2275666"/>
                </a:lnTo>
                <a:lnTo>
                  <a:pt x="4575716" y="2266731"/>
                </a:lnTo>
                <a:lnTo>
                  <a:pt x="4574189" y="2256803"/>
                </a:lnTo>
                <a:lnTo>
                  <a:pt x="4572662" y="2247868"/>
                </a:lnTo>
                <a:lnTo>
                  <a:pt x="4570945" y="2238934"/>
                </a:lnTo>
                <a:lnTo>
                  <a:pt x="4568846" y="2229997"/>
                </a:lnTo>
                <a:lnTo>
                  <a:pt x="4566938" y="2221560"/>
                </a:lnTo>
                <a:lnTo>
                  <a:pt x="4564458" y="2213617"/>
                </a:lnTo>
                <a:lnTo>
                  <a:pt x="4561787" y="2205676"/>
                </a:lnTo>
                <a:lnTo>
                  <a:pt x="4562549" y="2199223"/>
                </a:lnTo>
                <a:lnTo>
                  <a:pt x="4562741" y="2193765"/>
                </a:lnTo>
                <a:lnTo>
                  <a:pt x="4562932" y="2187807"/>
                </a:lnTo>
                <a:lnTo>
                  <a:pt x="4563123" y="2182843"/>
                </a:lnTo>
                <a:lnTo>
                  <a:pt x="4562932" y="2178376"/>
                </a:lnTo>
                <a:lnTo>
                  <a:pt x="4562741" y="2173410"/>
                </a:lnTo>
                <a:lnTo>
                  <a:pt x="4562549" y="2169440"/>
                </a:lnTo>
                <a:lnTo>
                  <a:pt x="4562169" y="2165469"/>
                </a:lnTo>
                <a:lnTo>
                  <a:pt x="4560834" y="2158520"/>
                </a:lnTo>
                <a:lnTo>
                  <a:pt x="4559307" y="2152068"/>
                </a:lnTo>
                <a:lnTo>
                  <a:pt x="4557208" y="2146110"/>
                </a:lnTo>
                <a:lnTo>
                  <a:pt x="4555298" y="2140155"/>
                </a:lnTo>
                <a:lnTo>
                  <a:pt x="4551103" y="2128737"/>
                </a:lnTo>
                <a:lnTo>
                  <a:pt x="4549196" y="2122283"/>
                </a:lnTo>
                <a:lnTo>
                  <a:pt x="4547478" y="2114838"/>
                </a:lnTo>
                <a:lnTo>
                  <a:pt x="4545569" y="2106897"/>
                </a:lnTo>
                <a:lnTo>
                  <a:pt x="4544997" y="2102927"/>
                </a:lnTo>
                <a:lnTo>
                  <a:pt x="4544616" y="2098458"/>
                </a:lnTo>
                <a:lnTo>
                  <a:pt x="4544042" y="2092998"/>
                </a:lnTo>
                <a:lnTo>
                  <a:pt x="4543662" y="2088036"/>
                </a:lnTo>
                <a:lnTo>
                  <a:pt x="4543470" y="2082574"/>
                </a:lnTo>
                <a:lnTo>
                  <a:pt x="4543470" y="2076618"/>
                </a:lnTo>
                <a:lnTo>
                  <a:pt x="4544806" y="2076618"/>
                </a:lnTo>
                <a:lnTo>
                  <a:pt x="4546332" y="2077612"/>
                </a:lnTo>
                <a:lnTo>
                  <a:pt x="4547667" y="2079597"/>
                </a:lnTo>
                <a:lnTo>
                  <a:pt x="4549004" y="2081583"/>
                </a:lnTo>
                <a:lnTo>
                  <a:pt x="4549957" y="2085055"/>
                </a:lnTo>
                <a:lnTo>
                  <a:pt x="4551293" y="2088530"/>
                </a:lnTo>
                <a:lnTo>
                  <a:pt x="4553582" y="2096969"/>
                </a:lnTo>
                <a:lnTo>
                  <a:pt x="4555681" y="2106897"/>
                </a:lnTo>
                <a:lnTo>
                  <a:pt x="4557971" y="2117321"/>
                </a:lnTo>
                <a:lnTo>
                  <a:pt x="4560070" y="2127247"/>
                </a:lnTo>
                <a:lnTo>
                  <a:pt x="4562360" y="2136680"/>
                </a:lnTo>
                <a:lnTo>
                  <a:pt x="4562741" y="2131716"/>
                </a:lnTo>
                <a:lnTo>
                  <a:pt x="4563123" y="2126752"/>
                </a:lnTo>
                <a:lnTo>
                  <a:pt x="4563313" y="2122283"/>
                </a:lnTo>
                <a:lnTo>
                  <a:pt x="4563695" y="2117321"/>
                </a:lnTo>
                <a:lnTo>
                  <a:pt x="4563313" y="2107393"/>
                </a:lnTo>
                <a:lnTo>
                  <a:pt x="4562741" y="2097962"/>
                </a:lnTo>
                <a:lnTo>
                  <a:pt x="4561787" y="2087538"/>
                </a:lnTo>
                <a:lnTo>
                  <a:pt x="4560642" y="2077612"/>
                </a:lnTo>
                <a:lnTo>
                  <a:pt x="4558925" y="2067682"/>
                </a:lnTo>
                <a:lnTo>
                  <a:pt x="4557018" y="2057258"/>
                </a:lnTo>
                <a:lnTo>
                  <a:pt x="4553392" y="2035914"/>
                </a:lnTo>
                <a:lnTo>
                  <a:pt x="4549386" y="2014074"/>
                </a:lnTo>
                <a:lnTo>
                  <a:pt x="4547667" y="2002658"/>
                </a:lnTo>
                <a:lnTo>
                  <a:pt x="4546142" y="1990745"/>
                </a:lnTo>
                <a:lnTo>
                  <a:pt x="4544806" y="1978335"/>
                </a:lnTo>
                <a:lnTo>
                  <a:pt x="4543662" y="1965924"/>
                </a:lnTo>
                <a:lnTo>
                  <a:pt x="4542135" y="1986278"/>
                </a:lnTo>
                <a:lnTo>
                  <a:pt x="4540799" y="2007622"/>
                </a:lnTo>
                <a:lnTo>
                  <a:pt x="4539654" y="2028470"/>
                </a:lnTo>
                <a:lnTo>
                  <a:pt x="4538701" y="2050310"/>
                </a:lnTo>
                <a:lnTo>
                  <a:pt x="4536791" y="2094984"/>
                </a:lnTo>
                <a:lnTo>
                  <a:pt x="4535838" y="2140155"/>
                </a:lnTo>
                <a:lnTo>
                  <a:pt x="4536220" y="2146110"/>
                </a:lnTo>
                <a:lnTo>
                  <a:pt x="4537173" y="2151570"/>
                </a:lnTo>
                <a:lnTo>
                  <a:pt x="4537746" y="2156037"/>
                </a:lnTo>
                <a:lnTo>
                  <a:pt x="4538891" y="2158520"/>
                </a:lnTo>
                <a:lnTo>
                  <a:pt x="4539654" y="2161003"/>
                </a:lnTo>
                <a:lnTo>
                  <a:pt x="4540608" y="2163484"/>
                </a:lnTo>
                <a:lnTo>
                  <a:pt x="4542706" y="2165469"/>
                </a:lnTo>
                <a:lnTo>
                  <a:pt x="4544806" y="2168446"/>
                </a:lnTo>
                <a:lnTo>
                  <a:pt x="4545951" y="2169937"/>
                </a:lnTo>
                <a:lnTo>
                  <a:pt x="4546714" y="2172916"/>
                </a:lnTo>
                <a:lnTo>
                  <a:pt x="4547667" y="2175893"/>
                </a:lnTo>
                <a:lnTo>
                  <a:pt x="4548431" y="2179864"/>
                </a:lnTo>
                <a:lnTo>
                  <a:pt x="4549196" y="2185326"/>
                </a:lnTo>
                <a:lnTo>
                  <a:pt x="4549768" y="2191779"/>
                </a:lnTo>
                <a:lnTo>
                  <a:pt x="4540991" y="2201706"/>
                </a:lnTo>
                <a:lnTo>
                  <a:pt x="4541943" y="2210142"/>
                </a:lnTo>
                <a:lnTo>
                  <a:pt x="4543089" y="2217588"/>
                </a:lnTo>
                <a:lnTo>
                  <a:pt x="4544042" y="2223050"/>
                </a:lnTo>
                <a:lnTo>
                  <a:pt x="4545378" y="2228510"/>
                </a:lnTo>
                <a:lnTo>
                  <a:pt x="4546714" y="2232480"/>
                </a:lnTo>
                <a:lnTo>
                  <a:pt x="4548050" y="2235957"/>
                </a:lnTo>
                <a:lnTo>
                  <a:pt x="4550912" y="2241913"/>
                </a:lnTo>
                <a:lnTo>
                  <a:pt x="4552246" y="2245385"/>
                </a:lnTo>
                <a:lnTo>
                  <a:pt x="4553582" y="2248860"/>
                </a:lnTo>
                <a:lnTo>
                  <a:pt x="4554918" y="2252832"/>
                </a:lnTo>
                <a:lnTo>
                  <a:pt x="4556253" y="2257795"/>
                </a:lnTo>
                <a:lnTo>
                  <a:pt x="4557208" y="2263752"/>
                </a:lnTo>
                <a:lnTo>
                  <a:pt x="4558162" y="2270702"/>
                </a:lnTo>
                <a:lnTo>
                  <a:pt x="4558925" y="2279141"/>
                </a:lnTo>
                <a:lnTo>
                  <a:pt x="4559878" y="2289563"/>
                </a:lnTo>
                <a:lnTo>
                  <a:pt x="4557781" y="2282613"/>
                </a:lnTo>
                <a:lnTo>
                  <a:pt x="4555681" y="2278147"/>
                </a:lnTo>
                <a:lnTo>
                  <a:pt x="4554345" y="2275168"/>
                </a:lnTo>
                <a:lnTo>
                  <a:pt x="4553010" y="2274174"/>
                </a:lnTo>
                <a:lnTo>
                  <a:pt x="4552437" y="2274174"/>
                </a:lnTo>
                <a:lnTo>
                  <a:pt x="4552057" y="2274174"/>
                </a:lnTo>
                <a:lnTo>
                  <a:pt x="4551103" y="2275666"/>
                </a:lnTo>
                <a:lnTo>
                  <a:pt x="4550339" y="2278643"/>
                </a:lnTo>
                <a:lnTo>
                  <a:pt x="4549576" y="2282119"/>
                </a:lnTo>
                <a:lnTo>
                  <a:pt x="4548050" y="2290061"/>
                </a:lnTo>
                <a:lnTo>
                  <a:pt x="4546905" y="2294529"/>
                </a:lnTo>
                <a:lnTo>
                  <a:pt x="4546142" y="2298995"/>
                </a:lnTo>
                <a:lnTo>
                  <a:pt x="4544806" y="2302966"/>
                </a:lnTo>
                <a:lnTo>
                  <a:pt x="4543279" y="2306440"/>
                </a:lnTo>
                <a:lnTo>
                  <a:pt x="4541562" y="2309419"/>
                </a:lnTo>
                <a:lnTo>
                  <a:pt x="4540417" y="2310413"/>
                </a:lnTo>
                <a:lnTo>
                  <a:pt x="4539272" y="2311405"/>
                </a:lnTo>
                <a:lnTo>
                  <a:pt x="4540608" y="2322822"/>
                </a:lnTo>
                <a:lnTo>
                  <a:pt x="4541754" y="2332253"/>
                </a:lnTo>
                <a:lnTo>
                  <a:pt x="4543089" y="2339200"/>
                </a:lnTo>
                <a:lnTo>
                  <a:pt x="4544042" y="2344164"/>
                </a:lnTo>
                <a:lnTo>
                  <a:pt x="4545187" y="2347143"/>
                </a:lnTo>
                <a:lnTo>
                  <a:pt x="4546332" y="2348137"/>
                </a:lnTo>
                <a:lnTo>
                  <a:pt x="4547478" y="2348137"/>
                </a:lnTo>
                <a:lnTo>
                  <a:pt x="4548431" y="2347641"/>
                </a:lnTo>
                <a:lnTo>
                  <a:pt x="4550912" y="2344662"/>
                </a:lnTo>
                <a:lnTo>
                  <a:pt x="4552246" y="2343173"/>
                </a:lnTo>
                <a:lnTo>
                  <a:pt x="4553582" y="2341187"/>
                </a:lnTo>
                <a:lnTo>
                  <a:pt x="4555111" y="2340194"/>
                </a:lnTo>
                <a:lnTo>
                  <a:pt x="4556636" y="2340194"/>
                </a:lnTo>
                <a:lnTo>
                  <a:pt x="4558162" y="2341187"/>
                </a:lnTo>
                <a:lnTo>
                  <a:pt x="4559878" y="2343670"/>
                </a:lnTo>
                <a:lnTo>
                  <a:pt x="4562360" y="2360050"/>
                </a:lnTo>
                <a:lnTo>
                  <a:pt x="4564458" y="2375932"/>
                </a:lnTo>
                <a:lnTo>
                  <a:pt x="4566176" y="2391818"/>
                </a:lnTo>
                <a:lnTo>
                  <a:pt x="4567701" y="2406709"/>
                </a:lnTo>
                <a:lnTo>
                  <a:pt x="4569418" y="2422095"/>
                </a:lnTo>
                <a:lnTo>
                  <a:pt x="4570373" y="2436988"/>
                </a:lnTo>
                <a:lnTo>
                  <a:pt x="4572662" y="2466275"/>
                </a:lnTo>
                <a:lnTo>
                  <a:pt x="4576098" y="2522861"/>
                </a:lnTo>
                <a:lnTo>
                  <a:pt x="4578387" y="2551155"/>
                </a:lnTo>
                <a:lnTo>
                  <a:pt x="4579722" y="2565549"/>
                </a:lnTo>
                <a:lnTo>
                  <a:pt x="4580868" y="2580440"/>
                </a:lnTo>
                <a:lnTo>
                  <a:pt x="4581631" y="2582925"/>
                </a:lnTo>
                <a:lnTo>
                  <a:pt x="4582203" y="2584910"/>
                </a:lnTo>
                <a:lnTo>
                  <a:pt x="4582967" y="2586398"/>
                </a:lnTo>
                <a:lnTo>
                  <a:pt x="4583538" y="2587887"/>
                </a:lnTo>
                <a:lnTo>
                  <a:pt x="4584493" y="2588385"/>
                </a:lnTo>
                <a:lnTo>
                  <a:pt x="4585065" y="2588385"/>
                </a:lnTo>
                <a:lnTo>
                  <a:pt x="4586782" y="2587887"/>
                </a:lnTo>
                <a:lnTo>
                  <a:pt x="4588880" y="2586398"/>
                </a:lnTo>
                <a:lnTo>
                  <a:pt x="4590599" y="2584910"/>
                </a:lnTo>
                <a:lnTo>
                  <a:pt x="4592506" y="2582925"/>
                </a:lnTo>
                <a:lnTo>
                  <a:pt x="4594413" y="2581931"/>
                </a:lnTo>
                <a:lnTo>
                  <a:pt x="4590980" y="2569024"/>
                </a:lnTo>
                <a:lnTo>
                  <a:pt x="4587736" y="2554630"/>
                </a:lnTo>
                <a:lnTo>
                  <a:pt x="4584682" y="2538250"/>
                </a:lnTo>
                <a:lnTo>
                  <a:pt x="4583347" y="2530307"/>
                </a:lnTo>
                <a:lnTo>
                  <a:pt x="4582012" y="2521372"/>
                </a:lnTo>
                <a:lnTo>
                  <a:pt x="4580868" y="2512935"/>
                </a:lnTo>
                <a:lnTo>
                  <a:pt x="4580104" y="2504992"/>
                </a:lnTo>
                <a:lnTo>
                  <a:pt x="4579341" y="2496553"/>
                </a:lnTo>
                <a:lnTo>
                  <a:pt x="4578958" y="2488612"/>
                </a:lnTo>
                <a:lnTo>
                  <a:pt x="4578958" y="2480669"/>
                </a:lnTo>
                <a:lnTo>
                  <a:pt x="4579150" y="2472230"/>
                </a:lnTo>
                <a:lnTo>
                  <a:pt x="4579722" y="2465281"/>
                </a:lnTo>
                <a:lnTo>
                  <a:pt x="4580485" y="2458332"/>
                </a:lnTo>
                <a:lnTo>
                  <a:pt x="4580485" y="2459821"/>
                </a:lnTo>
                <a:lnTo>
                  <a:pt x="4580676" y="2462800"/>
                </a:lnTo>
                <a:lnTo>
                  <a:pt x="4581439" y="2468258"/>
                </a:lnTo>
                <a:lnTo>
                  <a:pt x="4582203" y="2476699"/>
                </a:lnTo>
                <a:lnTo>
                  <a:pt x="4583729" y="2485633"/>
                </a:lnTo>
                <a:lnTo>
                  <a:pt x="4585636" y="2495064"/>
                </a:lnTo>
                <a:lnTo>
                  <a:pt x="4587736" y="2504992"/>
                </a:lnTo>
                <a:lnTo>
                  <a:pt x="4590025" y="2514425"/>
                </a:lnTo>
                <a:lnTo>
                  <a:pt x="4592123" y="2523853"/>
                </a:lnTo>
                <a:lnTo>
                  <a:pt x="4594604" y="2531796"/>
                </a:lnTo>
                <a:lnTo>
                  <a:pt x="4596703" y="2538250"/>
                </a:lnTo>
                <a:lnTo>
                  <a:pt x="4597848" y="2540235"/>
                </a:lnTo>
                <a:lnTo>
                  <a:pt x="4598801" y="2542716"/>
                </a:lnTo>
                <a:lnTo>
                  <a:pt x="4599564" y="2543710"/>
                </a:lnTo>
                <a:lnTo>
                  <a:pt x="4600518" y="2544207"/>
                </a:lnTo>
                <a:lnTo>
                  <a:pt x="4601283" y="2544207"/>
                </a:lnTo>
                <a:lnTo>
                  <a:pt x="4602044" y="2543214"/>
                </a:lnTo>
                <a:lnTo>
                  <a:pt x="4602618" y="2541227"/>
                </a:lnTo>
                <a:lnTo>
                  <a:pt x="4603381" y="2538745"/>
                </a:lnTo>
                <a:lnTo>
                  <a:pt x="4603571" y="2535271"/>
                </a:lnTo>
                <a:lnTo>
                  <a:pt x="4603952" y="2530804"/>
                </a:lnTo>
                <a:lnTo>
                  <a:pt x="4603952" y="2524351"/>
                </a:lnTo>
                <a:lnTo>
                  <a:pt x="4603952" y="2517401"/>
                </a:lnTo>
                <a:lnTo>
                  <a:pt x="4609106" y="2541227"/>
                </a:lnTo>
                <a:lnTo>
                  <a:pt x="4611205" y="2551155"/>
                </a:lnTo>
                <a:lnTo>
                  <a:pt x="4613683" y="2560089"/>
                </a:lnTo>
                <a:lnTo>
                  <a:pt x="4616165" y="2569024"/>
                </a:lnTo>
                <a:lnTo>
                  <a:pt x="4619599" y="2578952"/>
                </a:lnTo>
                <a:lnTo>
                  <a:pt x="4623985" y="2590864"/>
                </a:lnTo>
                <a:lnTo>
                  <a:pt x="4629328" y="2605261"/>
                </a:lnTo>
                <a:lnTo>
                  <a:pt x="4628565" y="2606252"/>
                </a:lnTo>
                <a:lnTo>
                  <a:pt x="4627614" y="2606252"/>
                </a:lnTo>
                <a:lnTo>
                  <a:pt x="4626849" y="2607246"/>
                </a:lnTo>
                <a:lnTo>
                  <a:pt x="4625896" y="2606252"/>
                </a:lnTo>
                <a:lnTo>
                  <a:pt x="4624370" y="2605261"/>
                </a:lnTo>
                <a:lnTo>
                  <a:pt x="4622843" y="2603773"/>
                </a:lnTo>
                <a:lnTo>
                  <a:pt x="4621316" y="2601788"/>
                </a:lnTo>
                <a:lnTo>
                  <a:pt x="4619790" y="2601288"/>
                </a:lnTo>
                <a:lnTo>
                  <a:pt x="4618836" y="2600794"/>
                </a:lnTo>
                <a:lnTo>
                  <a:pt x="4618072" y="2601288"/>
                </a:lnTo>
                <a:lnTo>
                  <a:pt x="4617119" y="2601788"/>
                </a:lnTo>
                <a:lnTo>
                  <a:pt x="4616165" y="2603275"/>
                </a:lnTo>
                <a:lnTo>
                  <a:pt x="4616736" y="2610721"/>
                </a:lnTo>
                <a:lnTo>
                  <a:pt x="4617500" y="2615685"/>
                </a:lnTo>
                <a:lnTo>
                  <a:pt x="4618454" y="2619655"/>
                </a:lnTo>
                <a:lnTo>
                  <a:pt x="4619406" y="2623130"/>
                </a:lnTo>
                <a:lnTo>
                  <a:pt x="4621316" y="2629088"/>
                </a:lnTo>
                <a:lnTo>
                  <a:pt x="4622460" y="2633058"/>
                </a:lnTo>
                <a:lnTo>
                  <a:pt x="4623033" y="2638518"/>
                </a:lnTo>
                <a:lnTo>
                  <a:pt x="4628947" y="2634050"/>
                </a:lnTo>
                <a:lnTo>
                  <a:pt x="4631237" y="2631073"/>
                </a:lnTo>
                <a:lnTo>
                  <a:pt x="4633144" y="2628590"/>
                </a:lnTo>
                <a:lnTo>
                  <a:pt x="4634672" y="2626109"/>
                </a:lnTo>
                <a:lnTo>
                  <a:pt x="4636007" y="2623130"/>
                </a:lnTo>
                <a:lnTo>
                  <a:pt x="4637153" y="2620151"/>
                </a:lnTo>
                <a:lnTo>
                  <a:pt x="4638106" y="2616676"/>
                </a:lnTo>
                <a:lnTo>
                  <a:pt x="4639633" y="2609727"/>
                </a:lnTo>
                <a:lnTo>
                  <a:pt x="4641350" y="2600794"/>
                </a:lnTo>
                <a:lnTo>
                  <a:pt x="4643449" y="2589376"/>
                </a:lnTo>
                <a:lnTo>
                  <a:pt x="4646119" y="2576469"/>
                </a:lnTo>
                <a:lnTo>
                  <a:pt x="4645357" y="2580440"/>
                </a:lnTo>
                <a:lnTo>
                  <a:pt x="4644974" y="2584412"/>
                </a:lnTo>
                <a:lnTo>
                  <a:pt x="4644974" y="2588385"/>
                </a:lnTo>
                <a:lnTo>
                  <a:pt x="4645357" y="2592851"/>
                </a:lnTo>
                <a:lnTo>
                  <a:pt x="4645929" y="2596822"/>
                </a:lnTo>
                <a:lnTo>
                  <a:pt x="4646692" y="2600794"/>
                </a:lnTo>
                <a:lnTo>
                  <a:pt x="4648790" y="2608735"/>
                </a:lnTo>
                <a:lnTo>
                  <a:pt x="4650508" y="2617174"/>
                </a:lnTo>
                <a:lnTo>
                  <a:pt x="4651082" y="2621145"/>
                </a:lnTo>
                <a:lnTo>
                  <a:pt x="4651652" y="2626109"/>
                </a:lnTo>
                <a:lnTo>
                  <a:pt x="4651844" y="2630079"/>
                </a:lnTo>
                <a:lnTo>
                  <a:pt x="4651652" y="2634548"/>
                </a:lnTo>
                <a:lnTo>
                  <a:pt x="4650889" y="2639014"/>
                </a:lnTo>
                <a:lnTo>
                  <a:pt x="4649746" y="2642985"/>
                </a:lnTo>
                <a:lnTo>
                  <a:pt x="4656423" y="2655892"/>
                </a:lnTo>
                <a:lnTo>
                  <a:pt x="4662910" y="2669293"/>
                </a:lnTo>
                <a:lnTo>
                  <a:pt x="4669397" y="2682696"/>
                </a:lnTo>
                <a:lnTo>
                  <a:pt x="4675693" y="2697586"/>
                </a:lnTo>
                <a:lnTo>
                  <a:pt x="4681608" y="2712974"/>
                </a:lnTo>
                <a:lnTo>
                  <a:pt x="4687523" y="2729852"/>
                </a:lnTo>
                <a:lnTo>
                  <a:pt x="4693056" y="2747224"/>
                </a:lnTo>
                <a:lnTo>
                  <a:pt x="4695918" y="2756656"/>
                </a:lnTo>
                <a:lnTo>
                  <a:pt x="4698398" y="2766086"/>
                </a:lnTo>
                <a:lnTo>
                  <a:pt x="4700879" y="2776511"/>
                </a:lnTo>
                <a:lnTo>
                  <a:pt x="4703359" y="2786935"/>
                </a:lnTo>
                <a:lnTo>
                  <a:pt x="4705648" y="2797359"/>
                </a:lnTo>
                <a:lnTo>
                  <a:pt x="4707938" y="2808281"/>
                </a:lnTo>
                <a:lnTo>
                  <a:pt x="4710037" y="2820192"/>
                </a:lnTo>
                <a:lnTo>
                  <a:pt x="4712326" y="2832602"/>
                </a:lnTo>
                <a:lnTo>
                  <a:pt x="4714236" y="2845011"/>
                </a:lnTo>
                <a:lnTo>
                  <a:pt x="4715952" y="2857420"/>
                </a:lnTo>
                <a:lnTo>
                  <a:pt x="4718050" y="2871319"/>
                </a:lnTo>
                <a:lnTo>
                  <a:pt x="4719577" y="2885218"/>
                </a:lnTo>
                <a:lnTo>
                  <a:pt x="4721102" y="2899615"/>
                </a:lnTo>
                <a:lnTo>
                  <a:pt x="4722630" y="2915001"/>
                </a:lnTo>
                <a:lnTo>
                  <a:pt x="4723965" y="2930389"/>
                </a:lnTo>
                <a:lnTo>
                  <a:pt x="4725109" y="2946769"/>
                </a:lnTo>
                <a:lnTo>
                  <a:pt x="4726063" y="2963645"/>
                </a:lnTo>
                <a:lnTo>
                  <a:pt x="4727019" y="2981018"/>
                </a:lnTo>
                <a:lnTo>
                  <a:pt x="4729690" y="2986478"/>
                </a:lnTo>
                <a:lnTo>
                  <a:pt x="4731788" y="2991940"/>
                </a:lnTo>
                <a:lnTo>
                  <a:pt x="4734267" y="2998394"/>
                </a:lnTo>
                <a:lnTo>
                  <a:pt x="4736368" y="3005341"/>
                </a:lnTo>
                <a:lnTo>
                  <a:pt x="4738658" y="3012788"/>
                </a:lnTo>
                <a:lnTo>
                  <a:pt x="4740565" y="3020729"/>
                </a:lnTo>
                <a:lnTo>
                  <a:pt x="4744761" y="3037109"/>
                </a:lnTo>
                <a:lnTo>
                  <a:pt x="4748579" y="3054980"/>
                </a:lnTo>
                <a:lnTo>
                  <a:pt x="4752203" y="3074339"/>
                </a:lnTo>
                <a:lnTo>
                  <a:pt x="4756020" y="3093698"/>
                </a:lnTo>
                <a:lnTo>
                  <a:pt x="4759452" y="3113552"/>
                </a:lnTo>
                <a:lnTo>
                  <a:pt x="4766513" y="3153264"/>
                </a:lnTo>
                <a:lnTo>
                  <a:pt x="4770138" y="3173118"/>
                </a:lnTo>
                <a:lnTo>
                  <a:pt x="4773953" y="3191483"/>
                </a:lnTo>
                <a:lnTo>
                  <a:pt x="4777960" y="3208857"/>
                </a:lnTo>
                <a:lnTo>
                  <a:pt x="4779870" y="3217296"/>
                </a:lnTo>
                <a:lnTo>
                  <a:pt x="4781968" y="3224741"/>
                </a:lnTo>
                <a:lnTo>
                  <a:pt x="4784258" y="3232186"/>
                </a:lnTo>
                <a:lnTo>
                  <a:pt x="4786356" y="3239631"/>
                </a:lnTo>
                <a:lnTo>
                  <a:pt x="4788647" y="3246085"/>
                </a:lnTo>
                <a:lnTo>
                  <a:pt x="4791126" y="3251545"/>
                </a:lnTo>
                <a:lnTo>
                  <a:pt x="4791508" y="3261473"/>
                </a:lnTo>
                <a:lnTo>
                  <a:pt x="4791890" y="3271399"/>
                </a:lnTo>
                <a:lnTo>
                  <a:pt x="4792842" y="3292745"/>
                </a:lnTo>
                <a:lnTo>
                  <a:pt x="4793417" y="3313593"/>
                </a:lnTo>
                <a:lnTo>
                  <a:pt x="4794369" y="3333944"/>
                </a:lnTo>
                <a:lnTo>
                  <a:pt x="4794941" y="3342383"/>
                </a:lnTo>
                <a:lnTo>
                  <a:pt x="4795704" y="3350324"/>
                </a:lnTo>
                <a:lnTo>
                  <a:pt x="4796660" y="3357273"/>
                </a:lnTo>
                <a:lnTo>
                  <a:pt x="4797804" y="3362237"/>
                </a:lnTo>
                <a:lnTo>
                  <a:pt x="4798567" y="3364718"/>
                </a:lnTo>
                <a:lnTo>
                  <a:pt x="4799140" y="3366210"/>
                </a:lnTo>
                <a:lnTo>
                  <a:pt x="4800092" y="3367201"/>
                </a:lnTo>
                <a:lnTo>
                  <a:pt x="4800856" y="3367697"/>
                </a:lnTo>
                <a:lnTo>
                  <a:pt x="4801811" y="3368689"/>
                </a:lnTo>
                <a:lnTo>
                  <a:pt x="4802955" y="3368689"/>
                </a:lnTo>
                <a:lnTo>
                  <a:pt x="4803910" y="3367201"/>
                </a:lnTo>
                <a:lnTo>
                  <a:pt x="4805055" y="3366210"/>
                </a:lnTo>
                <a:lnTo>
                  <a:pt x="4805245" y="3376632"/>
                </a:lnTo>
                <a:lnTo>
                  <a:pt x="4805245" y="3386062"/>
                </a:lnTo>
                <a:lnTo>
                  <a:pt x="4805055" y="3395495"/>
                </a:lnTo>
                <a:lnTo>
                  <a:pt x="4804863" y="3403934"/>
                </a:lnTo>
                <a:lnTo>
                  <a:pt x="4804100" y="3411379"/>
                </a:lnTo>
                <a:lnTo>
                  <a:pt x="4803528" y="3418328"/>
                </a:lnTo>
                <a:lnTo>
                  <a:pt x="4802383" y="3424282"/>
                </a:lnTo>
                <a:lnTo>
                  <a:pt x="4801047" y="3428745"/>
                </a:lnTo>
                <a:lnTo>
                  <a:pt x="4801620" y="3436198"/>
                </a:lnTo>
                <a:lnTo>
                  <a:pt x="4802193" y="3441160"/>
                </a:lnTo>
                <a:lnTo>
                  <a:pt x="4802383" y="3441656"/>
                </a:lnTo>
                <a:lnTo>
                  <a:pt x="4802955" y="3442151"/>
                </a:lnTo>
                <a:lnTo>
                  <a:pt x="4803146" y="3441656"/>
                </a:lnTo>
                <a:lnTo>
                  <a:pt x="4803528" y="3441160"/>
                </a:lnTo>
                <a:lnTo>
                  <a:pt x="4804100" y="3438181"/>
                </a:lnTo>
                <a:lnTo>
                  <a:pt x="4805055" y="3433715"/>
                </a:lnTo>
                <a:lnTo>
                  <a:pt x="4806582" y="3423291"/>
                </a:lnTo>
                <a:lnTo>
                  <a:pt x="4808107" y="3412866"/>
                </a:lnTo>
                <a:lnTo>
                  <a:pt x="4809060" y="3408896"/>
                </a:lnTo>
                <a:lnTo>
                  <a:pt x="4809444" y="3407904"/>
                </a:lnTo>
                <a:lnTo>
                  <a:pt x="4809824" y="3406911"/>
                </a:lnTo>
                <a:lnTo>
                  <a:pt x="4810397" y="3406911"/>
                </a:lnTo>
                <a:lnTo>
                  <a:pt x="4810969" y="3406911"/>
                </a:lnTo>
                <a:lnTo>
                  <a:pt x="4811351" y="3407408"/>
                </a:lnTo>
                <a:lnTo>
                  <a:pt x="4811923" y="3408896"/>
                </a:lnTo>
                <a:lnTo>
                  <a:pt x="4812685" y="3414358"/>
                </a:lnTo>
                <a:lnTo>
                  <a:pt x="4813640" y="3423291"/>
                </a:lnTo>
                <a:lnTo>
                  <a:pt x="4814212" y="3433715"/>
                </a:lnTo>
                <a:lnTo>
                  <a:pt x="4814786" y="3441656"/>
                </a:lnTo>
                <a:lnTo>
                  <a:pt x="4814786" y="3446618"/>
                </a:lnTo>
                <a:lnTo>
                  <a:pt x="4814402" y="3450095"/>
                </a:lnTo>
                <a:lnTo>
                  <a:pt x="4814212" y="3450590"/>
                </a:lnTo>
                <a:lnTo>
                  <a:pt x="4814023" y="3451086"/>
                </a:lnTo>
                <a:lnTo>
                  <a:pt x="4813640" y="3451086"/>
                </a:lnTo>
                <a:lnTo>
                  <a:pt x="4812877" y="3450095"/>
                </a:lnTo>
                <a:lnTo>
                  <a:pt x="4812114" y="3448105"/>
                </a:lnTo>
                <a:lnTo>
                  <a:pt x="4810588" y="3444136"/>
                </a:lnTo>
                <a:lnTo>
                  <a:pt x="4809824" y="3443145"/>
                </a:lnTo>
                <a:lnTo>
                  <a:pt x="4809253" y="3442647"/>
                </a:lnTo>
                <a:lnTo>
                  <a:pt x="4809060" y="3442647"/>
                </a:lnTo>
                <a:lnTo>
                  <a:pt x="4808871" y="3443145"/>
                </a:lnTo>
                <a:lnTo>
                  <a:pt x="4808297" y="3445626"/>
                </a:lnTo>
                <a:lnTo>
                  <a:pt x="4808297" y="3449589"/>
                </a:lnTo>
                <a:lnTo>
                  <a:pt x="4808297" y="3456546"/>
                </a:lnTo>
                <a:lnTo>
                  <a:pt x="4813832" y="3468460"/>
                </a:lnTo>
                <a:lnTo>
                  <a:pt x="4819173" y="3480369"/>
                </a:lnTo>
                <a:lnTo>
                  <a:pt x="4821654" y="3486323"/>
                </a:lnTo>
                <a:lnTo>
                  <a:pt x="4824325" y="3493272"/>
                </a:lnTo>
                <a:lnTo>
                  <a:pt x="4826804" y="3500718"/>
                </a:lnTo>
                <a:lnTo>
                  <a:pt x="4829286" y="3508165"/>
                </a:lnTo>
                <a:lnTo>
                  <a:pt x="4830048" y="3518091"/>
                </a:lnTo>
                <a:lnTo>
                  <a:pt x="4830812" y="3529009"/>
                </a:lnTo>
                <a:lnTo>
                  <a:pt x="4831958" y="3552336"/>
                </a:lnTo>
                <a:lnTo>
                  <a:pt x="4832911" y="3577657"/>
                </a:lnTo>
                <a:lnTo>
                  <a:pt x="4833865" y="3604955"/>
                </a:lnTo>
                <a:lnTo>
                  <a:pt x="4835201" y="3664019"/>
                </a:lnTo>
                <a:lnTo>
                  <a:pt x="4836343" y="3725074"/>
                </a:lnTo>
                <a:lnTo>
                  <a:pt x="4837490" y="3786622"/>
                </a:lnTo>
                <a:lnTo>
                  <a:pt x="4839017" y="3845195"/>
                </a:lnTo>
                <a:lnTo>
                  <a:pt x="4839970" y="3872494"/>
                </a:lnTo>
                <a:lnTo>
                  <a:pt x="4841114" y="3898803"/>
                </a:lnTo>
                <a:lnTo>
                  <a:pt x="4842069" y="3923126"/>
                </a:lnTo>
                <a:lnTo>
                  <a:pt x="4843596" y="3944470"/>
                </a:lnTo>
                <a:lnTo>
                  <a:pt x="4842833" y="3952908"/>
                </a:lnTo>
                <a:lnTo>
                  <a:pt x="4841878" y="3960849"/>
                </a:lnTo>
                <a:lnTo>
                  <a:pt x="4840731" y="3968295"/>
                </a:lnTo>
                <a:lnTo>
                  <a:pt x="4839779" y="3974748"/>
                </a:lnTo>
                <a:lnTo>
                  <a:pt x="4838443" y="3981202"/>
                </a:lnTo>
                <a:lnTo>
                  <a:pt x="4836917" y="3986166"/>
                </a:lnTo>
                <a:lnTo>
                  <a:pt x="4835391" y="3990630"/>
                </a:lnTo>
                <a:lnTo>
                  <a:pt x="4833865" y="3994603"/>
                </a:lnTo>
                <a:lnTo>
                  <a:pt x="4835201" y="4021903"/>
                </a:lnTo>
                <a:lnTo>
                  <a:pt x="4836343" y="4048705"/>
                </a:lnTo>
                <a:lnTo>
                  <a:pt x="4837298" y="4075013"/>
                </a:lnTo>
                <a:lnTo>
                  <a:pt x="4837871" y="4101323"/>
                </a:lnTo>
                <a:lnTo>
                  <a:pt x="4838254" y="4127135"/>
                </a:lnTo>
                <a:lnTo>
                  <a:pt x="4838443" y="4152941"/>
                </a:lnTo>
                <a:lnTo>
                  <a:pt x="4837871" y="4178260"/>
                </a:lnTo>
                <a:lnTo>
                  <a:pt x="4837490" y="4203575"/>
                </a:lnTo>
                <a:lnTo>
                  <a:pt x="4836727" y="4229387"/>
                </a:lnTo>
                <a:lnTo>
                  <a:pt x="4835583" y="4254206"/>
                </a:lnTo>
                <a:lnTo>
                  <a:pt x="4834437" y="4279520"/>
                </a:lnTo>
                <a:lnTo>
                  <a:pt x="4832911" y="4303843"/>
                </a:lnTo>
                <a:lnTo>
                  <a:pt x="4829856" y="4352985"/>
                </a:lnTo>
                <a:lnTo>
                  <a:pt x="4826425" y="4401625"/>
                </a:lnTo>
                <a:lnTo>
                  <a:pt x="4824516" y="4425456"/>
                </a:lnTo>
                <a:lnTo>
                  <a:pt x="4822607" y="4449279"/>
                </a:lnTo>
                <a:lnTo>
                  <a:pt x="4818602" y="4497925"/>
                </a:lnTo>
                <a:lnTo>
                  <a:pt x="4809824" y="4595218"/>
                </a:lnTo>
                <a:lnTo>
                  <a:pt x="4805435" y="4644856"/>
                </a:lnTo>
                <a:lnTo>
                  <a:pt x="4801811" y="4694987"/>
                </a:lnTo>
                <a:lnTo>
                  <a:pt x="4800092" y="4720793"/>
                </a:lnTo>
                <a:lnTo>
                  <a:pt x="4798185" y="4746599"/>
                </a:lnTo>
                <a:lnTo>
                  <a:pt x="4797041" y="4771922"/>
                </a:lnTo>
                <a:lnTo>
                  <a:pt x="4795704" y="4798226"/>
                </a:lnTo>
                <a:lnTo>
                  <a:pt x="4792842" y="4805172"/>
                </a:lnTo>
                <a:lnTo>
                  <a:pt x="4790362" y="4812123"/>
                </a:lnTo>
                <a:lnTo>
                  <a:pt x="4788454" y="4820062"/>
                </a:lnTo>
                <a:lnTo>
                  <a:pt x="4786738" y="4827513"/>
                </a:lnTo>
                <a:lnTo>
                  <a:pt x="4785020" y="4835954"/>
                </a:lnTo>
                <a:lnTo>
                  <a:pt x="4783876" y="4845384"/>
                </a:lnTo>
                <a:lnTo>
                  <a:pt x="4782730" y="4854815"/>
                </a:lnTo>
                <a:lnTo>
                  <a:pt x="4781587" y="4865241"/>
                </a:lnTo>
                <a:lnTo>
                  <a:pt x="4779678" y="4888568"/>
                </a:lnTo>
                <a:lnTo>
                  <a:pt x="4777388" y="4914878"/>
                </a:lnTo>
                <a:lnTo>
                  <a:pt x="4774718" y="4945159"/>
                </a:lnTo>
                <a:lnTo>
                  <a:pt x="4773001" y="4962043"/>
                </a:lnTo>
                <a:lnTo>
                  <a:pt x="4771094" y="4979914"/>
                </a:lnTo>
                <a:lnTo>
                  <a:pt x="4770138" y="4979414"/>
                </a:lnTo>
                <a:lnTo>
                  <a:pt x="4769184" y="4979914"/>
                </a:lnTo>
                <a:lnTo>
                  <a:pt x="4768228" y="4979914"/>
                </a:lnTo>
                <a:lnTo>
                  <a:pt x="4767277" y="4980900"/>
                </a:lnTo>
                <a:lnTo>
                  <a:pt x="4765750" y="4983879"/>
                </a:lnTo>
                <a:lnTo>
                  <a:pt x="4764032" y="4986859"/>
                </a:lnTo>
                <a:lnTo>
                  <a:pt x="4762506" y="4989832"/>
                </a:lnTo>
                <a:lnTo>
                  <a:pt x="4760789" y="4992320"/>
                </a:lnTo>
                <a:lnTo>
                  <a:pt x="4759835" y="4992817"/>
                </a:lnTo>
                <a:lnTo>
                  <a:pt x="4759073" y="4993317"/>
                </a:lnTo>
                <a:lnTo>
                  <a:pt x="4758117" y="4993317"/>
                </a:lnTo>
                <a:lnTo>
                  <a:pt x="4756974" y="4992817"/>
                </a:lnTo>
                <a:lnTo>
                  <a:pt x="4756399" y="5009199"/>
                </a:lnTo>
                <a:lnTo>
                  <a:pt x="4755447" y="5025575"/>
                </a:lnTo>
                <a:lnTo>
                  <a:pt x="4754493" y="5041465"/>
                </a:lnTo>
                <a:lnTo>
                  <a:pt x="4753347" y="5056855"/>
                </a:lnTo>
                <a:lnTo>
                  <a:pt x="4752014" y="5071748"/>
                </a:lnTo>
                <a:lnTo>
                  <a:pt x="4750487" y="5086636"/>
                </a:lnTo>
                <a:lnTo>
                  <a:pt x="4748960" y="5101031"/>
                </a:lnTo>
                <a:lnTo>
                  <a:pt x="4746860" y="5115915"/>
                </a:lnTo>
                <a:lnTo>
                  <a:pt x="4745144" y="5130314"/>
                </a:lnTo>
                <a:lnTo>
                  <a:pt x="4743045" y="5144217"/>
                </a:lnTo>
                <a:lnTo>
                  <a:pt x="4738658" y="5172014"/>
                </a:lnTo>
                <a:lnTo>
                  <a:pt x="4734078" y="5199318"/>
                </a:lnTo>
                <a:lnTo>
                  <a:pt x="4728735" y="5226606"/>
                </a:lnTo>
                <a:lnTo>
                  <a:pt x="4718433" y="5280714"/>
                </a:lnTo>
                <a:lnTo>
                  <a:pt x="4713089" y="5309007"/>
                </a:lnTo>
                <a:lnTo>
                  <a:pt x="4708130" y="5336805"/>
                </a:lnTo>
                <a:lnTo>
                  <a:pt x="4703168" y="5366587"/>
                </a:lnTo>
                <a:lnTo>
                  <a:pt x="4698016" y="5396862"/>
                </a:lnTo>
                <a:lnTo>
                  <a:pt x="4693438" y="5428142"/>
                </a:lnTo>
                <a:lnTo>
                  <a:pt x="4688859" y="5461396"/>
                </a:lnTo>
                <a:lnTo>
                  <a:pt x="4679700" y="5455440"/>
                </a:lnTo>
                <a:lnTo>
                  <a:pt x="4678746" y="5474301"/>
                </a:lnTo>
                <a:lnTo>
                  <a:pt x="4677601" y="5490683"/>
                </a:lnTo>
                <a:lnTo>
                  <a:pt x="4676266" y="5504576"/>
                </a:lnTo>
                <a:lnTo>
                  <a:pt x="4674548" y="5516487"/>
                </a:lnTo>
                <a:lnTo>
                  <a:pt x="4673023" y="5527409"/>
                </a:lnTo>
                <a:lnTo>
                  <a:pt x="4671115" y="5536836"/>
                </a:lnTo>
                <a:lnTo>
                  <a:pt x="4669015" y="5545772"/>
                </a:lnTo>
                <a:lnTo>
                  <a:pt x="4667107" y="5553717"/>
                </a:lnTo>
                <a:lnTo>
                  <a:pt x="4665392" y="5562154"/>
                </a:lnTo>
                <a:lnTo>
                  <a:pt x="4663483" y="5570593"/>
                </a:lnTo>
                <a:lnTo>
                  <a:pt x="4661383" y="5580024"/>
                </a:lnTo>
                <a:lnTo>
                  <a:pt x="4659666" y="5589952"/>
                </a:lnTo>
                <a:lnTo>
                  <a:pt x="4658139" y="5601863"/>
                </a:lnTo>
                <a:lnTo>
                  <a:pt x="4656805" y="5615764"/>
                </a:lnTo>
                <a:lnTo>
                  <a:pt x="4655659" y="5631648"/>
                </a:lnTo>
                <a:lnTo>
                  <a:pt x="4654898" y="5650507"/>
                </a:lnTo>
                <a:lnTo>
                  <a:pt x="4652607" y="5653486"/>
                </a:lnTo>
                <a:lnTo>
                  <a:pt x="4650508" y="5656961"/>
                </a:lnTo>
                <a:lnTo>
                  <a:pt x="4648219" y="5661925"/>
                </a:lnTo>
                <a:lnTo>
                  <a:pt x="4646310" y="5667387"/>
                </a:lnTo>
                <a:lnTo>
                  <a:pt x="4644403" y="5673836"/>
                </a:lnTo>
                <a:lnTo>
                  <a:pt x="4642304" y="5681282"/>
                </a:lnTo>
                <a:lnTo>
                  <a:pt x="4640586" y="5688727"/>
                </a:lnTo>
                <a:lnTo>
                  <a:pt x="4638869" y="5697166"/>
                </a:lnTo>
                <a:lnTo>
                  <a:pt x="4637153" y="5705603"/>
                </a:lnTo>
                <a:lnTo>
                  <a:pt x="4635627" y="5715035"/>
                </a:lnTo>
                <a:lnTo>
                  <a:pt x="4634291" y="5723970"/>
                </a:lnTo>
                <a:lnTo>
                  <a:pt x="4632955" y="5733896"/>
                </a:lnTo>
                <a:lnTo>
                  <a:pt x="4630474" y="5753753"/>
                </a:lnTo>
                <a:lnTo>
                  <a:pt x="4628757" y="5773113"/>
                </a:lnTo>
                <a:lnTo>
                  <a:pt x="4627614" y="5769637"/>
                </a:lnTo>
                <a:lnTo>
                  <a:pt x="4626468" y="5768147"/>
                </a:lnTo>
                <a:lnTo>
                  <a:pt x="4625324" y="5766656"/>
                </a:lnTo>
                <a:lnTo>
                  <a:pt x="4624177" y="5766656"/>
                </a:lnTo>
                <a:lnTo>
                  <a:pt x="4623033" y="5767651"/>
                </a:lnTo>
                <a:lnTo>
                  <a:pt x="4621888" y="5768643"/>
                </a:lnTo>
                <a:lnTo>
                  <a:pt x="4619790" y="5771624"/>
                </a:lnTo>
                <a:lnTo>
                  <a:pt x="4617500" y="5775592"/>
                </a:lnTo>
                <a:lnTo>
                  <a:pt x="4616546" y="5777080"/>
                </a:lnTo>
                <a:lnTo>
                  <a:pt x="4615401" y="5778073"/>
                </a:lnTo>
                <a:lnTo>
                  <a:pt x="4614255" y="5779067"/>
                </a:lnTo>
                <a:lnTo>
                  <a:pt x="4613111" y="5779067"/>
                </a:lnTo>
                <a:lnTo>
                  <a:pt x="4612157" y="5778073"/>
                </a:lnTo>
                <a:lnTo>
                  <a:pt x="4610822" y="5776586"/>
                </a:lnTo>
                <a:lnTo>
                  <a:pt x="4609296" y="5784529"/>
                </a:lnTo>
                <a:lnTo>
                  <a:pt x="4607960" y="5791478"/>
                </a:lnTo>
                <a:lnTo>
                  <a:pt x="4607197" y="5796938"/>
                </a:lnTo>
                <a:lnTo>
                  <a:pt x="4606815" y="5802396"/>
                </a:lnTo>
                <a:lnTo>
                  <a:pt x="4606624" y="5806865"/>
                </a:lnTo>
                <a:lnTo>
                  <a:pt x="4606624" y="5810339"/>
                </a:lnTo>
                <a:lnTo>
                  <a:pt x="4607197" y="5817785"/>
                </a:lnTo>
                <a:lnTo>
                  <a:pt x="4607768" y="5824238"/>
                </a:lnTo>
                <a:lnTo>
                  <a:pt x="4607768" y="5828707"/>
                </a:lnTo>
                <a:lnTo>
                  <a:pt x="4607768" y="5833171"/>
                </a:lnTo>
                <a:lnTo>
                  <a:pt x="4607197" y="5838139"/>
                </a:lnTo>
                <a:lnTo>
                  <a:pt x="4606434" y="5844093"/>
                </a:lnTo>
                <a:lnTo>
                  <a:pt x="4605098" y="5850546"/>
                </a:lnTo>
                <a:lnTo>
                  <a:pt x="4603571" y="5858487"/>
                </a:lnTo>
                <a:lnTo>
                  <a:pt x="4596130" y="5876855"/>
                </a:lnTo>
                <a:lnTo>
                  <a:pt x="4588688" y="5896711"/>
                </a:lnTo>
                <a:lnTo>
                  <a:pt x="4580676" y="5918055"/>
                </a:lnTo>
                <a:lnTo>
                  <a:pt x="4573044" y="5940889"/>
                </a:lnTo>
                <a:lnTo>
                  <a:pt x="4565030" y="5964218"/>
                </a:lnTo>
                <a:lnTo>
                  <a:pt x="4556826" y="5989534"/>
                </a:lnTo>
                <a:lnTo>
                  <a:pt x="4548622" y="6014849"/>
                </a:lnTo>
                <a:lnTo>
                  <a:pt x="4540608" y="6041155"/>
                </a:lnTo>
                <a:lnTo>
                  <a:pt x="4532214" y="6067961"/>
                </a:lnTo>
                <a:lnTo>
                  <a:pt x="4524200" y="6095759"/>
                </a:lnTo>
                <a:lnTo>
                  <a:pt x="4516186" y="6124546"/>
                </a:lnTo>
                <a:lnTo>
                  <a:pt x="4508364" y="6152843"/>
                </a:lnTo>
                <a:lnTo>
                  <a:pt x="4500922" y="6182628"/>
                </a:lnTo>
                <a:lnTo>
                  <a:pt x="4493863" y="6212905"/>
                </a:lnTo>
                <a:lnTo>
                  <a:pt x="4487185" y="6243681"/>
                </a:lnTo>
                <a:lnTo>
                  <a:pt x="4480507" y="6274456"/>
                </a:lnTo>
                <a:lnTo>
                  <a:pt x="4475928" y="6278428"/>
                </a:lnTo>
                <a:lnTo>
                  <a:pt x="4471159" y="6283392"/>
                </a:lnTo>
                <a:lnTo>
                  <a:pt x="4466198" y="6289846"/>
                </a:lnTo>
                <a:lnTo>
                  <a:pt x="4461428" y="6296793"/>
                </a:lnTo>
                <a:lnTo>
                  <a:pt x="4456659" y="6304734"/>
                </a:lnTo>
                <a:lnTo>
                  <a:pt x="4451698" y="6312679"/>
                </a:lnTo>
                <a:lnTo>
                  <a:pt x="4446736" y="6321612"/>
                </a:lnTo>
                <a:lnTo>
                  <a:pt x="4441966" y="6332036"/>
                </a:lnTo>
                <a:lnTo>
                  <a:pt x="4436815" y="6342460"/>
                </a:lnTo>
                <a:lnTo>
                  <a:pt x="4432044" y="6353378"/>
                </a:lnTo>
                <a:lnTo>
                  <a:pt x="4421932" y="6376711"/>
                </a:lnTo>
                <a:lnTo>
                  <a:pt x="4411820" y="6401532"/>
                </a:lnTo>
                <a:lnTo>
                  <a:pt x="4401518" y="6427838"/>
                </a:lnTo>
                <a:lnTo>
                  <a:pt x="4401326" y="6423868"/>
                </a:lnTo>
                <a:lnTo>
                  <a:pt x="4400944" y="6419895"/>
                </a:lnTo>
                <a:lnTo>
                  <a:pt x="4399607" y="6412946"/>
                </a:lnTo>
                <a:lnTo>
                  <a:pt x="4398081" y="6406492"/>
                </a:lnTo>
                <a:lnTo>
                  <a:pt x="4396175" y="6399545"/>
                </a:lnTo>
                <a:lnTo>
                  <a:pt x="4392359" y="6387631"/>
                </a:lnTo>
                <a:lnTo>
                  <a:pt x="4390450" y="6380684"/>
                </a:lnTo>
                <a:lnTo>
                  <a:pt x="4388926" y="6374228"/>
                </a:lnTo>
                <a:lnTo>
                  <a:pt x="4384727" y="6381178"/>
                </a:lnTo>
                <a:lnTo>
                  <a:pt x="4380721" y="6389617"/>
                </a:lnTo>
                <a:lnTo>
                  <a:pt x="4376521" y="6398055"/>
                </a:lnTo>
                <a:lnTo>
                  <a:pt x="4372706" y="6407984"/>
                </a:lnTo>
                <a:lnTo>
                  <a:pt x="4368700" y="6418904"/>
                </a:lnTo>
                <a:lnTo>
                  <a:pt x="4364693" y="6429822"/>
                </a:lnTo>
                <a:lnTo>
                  <a:pt x="4360686" y="6441737"/>
                </a:lnTo>
                <a:lnTo>
                  <a:pt x="4356870" y="6453651"/>
                </a:lnTo>
                <a:lnTo>
                  <a:pt x="4348857" y="6479957"/>
                </a:lnTo>
                <a:lnTo>
                  <a:pt x="4341034" y="6506763"/>
                </a:lnTo>
                <a:lnTo>
                  <a:pt x="4325771" y="6561860"/>
                </a:lnTo>
                <a:lnTo>
                  <a:pt x="4317756" y="6590156"/>
                </a:lnTo>
                <a:lnTo>
                  <a:pt x="4310125" y="6615966"/>
                </a:lnTo>
                <a:lnTo>
                  <a:pt x="4302300" y="6641278"/>
                </a:lnTo>
                <a:lnTo>
                  <a:pt x="4298296" y="6653194"/>
                </a:lnTo>
                <a:lnTo>
                  <a:pt x="4294288" y="6664610"/>
                </a:lnTo>
                <a:lnTo>
                  <a:pt x="4290473" y="6675034"/>
                </a:lnTo>
                <a:lnTo>
                  <a:pt x="4286467" y="6684962"/>
                </a:lnTo>
                <a:lnTo>
                  <a:pt x="4282270" y="6694393"/>
                </a:lnTo>
                <a:lnTo>
                  <a:pt x="4278261" y="6702334"/>
                </a:lnTo>
                <a:lnTo>
                  <a:pt x="4274444" y="6709783"/>
                </a:lnTo>
                <a:lnTo>
                  <a:pt x="4270248" y="6715737"/>
                </a:lnTo>
                <a:lnTo>
                  <a:pt x="4266049" y="6721696"/>
                </a:lnTo>
                <a:lnTo>
                  <a:pt x="4261853" y="6725667"/>
                </a:lnTo>
                <a:lnTo>
                  <a:pt x="4274064" y="6692905"/>
                </a:lnTo>
                <a:lnTo>
                  <a:pt x="4286274" y="6658158"/>
                </a:lnTo>
                <a:lnTo>
                  <a:pt x="4298104" y="6622911"/>
                </a:lnTo>
                <a:lnTo>
                  <a:pt x="4309933" y="6586679"/>
                </a:lnTo>
                <a:lnTo>
                  <a:pt x="4321573" y="6548459"/>
                </a:lnTo>
                <a:lnTo>
                  <a:pt x="4333211" y="6510238"/>
                </a:lnTo>
                <a:lnTo>
                  <a:pt x="4344277" y="6470526"/>
                </a:lnTo>
                <a:lnTo>
                  <a:pt x="4355153" y="6431313"/>
                </a:lnTo>
                <a:lnTo>
                  <a:pt x="4375950" y="6350405"/>
                </a:lnTo>
                <a:lnTo>
                  <a:pt x="4385681" y="6311188"/>
                </a:lnTo>
                <a:lnTo>
                  <a:pt x="4395411" y="6271477"/>
                </a:lnTo>
                <a:lnTo>
                  <a:pt x="4404570" y="6233257"/>
                </a:lnTo>
                <a:lnTo>
                  <a:pt x="4413345" y="6196525"/>
                </a:lnTo>
                <a:lnTo>
                  <a:pt x="4421741" y="6160286"/>
                </a:lnTo>
                <a:lnTo>
                  <a:pt x="4429564" y="6125044"/>
                </a:lnTo>
                <a:lnTo>
                  <a:pt x="4433380" y="6093773"/>
                </a:lnTo>
                <a:lnTo>
                  <a:pt x="4437385" y="6062995"/>
                </a:lnTo>
                <a:lnTo>
                  <a:pt x="4441394" y="6032222"/>
                </a:lnTo>
                <a:lnTo>
                  <a:pt x="4445590" y="6001446"/>
                </a:lnTo>
                <a:lnTo>
                  <a:pt x="4450169" y="5970671"/>
                </a:lnTo>
                <a:lnTo>
                  <a:pt x="4455132" y="5940391"/>
                </a:lnTo>
                <a:lnTo>
                  <a:pt x="4459900" y="5909616"/>
                </a:lnTo>
                <a:lnTo>
                  <a:pt x="4465244" y="5879338"/>
                </a:lnTo>
                <a:lnTo>
                  <a:pt x="4470013" y="5848563"/>
                </a:lnTo>
                <a:lnTo>
                  <a:pt x="4474975" y="5817785"/>
                </a:lnTo>
                <a:lnTo>
                  <a:pt x="4485467" y="5756234"/>
                </a:lnTo>
                <a:lnTo>
                  <a:pt x="4496343" y="5694185"/>
                </a:lnTo>
                <a:lnTo>
                  <a:pt x="4507218" y="5632144"/>
                </a:lnTo>
                <a:lnTo>
                  <a:pt x="4518093" y="5570097"/>
                </a:lnTo>
                <a:lnTo>
                  <a:pt x="4528588" y="5506561"/>
                </a:lnTo>
                <a:lnTo>
                  <a:pt x="4538891" y="5443531"/>
                </a:lnTo>
                <a:lnTo>
                  <a:pt x="4543662" y="5411754"/>
                </a:lnTo>
                <a:lnTo>
                  <a:pt x="4548622" y="5379491"/>
                </a:lnTo>
                <a:lnTo>
                  <a:pt x="4553392" y="5347722"/>
                </a:lnTo>
                <a:lnTo>
                  <a:pt x="4557971" y="5315958"/>
                </a:lnTo>
                <a:lnTo>
                  <a:pt x="4562360" y="5283199"/>
                </a:lnTo>
                <a:lnTo>
                  <a:pt x="4566557" y="5250929"/>
                </a:lnTo>
                <a:lnTo>
                  <a:pt x="4570373" y="5218165"/>
                </a:lnTo>
                <a:lnTo>
                  <a:pt x="4574189" y="5185905"/>
                </a:lnTo>
                <a:lnTo>
                  <a:pt x="4577432" y="5153151"/>
                </a:lnTo>
                <a:lnTo>
                  <a:pt x="4580676" y="5120879"/>
                </a:lnTo>
                <a:lnTo>
                  <a:pt x="4586017" y="5094079"/>
                </a:lnTo>
                <a:lnTo>
                  <a:pt x="4590980" y="5067279"/>
                </a:lnTo>
                <a:lnTo>
                  <a:pt x="4595559" y="5039480"/>
                </a:lnTo>
                <a:lnTo>
                  <a:pt x="4600328" y="5012178"/>
                </a:lnTo>
                <a:lnTo>
                  <a:pt x="4604335" y="4984872"/>
                </a:lnTo>
                <a:lnTo>
                  <a:pt x="4608533" y="4957073"/>
                </a:lnTo>
                <a:lnTo>
                  <a:pt x="4612349" y="4929769"/>
                </a:lnTo>
                <a:lnTo>
                  <a:pt x="4615784" y="4901477"/>
                </a:lnTo>
                <a:lnTo>
                  <a:pt x="4619026" y="4873676"/>
                </a:lnTo>
                <a:lnTo>
                  <a:pt x="4622460" y="4845384"/>
                </a:lnTo>
                <a:lnTo>
                  <a:pt x="4625324" y="4816591"/>
                </a:lnTo>
                <a:lnTo>
                  <a:pt x="4627801" y="4788300"/>
                </a:lnTo>
                <a:lnTo>
                  <a:pt x="4630285" y="4759511"/>
                </a:lnTo>
                <a:lnTo>
                  <a:pt x="4632573" y="4730723"/>
                </a:lnTo>
                <a:lnTo>
                  <a:pt x="4634672" y="4701442"/>
                </a:lnTo>
                <a:lnTo>
                  <a:pt x="4636389" y="4672153"/>
                </a:lnTo>
                <a:lnTo>
                  <a:pt x="4638106" y="4643364"/>
                </a:lnTo>
                <a:lnTo>
                  <a:pt x="4639442" y="4613583"/>
                </a:lnTo>
                <a:lnTo>
                  <a:pt x="4640778" y="4584294"/>
                </a:lnTo>
                <a:lnTo>
                  <a:pt x="4641731" y="4555009"/>
                </a:lnTo>
                <a:lnTo>
                  <a:pt x="4642493" y="4524729"/>
                </a:lnTo>
                <a:lnTo>
                  <a:pt x="4643257" y="4494950"/>
                </a:lnTo>
                <a:lnTo>
                  <a:pt x="4643831" y="4464667"/>
                </a:lnTo>
                <a:lnTo>
                  <a:pt x="4644020" y="4434388"/>
                </a:lnTo>
                <a:lnTo>
                  <a:pt x="4644403" y="4404112"/>
                </a:lnTo>
                <a:lnTo>
                  <a:pt x="4644020" y="4373831"/>
                </a:lnTo>
                <a:lnTo>
                  <a:pt x="4643831" y="4343056"/>
                </a:lnTo>
                <a:lnTo>
                  <a:pt x="4643640" y="4312780"/>
                </a:lnTo>
                <a:lnTo>
                  <a:pt x="4643066" y="4282003"/>
                </a:lnTo>
                <a:lnTo>
                  <a:pt x="4642304" y="4251225"/>
                </a:lnTo>
                <a:lnTo>
                  <a:pt x="4641541" y="4219957"/>
                </a:lnTo>
                <a:lnTo>
                  <a:pt x="4640395" y="4189178"/>
                </a:lnTo>
                <a:lnTo>
                  <a:pt x="4639060" y="4189178"/>
                </a:lnTo>
                <a:lnTo>
                  <a:pt x="4637916" y="4190173"/>
                </a:lnTo>
                <a:lnTo>
                  <a:pt x="4636580" y="4191663"/>
                </a:lnTo>
                <a:lnTo>
                  <a:pt x="4635627" y="4193155"/>
                </a:lnTo>
                <a:lnTo>
                  <a:pt x="4634482" y="4195136"/>
                </a:lnTo>
                <a:lnTo>
                  <a:pt x="4633526" y="4197123"/>
                </a:lnTo>
                <a:lnTo>
                  <a:pt x="4631811" y="4203077"/>
                </a:lnTo>
                <a:lnTo>
                  <a:pt x="4630092" y="4209033"/>
                </a:lnTo>
                <a:lnTo>
                  <a:pt x="4628565" y="4215984"/>
                </a:lnTo>
                <a:lnTo>
                  <a:pt x="4625705" y="4230874"/>
                </a:lnTo>
                <a:lnTo>
                  <a:pt x="4624370" y="4237826"/>
                </a:lnTo>
                <a:lnTo>
                  <a:pt x="4622843" y="4244773"/>
                </a:lnTo>
                <a:lnTo>
                  <a:pt x="4621125" y="4250729"/>
                </a:lnTo>
                <a:lnTo>
                  <a:pt x="4619406" y="4256189"/>
                </a:lnTo>
                <a:lnTo>
                  <a:pt x="4618454" y="4258174"/>
                </a:lnTo>
                <a:lnTo>
                  <a:pt x="4617308" y="4260657"/>
                </a:lnTo>
                <a:lnTo>
                  <a:pt x="4616165" y="4261651"/>
                </a:lnTo>
                <a:lnTo>
                  <a:pt x="4615210" y="4263638"/>
                </a:lnTo>
                <a:lnTo>
                  <a:pt x="4613876" y="4264134"/>
                </a:lnTo>
                <a:lnTo>
                  <a:pt x="4612539" y="4264134"/>
                </a:lnTo>
                <a:lnTo>
                  <a:pt x="4611012" y="4264134"/>
                </a:lnTo>
                <a:lnTo>
                  <a:pt x="4609486" y="4263638"/>
                </a:lnTo>
                <a:lnTo>
                  <a:pt x="4612920" y="4196627"/>
                </a:lnTo>
                <a:lnTo>
                  <a:pt x="4614447" y="4165849"/>
                </a:lnTo>
                <a:lnTo>
                  <a:pt x="4615591" y="4136564"/>
                </a:lnTo>
                <a:lnTo>
                  <a:pt x="4616736" y="4108768"/>
                </a:lnTo>
                <a:lnTo>
                  <a:pt x="4617500" y="4081470"/>
                </a:lnTo>
                <a:lnTo>
                  <a:pt x="4618263" y="4054662"/>
                </a:lnTo>
                <a:lnTo>
                  <a:pt x="4618454" y="4028354"/>
                </a:lnTo>
                <a:lnTo>
                  <a:pt x="4618645" y="4001552"/>
                </a:lnTo>
                <a:lnTo>
                  <a:pt x="4618645" y="3974748"/>
                </a:lnTo>
                <a:lnTo>
                  <a:pt x="4618454" y="3946951"/>
                </a:lnTo>
                <a:lnTo>
                  <a:pt x="4618072" y="3918158"/>
                </a:lnTo>
                <a:lnTo>
                  <a:pt x="4617308" y="3888876"/>
                </a:lnTo>
                <a:lnTo>
                  <a:pt x="4616165" y="3858102"/>
                </a:lnTo>
                <a:lnTo>
                  <a:pt x="4614447" y="3825340"/>
                </a:lnTo>
                <a:lnTo>
                  <a:pt x="4612349" y="3791091"/>
                </a:lnTo>
                <a:lnTo>
                  <a:pt x="4610822" y="3794568"/>
                </a:lnTo>
                <a:lnTo>
                  <a:pt x="4609296" y="3799034"/>
                </a:lnTo>
                <a:lnTo>
                  <a:pt x="4607960" y="3803496"/>
                </a:lnTo>
                <a:lnTo>
                  <a:pt x="4606815" y="3808962"/>
                </a:lnTo>
                <a:lnTo>
                  <a:pt x="4605670" y="3814422"/>
                </a:lnTo>
                <a:lnTo>
                  <a:pt x="4604907" y="3820872"/>
                </a:lnTo>
                <a:lnTo>
                  <a:pt x="4603952" y="3827825"/>
                </a:lnTo>
                <a:lnTo>
                  <a:pt x="4603381" y="3835266"/>
                </a:lnTo>
                <a:lnTo>
                  <a:pt x="4605290" y="3838247"/>
                </a:lnTo>
                <a:lnTo>
                  <a:pt x="4606624" y="3842216"/>
                </a:lnTo>
                <a:lnTo>
                  <a:pt x="4607960" y="3847180"/>
                </a:lnTo>
                <a:lnTo>
                  <a:pt x="4608723" y="3851646"/>
                </a:lnTo>
                <a:lnTo>
                  <a:pt x="4609678" y="3857110"/>
                </a:lnTo>
                <a:lnTo>
                  <a:pt x="4610059" y="3863064"/>
                </a:lnTo>
                <a:lnTo>
                  <a:pt x="4610250" y="3869518"/>
                </a:lnTo>
                <a:lnTo>
                  <a:pt x="4610630" y="3875475"/>
                </a:lnTo>
                <a:lnTo>
                  <a:pt x="4610630" y="3881925"/>
                </a:lnTo>
                <a:lnTo>
                  <a:pt x="4610250" y="3888876"/>
                </a:lnTo>
                <a:lnTo>
                  <a:pt x="4609486" y="3902773"/>
                </a:lnTo>
                <a:lnTo>
                  <a:pt x="4608342" y="3917170"/>
                </a:lnTo>
                <a:lnTo>
                  <a:pt x="4607006" y="3931562"/>
                </a:lnTo>
                <a:lnTo>
                  <a:pt x="4604142" y="3958864"/>
                </a:lnTo>
                <a:lnTo>
                  <a:pt x="4603191" y="3971272"/>
                </a:lnTo>
                <a:lnTo>
                  <a:pt x="4602237" y="3982194"/>
                </a:lnTo>
                <a:lnTo>
                  <a:pt x="4602044" y="3986662"/>
                </a:lnTo>
                <a:lnTo>
                  <a:pt x="4602044" y="3991128"/>
                </a:lnTo>
                <a:lnTo>
                  <a:pt x="4602044" y="3994603"/>
                </a:lnTo>
                <a:lnTo>
                  <a:pt x="4602426" y="3998080"/>
                </a:lnTo>
                <a:lnTo>
                  <a:pt x="4602808" y="4001052"/>
                </a:lnTo>
                <a:lnTo>
                  <a:pt x="4603571" y="4002548"/>
                </a:lnTo>
                <a:lnTo>
                  <a:pt x="4604335" y="4004035"/>
                </a:lnTo>
                <a:lnTo>
                  <a:pt x="4605670" y="4004531"/>
                </a:lnTo>
                <a:lnTo>
                  <a:pt x="4603763" y="4017926"/>
                </a:lnTo>
                <a:lnTo>
                  <a:pt x="4602044" y="4031831"/>
                </a:lnTo>
                <a:lnTo>
                  <a:pt x="4600518" y="4045728"/>
                </a:lnTo>
                <a:lnTo>
                  <a:pt x="4599183" y="4059131"/>
                </a:lnTo>
                <a:lnTo>
                  <a:pt x="4597848" y="4073030"/>
                </a:lnTo>
                <a:lnTo>
                  <a:pt x="4596893" y="4086928"/>
                </a:lnTo>
                <a:lnTo>
                  <a:pt x="4595177" y="4115720"/>
                </a:lnTo>
                <a:lnTo>
                  <a:pt x="4593459" y="4144013"/>
                </a:lnTo>
                <a:lnTo>
                  <a:pt x="4592123" y="4173792"/>
                </a:lnTo>
                <a:lnTo>
                  <a:pt x="4589643" y="4233360"/>
                </a:lnTo>
                <a:lnTo>
                  <a:pt x="4588118" y="4262643"/>
                </a:lnTo>
                <a:lnTo>
                  <a:pt x="4586590" y="4291929"/>
                </a:lnTo>
                <a:lnTo>
                  <a:pt x="4584682" y="4321712"/>
                </a:lnTo>
                <a:lnTo>
                  <a:pt x="4583347" y="4336605"/>
                </a:lnTo>
                <a:lnTo>
                  <a:pt x="4582012" y="4350506"/>
                </a:lnTo>
                <a:lnTo>
                  <a:pt x="4580485" y="4365394"/>
                </a:lnTo>
                <a:lnTo>
                  <a:pt x="4578770" y="4379789"/>
                </a:lnTo>
                <a:lnTo>
                  <a:pt x="4576859" y="4394183"/>
                </a:lnTo>
                <a:lnTo>
                  <a:pt x="4574571" y="4408078"/>
                </a:lnTo>
                <a:lnTo>
                  <a:pt x="4572089" y="4422473"/>
                </a:lnTo>
                <a:lnTo>
                  <a:pt x="4569418" y="4436373"/>
                </a:lnTo>
                <a:lnTo>
                  <a:pt x="4566176" y="4449775"/>
                </a:lnTo>
                <a:lnTo>
                  <a:pt x="4562932" y="4463675"/>
                </a:lnTo>
                <a:lnTo>
                  <a:pt x="4563123" y="4466648"/>
                </a:lnTo>
                <a:lnTo>
                  <a:pt x="4563695" y="4468633"/>
                </a:lnTo>
                <a:lnTo>
                  <a:pt x="4564458" y="4469627"/>
                </a:lnTo>
                <a:lnTo>
                  <a:pt x="4565413" y="4470626"/>
                </a:lnTo>
                <a:lnTo>
                  <a:pt x="4567701" y="4469627"/>
                </a:lnTo>
                <a:lnTo>
                  <a:pt x="4570373" y="4469129"/>
                </a:lnTo>
                <a:lnTo>
                  <a:pt x="4571709" y="4469129"/>
                </a:lnTo>
                <a:lnTo>
                  <a:pt x="4573044" y="4469129"/>
                </a:lnTo>
                <a:lnTo>
                  <a:pt x="4574189" y="4471121"/>
                </a:lnTo>
                <a:lnTo>
                  <a:pt x="4575333" y="4472608"/>
                </a:lnTo>
                <a:lnTo>
                  <a:pt x="4576098" y="4476086"/>
                </a:lnTo>
                <a:lnTo>
                  <a:pt x="4576859" y="4480553"/>
                </a:lnTo>
                <a:lnTo>
                  <a:pt x="4577050" y="4487005"/>
                </a:lnTo>
                <a:lnTo>
                  <a:pt x="4577243" y="4494950"/>
                </a:lnTo>
                <a:lnTo>
                  <a:pt x="4575524" y="4493954"/>
                </a:lnTo>
                <a:lnTo>
                  <a:pt x="4574189" y="4494452"/>
                </a:lnTo>
                <a:lnTo>
                  <a:pt x="4572662" y="4494950"/>
                </a:lnTo>
                <a:lnTo>
                  <a:pt x="4571328" y="4496437"/>
                </a:lnTo>
                <a:lnTo>
                  <a:pt x="4569990" y="4498420"/>
                </a:lnTo>
                <a:lnTo>
                  <a:pt x="4568846" y="4501399"/>
                </a:lnTo>
                <a:lnTo>
                  <a:pt x="4567701" y="4504872"/>
                </a:lnTo>
                <a:lnTo>
                  <a:pt x="4566749" y="4508844"/>
                </a:lnTo>
                <a:lnTo>
                  <a:pt x="4565793" y="4513313"/>
                </a:lnTo>
                <a:lnTo>
                  <a:pt x="4565220" y="4518275"/>
                </a:lnTo>
                <a:lnTo>
                  <a:pt x="4563695" y="4529695"/>
                </a:lnTo>
                <a:lnTo>
                  <a:pt x="4562549" y="4542104"/>
                </a:lnTo>
                <a:lnTo>
                  <a:pt x="4561597" y="4556003"/>
                </a:lnTo>
                <a:lnTo>
                  <a:pt x="4561023" y="4570895"/>
                </a:lnTo>
                <a:lnTo>
                  <a:pt x="4560834" y="4585786"/>
                </a:lnTo>
                <a:lnTo>
                  <a:pt x="4560642" y="4601172"/>
                </a:lnTo>
                <a:lnTo>
                  <a:pt x="4560834" y="4616064"/>
                </a:lnTo>
                <a:lnTo>
                  <a:pt x="4561215" y="4630459"/>
                </a:lnTo>
                <a:lnTo>
                  <a:pt x="4561597" y="4644856"/>
                </a:lnTo>
                <a:lnTo>
                  <a:pt x="4562549" y="4657758"/>
                </a:lnTo>
                <a:lnTo>
                  <a:pt x="4563313" y="4668678"/>
                </a:lnTo>
                <a:lnTo>
                  <a:pt x="4562169" y="4662227"/>
                </a:lnTo>
                <a:lnTo>
                  <a:pt x="4560834" y="4656767"/>
                </a:lnTo>
                <a:lnTo>
                  <a:pt x="4559307" y="4653290"/>
                </a:lnTo>
                <a:lnTo>
                  <a:pt x="4557971" y="4651307"/>
                </a:lnTo>
                <a:lnTo>
                  <a:pt x="4557208" y="4651307"/>
                </a:lnTo>
                <a:lnTo>
                  <a:pt x="4556636" y="4650805"/>
                </a:lnTo>
                <a:lnTo>
                  <a:pt x="4555298" y="4651803"/>
                </a:lnTo>
                <a:lnTo>
                  <a:pt x="4554155" y="4653290"/>
                </a:lnTo>
                <a:lnTo>
                  <a:pt x="4552820" y="4656767"/>
                </a:lnTo>
                <a:lnTo>
                  <a:pt x="4551483" y="4660738"/>
                </a:lnTo>
                <a:lnTo>
                  <a:pt x="4550529" y="4666695"/>
                </a:lnTo>
                <a:lnTo>
                  <a:pt x="4549196" y="4672153"/>
                </a:lnTo>
                <a:lnTo>
                  <a:pt x="4548050" y="4679597"/>
                </a:lnTo>
                <a:lnTo>
                  <a:pt x="4545569" y="4695480"/>
                </a:lnTo>
                <a:lnTo>
                  <a:pt x="4543470" y="4714344"/>
                </a:lnTo>
                <a:lnTo>
                  <a:pt x="4540991" y="4735188"/>
                </a:lnTo>
                <a:lnTo>
                  <a:pt x="4538891" y="4756040"/>
                </a:lnTo>
                <a:lnTo>
                  <a:pt x="4534311" y="4798226"/>
                </a:lnTo>
                <a:lnTo>
                  <a:pt x="4531833" y="4819071"/>
                </a:lnTo>
                <a:lnTo>
                  <a:pt x="4529351" y="4836946"/>
                </a:lnTo>
                <a:lnTo>
                  <a:pt x="4527061" y="4853328"/>
                </a:lnTo>
                <a:lnTo>
                  <a:pt x="4525917" y="4859281"/>
                </a:lnTo>
                <a:lnTo>
                  <a:pt x="4524583" y="4865735"/>
                </a:lnTo>
                <a:lnTo>
                  <a:pt x="4524200" y="4864741"/>
                </a:lnTo>
                <a:lnTo>
                  <a:pt x="4523626" y="4862758"/>
                </a:lnTo>
                <a:lnTo>
                  <a:pt x="4523244" y="4858785"/>
                </a:lnTo>
                <a:lnTo>
                  <a:pt x="4523056" y="4854317"/>
                </a:lnTo>
                <a:lnTo>
                  <a:pt x="4523056" y="4849355"/>
                </a:lnTo>
                <a:lnTo>
                  <a:pt x="4523056" y="4843897"/>
                </a:lnTo>
                <a:lnTo>
                  <a:pt x="4522864" y="4839429"/>
                </a:lnTo>
                <a:lnTo>
                  <a:pt x="4522483" y="4837941"/>
                </a:lnTo>
                <a:lnTo>
                  <a:pt x="4522101" y="4835954"/>
                </a:lnTo>
                <a:lnTo>
                  <a:pt x="4521529" y="4834964"/>
                </a:lnTo>
                <a:lnTo>
                  <a:pt x="4520957" y="4834463"/>
                </a:lnTo>
                <a:lnTo>
                  <a:pt x="4519240" y="4842404"/>
                </a:lnTo>
                <a:lnTo>
                  <a:pt x="4517713" y="4849849"/>
                </a:lnTo>
                <a:lnTo>
                  <a:pt x="4516569" y="4857794"/>
                </a:lnTo>
                <a:lnTo>
                  <a:pt x="4515423" y="4865735"/>
                </a:lnTo>
                <a:lnTo>
                  <a:pt x="4514469" y="4873182"/>
                </a:lnTo>
                <a:lnTo>
                  <a:pt x="4513897" y="4881119"/>
                </a:lnTo>
                <a:lnTo>
                  <a:pt x="4513325" y="4888568"/>
                </a:lnTo>
                <a:lnTo>
                  <a:pt x="4512943" y="4896507"/>
                </a:lnTo>
                <a:lnTo>
                  <a:pt x="4512753" y="4903957"/>
                </a:lnTo>
                <a:lnTo>
                  <a:pt x="4512943" y="4911402"/>
                </a:lnTo>
                <a:lnTo>
                  <a:pt x="4512943" y="4918849"/>
                </a:lnTo>
                <a:lnTo>
                  <a:pt x="4513325" y="4925800"/>
                </a:lnTo>
                <a:lnTo>
                  <a:pt x="4514087" y="4932256"/>
                </a:lnTo>
                <a:lnTo>
                  <a:pt x="4514659" y="4939203"/>
                </a:lnTo>
                <a:lnTo>
                  <a:pt x="4515615" y="4946151"/>
                </a:lnTo>
                <a:lnTo>
                  <a:pt x="4516759" y="4951615"/>
                </a:lnTo>
                <a:lnTo>
                  <a:pt x="4516186" y="4957574"/>
                </a:lnTo>
                <a:lnTo>
                  <a:pt x="4515423" y="4961545"/>
                </a:lnTo>
                <a:lnTo>
                  <a:pt x="4514469" y="4964024"/>
                </a:lnTo>
                <a:lnTo>
                  <a:pt x="4513705" y="4966007"/>
                </a:lnTo>
                <a:lnTo>
                  <a:pt x="4512560" y="4966509"/>
                </a:lnTo>
                <a:lnTo>
                  <a:pt x="4511415" y="4966509"/>
                </a:lnTo>
                <a:lnTo>
                  <a:pt x="4510272" y="4966509"/>
                </a:lnTo>
                <a:lnTo>
                  <a:pt x="4509318" y="4965514"/>
                </a:lnTo>
                <a:lnTo>
                  <a:pt x="4506647" y="4963032"/>
                </a:lnTo>
                <a:lnTo>
                  <a:pt x="4504166" y="4960553"/>
                </a:lnTo>
                <a:lnTo>
                  <a:pt x="4502831" y="4959060"/>
                </a:lnTo>
                <a:lnTo>
                  <a:pt x="4501876" y="4959060"/>
                </a:lnTo>
                <a:lnTo>
                  <a:pt x="4500732" y="4959060"/>
                </a:lnTo>
                <a:lnTo>
                  <a:pt x="4499587" y="4960052"/>
                </a:lnTo>
                <a:lnTo>
                  <a:pt x="4498250" y="4972463"/>
                </a:lnTo>
                <a:lnTo>
                  <a:pt x="4496916" y="4984376"/>
                </a:lnTo>
                <a:lnTo>
                  <a:pt x="4495581" y="4996292"/>
                </a:lnTo>
                <a:lnTo>
                  <a:pt x="4494054" y="5008205"/>
                </a:lnTo>
                <a:lnTo>
                  <a:pt x="4490810" y="5030539"/>
                </a:lnTo>
                <a:lnTo>
                  <a:pt x="4487375" y="5052879"/>
                </a:lnTo>
                <a:lnTo>
                  <a:pt x="4483369" y="5073729"/>
                </a:lnTo>
                <a:lnTo>
                  <a:pt x="4479363" y="5094575"/>
                </a:lnTo>
                <a:lnTo>
                  <a:pt x="4471159" y="5135278"/>
                </a:lnTo>
                <a:lnTo>
                  <a:pt x="4466770" y="5156128"/>
                </a:lnTo>
                <a:lnTo>
                  <a:pt x="4462571" y="5176968"/>
                </a:lnTo>
                <a:lnTo>
                  <a:pt x="4458566" y="5198824"/>
                </a:lnTo>
                <a:lnTo>
                  <a:pt x="4454558" y="5220650"/>
                </a:lnTo>
                <a:lnTo>
                  <a:pt x="4451124" y="5243981"/>
                </a:lnTo>
                <a:lnTo>
                  <a:pt x="4447881" y="5267808"/>
                </a:lnTo>
                <a:lnTo>
                  <a:pt x="4446353" y="5280218"/>
                </a:lnTo>
                <a:lnTo>
                  <a:pt x="4444828" y="5293617"/>
                </a:lnTo>
                <a:lnTo>
                  <a:pt x="4443492" y="5306528"/>
                </a:lnTo>
                <a:lnTo>
                  <a:pt x="4442348" y="5320427"/>
                </a:lnTo>
                <a:lnTo>
                  <a:pt x="4440821" y="5317446"/>
                </a:lnTo>
                <a:lnTo>
                  <a:pt x="4439486" y="5316454"/>
                </a:lnTo>
                <a:lnTo>
                  <a:pt x="4438150" y="5314967"/>
                </a:lnTo>
                <a:lnTo>
                  <a:pt x="4436815" y="5315958"/>
                </a:lnTo>
                <a:lnTo>
                  <a:pt x="4435861" y="5316454"/>
                </a:lnTo>
                <a:lnTo>
                  <a:pt x="4434525" y="5317446"/>
                </a:lnTo>
                <a:lnTo>
                  <a:pt x="4432235" y="5320427"/>
                </a:lnTo>
                <a:lnTo>
                  <a:pt x="4429946" y="5323901"/>
                </a:lnTo>
                <a:lnTo>
                  <a:pt x="4428609" y="5324897"/>
                </a:lnTo>
                <a:lnTo>
                  <a:pt x="4427465" y="5325387"/>
                </a:lnTo>
                <a:lnTo>
                  <a:pt x="4426131" y="5325387"/>
                </a:lnTo>
                <a:lnTo>
                  <a:pt x="4424795" y="5324897"/>
                </a:lnTo>
                <a:lnTo>
                  <a:pt x="4423458" y="5323901"/>
                </a:lnTo>
                <a:lnTo>
                  <a:pt x="4421932" y="5320922"/>
                </a:lnTo>
                <a:lnTo>
                  <a:pt x="4417924" y="5349214"/>
                </a:lnTo>
                <a:lnTo>
                  <a:pt x="4416017" y="5362613"/>
                </a:lnTo>
                <a:lnTo>
                  <a:pt x="4414109" y="5375024"/>
                </a:lnTo>
                <a:lnTo>
                  <a:pt x="4412964" y="5380980"/>
                </a:lnTo>
                <a:lnTo>
                  <a:pt x="4411629" y="5385942"/>
                </a:lnTo>
                <a:lnTo>
                  <a:pt x="4410484" y="5389915"/>
                </a:lnTo>
                <a:lnTo>
                  <a:pt x="4409530" y="5393887"/>
                </a:lnTo>
                <a:lnTo>
                  <a:pt x="4408196" y="5396368"/>
                </a:lnTo>
                <a:lnTo>
                  <a:pt x="4406860" y="5398352"/>
                </a:lnTo>
                <a:lnTo>
                  <a:pt x="4405332" y="5398851"/>
                </a:lnTo>
                <a:lnTo>
                  <a:pt x="4403997" y="5398352"/>
                </a:lnTo>
                <a:lnTo>
                  <a:pt x="4403233" y="5401832"/>
                </a:lnTo>
                <a:lnTo>
                  <a:pt x="4403042" y="5405305"/>
                </a:lnTo>
                <a:lnTo>
                  <a:pt x="4402853" y="5409277"/>
                </a:lnTo>
                <a:lnTo>
                  <a:pt x="4402853" y="5413246"/>
                </a:lnTo>
                <a:lnTo>
                  <a:pt x="4402853" y="5417221"/>
                </a:lnTo>
                <a:lnTo>
                  <a:pt x="4403233" y="5421193"/>
                </a:lnTo>
                <a:lnTo>
                  <a:pt x="4403616" y="5424668"/>
                </a:lnTo>
                <a:lnTo>
                  <a:pt x="4404189" y="5427646"/>
                </a:lnTo>
                <a:lnTo>
                  <a:pt x="4404760" y="5429630"/>
                </a:lnTo>
                <a:lnTo>
                  <a:pt x="4405524" y="5431615"/>
                </a:lnTo>
                <a:lnTo>
                  <a:pt x="4406478" y="5432613"/>
                </a:lnTo>
                <a:lnTo>
                  <a:pt x="4407050" y="5432613"/>
                </a:lnTo>
                <a:lnTo>
                  <a:pt x="4408196" y="5431615"/>
                </a:lnTo>
                <a:lnTo>
                  <a:pt x="4408958" y="5428638"/>
                </a:lnTo>
                <a:lnTo>
                  <a:pt x="4409912" y="5424668"/>
                </a:lnTo>
                <a:lnTo>
                  <a:pt x="4411057" y="5419705"/>
                </a:lnTo>
                <a:lnTo>
                  <a:pt x="4411820" y="5423178"/>
                </a:lnTo>
                <a:lnTo>
                  <a:pt x="4412392" y="5425659"/>
                </a:lnTo>
                <a:lnTo>
                  <a:pt x="4412011" y="5428638"/>
                </a:lnTo>
                <a:lnTo>
                  <a:pt x="4411629" y="5431615"/>
                </a:lnTo>
                <a:lnTo>
                  <a:pt x="4411057" y="5433602"/>
                </a:lnTo>
                <a:lnTo>
                  <a:pt x="4409912" y="5436583"/>
                </a:lnTo>
                <a:lnTo>
                  <a:pt x="4407242" y="5442533"/>
                </a:lnTo>
                <a:lnTo>
                  <a:pt x="4404189" y="5448994"/>
                </a:lnTo>
                <a:lnTo>
                  <a:pt x="4402662" y="5452959"/>
                </a:lnTo>
                <a:lnTo>
                  <a:pt x="4401135" y="5458419"/>
                </a:lnTo>
                <a:lnTo>
                  <a:pt x="4399800" y="5463383"/>
                </a:lnTo>
                <a:lnTo>
                  <a:pt x="4398654" y="5469835"/>
                </a:lnTo>
                <a:lnTo>
                  <a:pt x="4397891" y="5477278"/>
                </a:lnTo>
                <a:lnTo>
                  <a:pt x="4397129" y="5485221"/>
                </a:lnTo>
                <a:lnTo>
                  <a:pt x="4395411" y="5488200"/>
                </a:lnTo>
                <a:lnTo>
                  <a:pt x="4394076" y="5489687"/>
                </a:lnTo>
                <a:lnTo>
                  <a:pt x="4392931" y="5490683"/>
                </a:lnTo>
                <a:lnTo>
                  <a:pt x="4392168" y="5490683"/>
                </a:lnTo>
                <a:lnTo>
                  <a:pt x="4391405" y="5490189"/>
                </a:lnTo>
                <a:lnTo>
                  <a:pt x="4390832" y="5489687"/>
                </a:lnTo>
                <a:lnTo>
                  <a:pt x="4389878" y="5486715"/>
                </a:lnTo>
                <a:lnTo>
                  <a:pt x="4389115" y="5483730"/>
                </a:lnTo>
                <a:lnTo>
                  <a:pt x="4388542" y="5483234"/>
                </a:lnTo>
                <a:lnTo>
                  <a:pt x="4387971" y="5482738"/>
                </a:lnTo>
                <a:lnTo>
                  <a:pt x="4387016" y="5482738"/>
                </a:lnTo>
                <a:lnTo>
                  <a:pt x="4386063" y="5483730"/>
                </a:lnTo>
                <a:lnTo>
                  <a:pt x="4384727" y="5485717"/>
                </a:lnTo>
                <a:lnTo>
                  <a:pt x="4383009" y="5488698"/>
                </a:lnTo>
                <a:lnTo>
                  <a:pt x="4383009" y="5494158"/>
                </a:lnTo>
                <a:lnTo>
                  <a:pt x="4382628" y="5500107"/>
                </a:lnTo>
                <a:lnTo>
                  <a:pt x="4382437" y="5505567"/>
                </a:lnTo>
                <a:lnTo>
                  <a:pt x="4382056" y="5512019"/>
                </a:lnTo>
                <a:lnTo>
                  <a:pt x="4380721" y="5523437"/>
                </a:lnTo>
                <a:lnTo>
                  <a:pt x="4379003" y="5535348"/>
                </a:lnTo>
                <a:lnTo>
                  <a:pt x="4377094" y="5547264"/>
                </a:lnTo>
                <a:lnTo>
                  <a:pt x="4374806" y="5559173"/>
                </a:lnTo>
                <a:lnTo>
                  <a:pt x="4370418" y="5582505"/>
                </a:lnTo>
                <a:lnTo>
                  <a:pt x="4368318" y="5593429"/>
                </a:lnTo>
                <a:lnTo>
                  <a:pt x="4366220" y="5604346"/>
                </a:lnTo>
                <a:lnTo>
                  <a:pt x="4364501" y="5614771"/>
                </a:lnTo>
                <a:lnTo>
                  <a:pt x="4363167" y="5624697"/>
                </a:lnTo>
                <a:lnTo>
                  <a:pt x="4362403" y="5634129"/>
                </a:lnTo>
                <a:lnTo>
                  <a:pt x="4362022" y="5638100"/>
                </a:lnTo>
                <a:lnTo>
                  <a:pt x="4362022" y="5642568"/>
                </a:lnTo>
                <a:lnTo>
                  <a:pt x="4362022" y="5646539"/>
                </a:lnTo>
                <a:lnTo>
                  <a:pt x="4362594" y="5650009"/>
                </a:lnTo>
                <a:lnTo>
                  <a:pt x="4362974" y="5653980"/>
                </a:lnTo>
                <a:lnTo>
                  <a:pt x="4363929" y="5656961"/>
                </a:lnTo>
                <a:lnTo>
                  <a:pt x="4361640" y="5656961"/>
                </a:lnTo>
                <a:lnTo>
                  <a:pt x="4359732" y="5656961"/>
                </a:lnTo>
                <a:lnTo>
                  <a:pt x="4358014" y="5656961"/>
                </a:lnTo>
                <a:lnTo>
                  <a:pt x="4355915" y="5657457"/>
                </a:lnTo>
                <a:lnTo>
                  <a:pt x="4354389" y="5658446"/>
                </a:lnTo>
                <a:lnTo>
                  <a:pt x="4352674" y="5659440"/>
                </a:lnTo>
                <a:lnTo>
                  <a:pt x="4351147" y="5661425"/>
                </a:lnTo>
                <a:lnTo>
                  <a:pt x="4349619" y="5662919"/>
                </a:lnTo>
                <a:lnTo>
                  <a:pt x="4346757" y="5668378"/>
                </a:lnTo>
                <a:lnTo>
                  <a:pt x="4344277" y="5673836"/>
                </a:lnTo>
                <a:lnTo>
                  <a:pt x="4341608" y="5680288"/>
                </a:lnTo>
                <a:lnTo>
                  <a:pt x="4339317" y="5687735"/>
                </a:lnTo>
                <a:lnTo>
                  <a:pt x="4337028" y="5696174"/>
                </a:lnTo>
                <a:lnTo>
                  <a:pt x="4334738" y="5704609"/>
                </a:lnTo>
                <a:lnTo>
                  <a:pt x="4329775" y="5723970"/>
                </a:lnTo>
                <a:lnTo>
                  <a:pt x="4324435" y="5744818"/>
                </a:lnTo>
                <a:lnTo>
                  <a:pt x="4321382" y="5755242"/>
                </a:lnTo>
                <a:lnTo>
                  <a:pt x="4317756" y="5765666"/>
                </a:lnTo>
                <a:lnTo>
                  <a:pt x="4317566" y="5764177"/>
                </a:lnTo>
                <a:lnTo>
                  <a:pt x="4317183" y="5762191"/>
                </a:lnTo>
                <a:lnTo>
                  <a:pt x="4317183" y="5757725"/>
                </a:lnTo>
                <a:lnTo>
                  <a:pt x="4317375" y="5752761"/>
                </a:lnTo>
                <a:lnTo>
                  <a:pt x="4317947" y="5746803"/>
                </a:lnTo>
                <a:lnTo>
                  <a:pt x="4319093" y="5740845"/>
                </a:lnTo>
                <a:lnTo>
                  <a:pt x="4320427" y="5733896"/>
                </a:lnTo>
                <a:lnTo>
                  <a:pt x="4323480" y="5719499"/>
                </a:lnTo>
                <a:lnTo>
                  <a:pt x="4326916" y="5704113"/>
                </a:lnTo>
                <a:lnTo>
                  <a:pt x="4330350" y="5688229"/>
                </a:lnTo>
                <a:lnTo>
                  <a:pt x="4331877" y="5680782"/>
                </a:lnTo>
                <a:lnTo>
                  <a:pt x="4333401" y="5673343"/>
                </a:lnTo>
                <a:lnTo>
                  <a:pt x="4334548" y="5666389"/>
                </a:lnTo>
                <a:lnTo>
                  <a:pt x="4335311" y="5659440"/>
                </a:lnTo>
                <a:lnTo>
                  <a:pt x="4333784" y="5655471"/>
                </a:lnTo>
                <a:lnTo>
                  <a:pt x="4332257" y="5653486"/>
                </a:lnTo>
                <a:lnTo>
                  <a:pt x="4330540" y="5651995"/>
                </a:lnTo>
                <a:lnTo>
                  <a:pt x="4328823" y="5651995"/>
                </a:lnTo>
                <a:lnTo>
                  <a:pt x="4326916" y="5653486"/>
                </a:lnTo>
                <a:lnTo>
                  <a:pt x="4325198" y="5654979"/>
                </a:lnTo>
                <a:lnTo>
                  <a:pt x="4323290" y="5658446"/>
                </a:lnTo>
                <a:lnTo>
                  <a:pt x="4321573" y="5661925"/>
                </a:lnTo>
                <a:lnTo>
                  <a:pt x="4319474" y="5666389"/>
                </a:lnTo>
                <a:lnTo>
                  <a:pt x="4317756" y="5671851"/>
                </a:lnTo>
                <a:lnTo>
                  <a:pt x="4316040" y="5677311"/>
                </a:lnTo>
                <a:lnTo>
                  <a:pt x="4314322" y="5683765"/>
                </a:lnTo>
                <a:lnTo>
                  <a:pt x="4311078" y="5696174"/>
                </a:lnTo>
                <a:lnTo>
                  <a:pt x="4308215" y="5708583"/>
                </a:lnTo>
                <a:lnTo>
                  <a:pt x="4307454" y="5704609"/>
                </a:lnTo>
                <a:lnTo>
                  <a:pt x="4307071" y="5700638"/>
                </a:lnTo>
                <a:lnTo>
                  <a:pt x="4306881" y="5696668"/>
                </a:lnTo>
                <a:lnTo>
                  <a:pt x="4306881" y="5692697"/>
                </a:lnTo>
                <a:lnTo>
                  <a:pt x="4306881" y="5688727"/>
                </a:lnTo>
                <a:lnTo>
                  <a:pt x="4307263" y="5684756"/>
                </a:lnTo>
                <a:lnTo>
                  <a:pt x="4307643" y="5680782"/>
                </a:lnTo>
                <a:lnTo>
                  <a:pt x="4308408" y="5677311"/>
                </a:lnTo>
                <a:lnTo>
                  <a:pt x="4310125" y="5669864"/>
                </a:lnTo>
                <a:lnTo>
                  <a:pt x="4312224" y="5661925"/>
                </a:lnTo>
                <a:lnTo>
                  <a:pt x="4317375" y="5646039"/>
                </a:lnTo>
                <a:lnTo>
                  <a:pt x="4320236" y="5638100"/>
                </a:lnTo>
                <a:lnTo>
                  <a:pt x="4322908" y="5629165"/>
                </a:lnTo>
                <a:lnTo>
                  <a:pt x="4325198" y="5620230"/>
                </a:lnTo>
                <a:lnTo>
                  <a:pt x="4327678" y="5609804"/>
                </a:lnTo>
                <a:lnTo>
                  <a:pt x="4328631" y="5604842"/>
                </a:lnTo>
                <a:lnTo>
                  <a:pt x="4329395" y="5599882"/>
                </a:lnTo>
                <a:lnTo>
                  <a:pt x="4330158" y="5594420"/>
                </a:lnTo>
                <a:lnTo>
                  <a:pt x="4330730" y="5588960"/>
                </a:lnTo>
                <a:lnTo>
                  <a:pt x="4331114" y="5582505"/>
                </a:lnTo>
                <a:lnTo>
                  <a:pt x="4331685" y="5577045"/>
                </a:lnTo>
                <a:lnTo>
                  <a:pt x="4331685" y="5570593"/>
                </a:lnTo>
                <a:lnTo>
                  <a:pt x="4331685" y="5563644"/>
                </a:lnTo>
                <a:lnTo>
                  <a:pt x="4329586" y="5568608"/>
                </a:lnTo>
                <a:lnTo>
                  <a:pt x="4327678" y="5574066"/>
                </a:lnTo>
                <a:lnTo>
                  <a:pt x="4325961" y="5580521"/>
                </a:lnTo>
                <a:lnTo>
                  <a:pt x="4323861" y="5587967"/>
                </a:lnTo>
                <a:lnTo>
                  <a:pt x="4320427" y="5603355"/>
                </a:lnTo>
                <a:lnTo>
                  <a:pt x="4316612" y="5618243"/>
                </a:lnTo>
                <a:lnTo>
                  <a:pt x="4314704" y="5625191"/>
                </a:lnTo>
                <a:lnTo>
                  <a:pt x="4312985" y="5631152"/>
                </a:lnTo>
                <a:lnTo>
                  <a:pt x="4311078" y="5636608"/>
                </a:lnTo>
                <a:lnTo>
                  <a:pt x="4308981" y="5640579"/>
                </a:lnTo>
                <a:lnTo>
                  <a:pt x="4307835" y="5642070"/>
                </a:lnTo>
                <a:lnTo>
                  <a:pt x="4307071" y="5643062"/>
                </a:lnTo>
                <a:lnTo>
                  <a:pt x="4305927" y="5643560"/>
                </a:lnTo>
                <a:lnTo>
                  <a:pt x="4304782" y="5643560"/>
                </a:lnTo>
                <a:lnTo>
                  <a:pt x="4303827" y="5643560"/>
                </a:lnTo>
                <a:lnTo>
                  <a:pt x="4302685" y="5643062"/>
                </a:lnTo>
                <a:lnTo>
                  <a:pt x="4301539" y="5641575"/>
                </a:lnTo>
                <a:lnTo>
                  <a:pt x="4300394" y="5639585"/>
                </a:lnTo>
                <a:lnTo>
                  <a:pt x="4299059" y="5646539"/>
                </a:lnTo>
                <a:lnTo>
                  <a:pt x="4298296" y="5652988"/>
                </a:lnTo>
                <a:lnTo>
                  <a:pt x="4297532" y="5658446"/>
                </a:lnTo>
                <a:lnTo>
                  <a:pt x="4297151" y="5663410"/>
                </a:lnTo>
                <a:lnTo>
                  <a:pt x="4296960" y="5673836"/>
                </a:lnTo>
                <a:lnTo>
                  <a:pt x="4296770" y="5683267"/>
                </a:lnTo>
                <a:lnTo>
                  <a:pt x="4296770" y="5687735"/>
                </a:lnTo>
                <a:lnTo>
                  <a:pt x="4296388" y="5692697"/>
                </a:lnTo>
                <a:lnTo>
                  <a:pt x="4295813" y="5698653"/>
                </a:lnTo>
                <a:lnTo>
                  <a:pt x="4295242" y="5704113"/>
                </a:lnTo>
                <a:lnTo>
                  <a:pt x="4294099" y="5710567"/>
                </a:lnTo>
                <a:lnTo>
                  <a:pt x="4292761" y="5717020"/>
                </a:lnTo>
                <a:lnTo>
                  <a:pt x="4291045" y="5725457"/>
                </a:lnTo>
                <a:lnTo>
                  <a:pt x="4288565" y="5733896"/>
                </a:lnTo>
                <a:lnTo>
                  <a:pt x="4287992" y="5739854"/>
                </a:lnTo>
                <a:lnTo>
                  <a:pt x="4287610" y="5743822"/>
                </a:lnTo>
                <a:lnTo>
                  <a:pt x="4287801" y="5746307"/>
                </a:lnTo>
                <a:lnTo>
                  <a:pt x="4287992" y="5746803"/>
                </a:lnTo>
                <a:lnTo>
                  <a:pt x="4288183" y="5746803"/>
                </a:lnTo>
                <a:lnTo>
                  <a:pt x="4288755" y="5746307"/>
                </a:lnTo>
                <a:lnTo>
                  <a:pt x="4289900" y="5744818"/>
                </a:lnTo>
                <a:lnTo>
                  <a:pt x="4292380" y="5739356"/>
                </a:lnTo>
                <a:lnTo>
                  <a:pt x="4295432" y="5733896"/>
                </a:lnTo>
                <a:lnTo>
                  <a:pt x="4296770" y="5730917"/>
                </a:lnTo>
                <a:lnTo>
                  <a:pt x="4298296" y="5729430"/>
                </a:lnTo>
                <a:lnTo>
                  <a:pt x="4299630" y="5727940"/>
                </a:lnTo>
                <a:lnTo>
                  <a:pt x="4300201" y="5727940"/>
                </a:lnTo>
                <a:lnTo>
                  <a:pt x="4300966" y="5728438"/>
                </a:lnTo>
                <a:lnTo>
                  <a:pt x="4301539" y="5729430"/>
                </a:lnTo>
                <a:lnTo>
                  <a:pt x="4301920" y="5730423"/>
                </a:lnTo>
                <a:lnTo>
                  <a:pt x="4302493" y="5731911"/>
                </a:lnTo>
                <a:lnTo>
                  <a:pt x="4302873" y="5733896"/>
                </a:lnTo>
                <a:lnTo>
                  <a:pt x="4291045" y="5757227"/>
                </a:lnTo>
                <a:lnTo>
                  <a:pt x="4286467" y="5766164"/>
                </a:lnTo>
                <a:lnTo>
                  <a:pt x="4281886" y="5775095"/>
                </a:lnTo>
                <a:lnTo>
                  <a:pt x="4276926" y="5783038"/>
                </a:lnTo>
                <a:lnTo>
                  <a:pt x="4271964" y="5790483"/>
                </a:lnTo>
                <a:lnTo>
                  <a:pt x="4265860" y="5798426"/>
                </a:lnTo>
                <a:lnTo>
                  <a:pt x="4258799" y="5807363"/>
                </a:lnTo>
                <a:lnTo>
                  <a:pt x="4261089" y="5796938"/>
                </a:lnTo>
                <a:lnTo>
                  <a:pt x="4262998" y="5788002"/>
                </a:lnTo>
                <a:lnTo>
                  <a:pt x="4264333" y="5780059"/>
                </a:lnTo>
                <a:lnTo>
                  <a:pt x="4265288" y="5772120"/>
                </a:lnTo>
                <a:lnTo>
                  <a:pt x="4265669" y="5765666"/>
                </a:lnTo>
                <a:lnTo>
                  <a:pt x="4265669" y="5762191"/>
                </a:lnTo>
                <a:lnTo>
                  <a:pt x="4265669" y="5759214"/>
                </a:lnTo>
                <a:lnTo>
                  <a:pt x="4265098" y="5757227"/>
                </a:lnTo>
                <a:lnTo>
                  <a:pt x="4264716" y="5754744"/>
                </a:lnTo>
                <a:lnTo>
                  <a:pt x="4264143" y="5752761"/>
                </a:lnTo>
                <a:lnTo>
                  <a:pt x="4263380" y="5750774"/>
                </a:lnTo>
                <a:lnTo>
                  <a:pt x="4262808" y="5749782"/>
                </a:lnTo>
                <a:lnTo>
                  <a:pt x="4261853" y="5748788"/>
                </a:lnTo>
                <a:lnTo>
                  <a:pt x="4261281" y="5747795"/>
                </a:lnTo>
                <a:lnTo>
                  <a:pt x="4260518" y="5747795"/>
                </a:lnTo>
                <a:lnTo>
                  <a:pt x="4258991" y="5748788"/>
                </a:lnTo>
                <a:lnTo>
                  <a:pt x="4257655" y="5750276"/>
                </a:lnTo>
                <a:lnTo>
                  <a:pt x="4256321" y="5751271"/>
                </a:lnTo>
                <a:lnTo>
                  <a:pt x="4254794" y="5753257"/>
                </a:lnTo>
                <a:lnTo>
                  <a:pt x="4253458" y="5753753"/>
                </a:lnTo>
                <a:lnTo>
                  <a:pt x="4252885" y="5753753"/>
                </a:lnTo>
                <a:lnTo>
                  <a:pt x="4252312" y="5753257"/>
                </a:lnTo>
                <a:lnTo>
                  <a:pt x="4251550" y="5764177"/>
                </a:lnTo>
                <a:lnTo>
                  <a:pt x="4250978" y="5773113"/>
                </a:lnTo>
                <a:lnTo>
                  <a:pt x="4250023" y="5781054"/>
                </a:lnTo>
                <a:lnTo>
                  <a:pt x="4248879" y="5788500"/>
                </a:lnTo>
                <a:lnTo>
                  <a:pt x="4247926" y="5794455"/>
                </a:lnTo>
                <a:lnTo>
                  <a:pt x="4246590" y="5799418"/>
                </a:lnTo>
                <a:lnTo>
                  <a:pt x="4245255" y="5804382"/>
                </a:lnTo>
                <a:lnTo>
                  <a:pt x="4243729" y="5808850"/>
                </a:lnTo>
                <a:lnTo>
                  <a:pt x="4240675" y="5818780"/>
                </a:lnTo>
                <a:lnTo>
                  <a:pt x="4239150" y="5824238"/>
                </a:lnTo>
                <a:lnTo>
                  <a:pt x="4237239" y="5830194"/>
                </a:lnTo>
                <a:lnTo>
                  <a:pt x="4235713" y="5837641"/>
                </a:lnTo>
                <a:lnTo>
                  <a:pt x="4234187" y="5845582"/>
                </a:lnTo>
                <a:lnTo>
                  <a:pt x="4232851" y="5855509"/>
                </a:lnTo>
                <a:lnTo>
                  <a:pt x="4231325" y="5866926"/>
                </a:lnTo>
                <a:lnTo>
                  <a:pt x="4231516" y="5859481"/>
                </a:lnTo>
                <a:lnTo>
                  <a:pt x="4231325" y="5852534"/>
                </a:lnTo>
                <a:lnTo>
                  <a:pt x="4230945" y="5846576"/>
                </a:lnTo>
                <a:lnTo>
                  <a:pt x="4229990" y="5842110"/>
                </a:lnTo>
                <a:lnTo>
                  <a:pt x="4229226" y="5838633"/>
                </a:lnTo>
                <a:lnTo>
                  <a:pt x="4228082" y="5835656"/>
                </a:lnTo>
                <a:lnTo>
                  <a:pt x="4226556" y="5834662"/>
                </a:lnTo>
                <a:lnTo>
                  <a:pt x="4225029" y="5834166"/>
                </a:lnTo>
                <a:lnTo>
                  <a:pt x="4223503" y="5835160"/>
                </a:lnTo>
                <a:lnTo>
                  <a:pt x="4221784" y="5837641"/>
                </a:lnTo>
                <a:lnTo>
                  <a:pt x="4219687" y="5841614"/>
                </a:lnTo>
                <a:lnTo>
                  <a:pt x="4217589" y="5846576"/>
                </a:lnTo>
                <a:lnTo>
                  <a:pt x="4215680" y="5853523"/>
                </a:lnTo>
                <a:lnTo>
                  <a:pt x="4213391" y="5861466"/>
                </a:lnTo>
                <a:lnTo>
                  <a:pt x="4211293" y="5871890"/>
                </a:lnTo>
                <a:lnTo>
                  <a:pt x="4208812" y="5883308"/>
                </a:lnTo>
                <a:lnTo>
                  <a:pt x="4206902" y="5887279"/>
                </a:lnTo>
                <a:lnTo>
                  <a:pt x="4206140" y="5888272"/>
                </a:lnTo>
                <a:lnTo>
                  <a:pt x="4205759" y="5888272"/>
                </a:lnTo>
                <a:lnTo>
                  <a:pt x="4205568" y="5888272"/>
                </a:lnTo>
                <a:lnTo>
                  <a:pt x="4205375" y="5887776"/>
                </a:lnTo>
                <a:lnTo>
                  <a:pt x="4205568" y="5884796"/>
                </a:lnTo>
                <a:lnTo>
                  <a:pt x="4206140" y="5880329"/>
                </a:lnTo>
                <a:lnTo>
                  <a:pt x="4207284" y="5873878"/>
                </a:lnTo>
                <a:lnTo>
                  <a:pt x="4210529" y="5859481"/>
                </a:lnTo>
                <a:lnTo>
                  <a:pt x="4218922" y="5824238"/>
                </a:lnTo>
                <a:lnTo>
                  <a:pt x="4222358" y="5808356"/>
                </a:lnTo>
                <a:lnTo>
                  <a:pt x="4223886" y="5801901"/>
                </a:lnTo>
                <a:lnTo>
                  <a:pt x="4224838" y="5796441"/>
                </a:lnTo>
                <a:lnTo>
                  <a:pt x="4220450" y="5806367"/>
                </a:lnTo>
                <a:lnTo>
                  <a:pt x="4216252" y="5816297"/>
                </a:lnTo>
                <a:lnTo>
                  <a:pt x="4212628" y="5826224"/>
                </a:lnTo>
                <a:lnTo>
                  <a:pt x="4208812" y="5836648"/>
                </a:lnTo>
                <a:lnTo>
                  <a:pt x="4205568" y="5846080"/>
                </a:lnTo>
                <a:lnTo>
                  <a:pt x="4202134" y="5856504"/>
                </a:lnTo>
                <a:lnTo>
                  <a:pt x="4196218" y="5877352"/>
                </a:lnTo>
                <a:lnTo>
                  <a:pt x="4190304" y="5899194"/>
                </a:lnTo>
                <a:lnTo>
                  <a:pt x="4184771" y="5922026"/>
                </a:lnTo>
                <a:lnTo>
                  <a:pt x="4178666" y="5946348"/>
                </a:lnTo>
                <a:lnTo>
                  <a:pt x="4172178" y="5971663"/>
                </a:lnTo>
                <a:lnTo>
                  <a:pt x="4170651" y="5969184"/>
                </a:lnTo>
                <a:lnTo>
                  <a:pt x="4168935" y="5967692"/>
                </a:lnTo>
                <a:lnTo>
                  <a:pt x="4167409" y="5966701"/>
                </a:lnTo>
                <a:lnTo>
                  <a:pt x="4165882" y="5965705"/>
                </a:lnTo>
                <a:lnTo>
                  <a:pt x="4162829" y="5964716"/>
                </a:lnTo>
                <a:lnTo>
                  <a:pt x="4161685" y="5964218"/>
                </a:lnTo>
                <a:lnTo>
                  <a:pt x="4160540" y="5963722"/>
                </a:lnTo>
                <a:lnTo>
                  <a:pt x="4159777" y="5962730"/>
                </a:lnTo>
                <a:lnTo>
                  <a:pt x="4159204" y="5960745"/>
                </a:lnTo>
                <a:lnTo>
                  <a:pt x="4159013" y="5957766"/>
                </a:lnTo>
                <a:lnTo>
                  <a:pt x="4159204" y="5954292"/>
                </a:lnTo>
                <a:lnTo>
                  <a:pt x="4159777" y="5950321"/>
                </a:lnTo>
                <a:lnTo>
                  <a:pt x="4160540" y="5944859"/>
                </a:lnTo>
                <a:lnTo>
                  <a:pt x="4162067" y="5937414"/>
                </a:lnTo>
                <a:lnTo>
                  <a:pt x="4163973" y="5928977"/>
                </a:lnTo>
                <a:lnTo>
                  <a:pt x="4160349" y="5939897"/>
                </a:lnTo>
                <a:lnTo>
                  <a:pt x="4157106" y="5950321"/>
                </a:lnTo>
                <a:lnTo>
                  <a:pt x="4154053" y="5961239"/>
                </a:lnTo>
                <a:lnTo>
                  <a:pt x="4151191" y="5972161"/>
                </a:lnTo>
                <a:lnTo>
                  <a:pt x="4148710" y="5982583"/>
                </a:lnTo>
                <a:lnTo>
                  <a:pt x="4146611" y="5993505"/>
                </a:lnTo>
                <a:lnTo>
                  <a:pt x="4144704" y="6003929"/>
                </a:lnTo>
                <a:lnTo>
                  <a:pt x="4143177" y="6014351"/>
                </a:lnTo>
                <a:lnTo>
                  <a:pt x="4142223" y="6024777"/>
                </a:lnTo>
                <a:lnTo>
                  <a:pt x="4141460" y="6034703"/>
                </a:lnTo>
                <a:lnTo>
                  <a:pt x="4141269" y="6044632"/>
                </a:lnTo>
                <a:lnTo>
                  <a:pt x="4141269" y="6054560"/>
                </a:lnTo>
                <a:lnTo>
                  <a:pt x="4141650" y="6063493"/>
                </a:lnTo>
                <a:lnTo>
                  <a:pt x="4142796" y="6072427"/>
                </a:lnTo>
                <a:lnTo>
                  <a:pt x="4144131" y="6081364"/>
                </a:lnTo>
                <a:lnTo>
                  <a:pt x="4145848" y="6089305"/>
                </a:lnTo>
                <a:lnTo>
                  <a:pt x="4143941" y="6094767"/>
                </a:lnTo>
                <a:lnTo>
                  <a:pt x="4141460" y="6100721"/>
                </a:lnTo>
                <a:lnTo>
                  <a:pt x="4135927" y="6112139"/>
                </a:lnTo>
                <a:lnTo>
                  <a:pt x="4130203" y="6123556"/>
                </a:lnTo>
                <a:lnTo>
                  <a:pt x="4124670" y="6135470"/>
                </a:lnTo>
                <a:lnTo>
                  <a:pt x="4121998" y="6140932"/>
                </a:lnTo>
                <a:lnTo>
                  <a:pt x="4119518" y="6147381"/>
                </a:lnTo>
                <a:lnTo>
                  <a:pt x="4117610" y="6152843"/>
                </a:lnTo>
                <a:lnTo>
                  <a:pt x="4116084" y="6158801"/>
                </a:lnTo>
                <a:lnTo>
                  <a:pt x="4114940" y="6164755"/>
                </a:lnTo>
                <a:lnTo>
                  <a:pt x="4114748" y="6167734"/>
                </a:lnTo>
                <a:lnTo>
                  <a:pt x="4114558" y="6170713"/>
                </a:lnTo>
                <a:lnTo>
                  <a:pt x="4114558" y="6173689"/>
                </a:lnTo>
                <a:lnTo>
                  <a:pt x="4114748" y="6176175"/>
                </a:lnTo>
                <a:lnTo>
                  <a:pt x="4115131" y="6179151"/>
                </a:lnTo>
                <a:lnTo>
                  <a:pt x="4115512" y="6182130"/>
                </a:lnTo>
                <a:lnTo>
                  <a:pt x="4116465" y="6187098"/>
                </a:lnTo>
                <a:lnTo>
                  <a:pt x="4116846" y="6189080"/>
                </a:lnTo>
                <a:lnTo>
                  <a:pt x="4117610" y="6190071"/>
                </a:lnTo>
                <a:lnTo>
                  <a:pt x="4117992" y="6190569"/>
                </a:lnTo>
                <a:lnTo>
                  <a:pt x="4118372" y="6191065"/>
                </a:lnTo>
                <a:lnTo>
                  <a:pt x="4119136" y="6191065"/>
                </a:lnTo>
                <a:lnTo>
                  <a:pt x="4119518" y="6190569"/>
                </a:lnTo>
                <a:lnTo>
                  <a:pt x="4120663" y="6189080"/>
                </a:lnTo>
                <a:lnTo>
                  <a:pt x="4121809" y="6186597"/>
                </a:lnTo>
                <a:lnTo>
                  <a:pt x="4124097" y="6179151"/>
                </a:lnTo>
                <a:lnTo>
                  <a:pt x="4126578" y="6171208"/>
                </a:lnTo>
                <a:lnTo>
                  <a:pt x="4127722" y="6167238"/>
                </a:lnTo>
                <a:lnTo>
                  <a:pt x="4128676" y="6164257"/>
                </a:lnTo>
                <a:lnTo>
                  <a:pt x="4129822" y="6162276"/>
                </a:lnTo>
                <a:lnTo>
                  <a:pt x="4130966" y="6160786"/>
                </a:lnTo>
                <a:lnTo>
                  <a:pt x="4131348" y="6160786"/>
                </a:lnTo>
                <a:lnTo>
                  <a:pt x="4132111" y="6160786"/>
                </a:lnTo>
                <a:lnTo>
                  <a:pt x="4132492" y="6161776"/>
                </a:lnTo>
                <a:lnTo>
                  <a:pt x="4132875" y="6162771"/>
                </a:lnTo>
                <a:lnTo>
                  <a:pt x="4132875" y="6167734"/>
                </a:lnTo>
                <a:lnTo>
                  <a:pt x="4132684" y="6171706"/>
                </a:lnTo>
                <a:lnTo>
                  <a:pt x="4132302" y="6175675"/>
                </a:lnTo>
                <a:lnTo>
                  <a:pt x="4131538" y="6179151"/>
                </a:lnTo>
                <a:lnTo>
                  <a:pt x="4130966" y="6182130"/>
                </a:lnTo>
                <a:lnTo>
                  <a:pt x="4130203" y="6184611"/>
                </a:lnTo>
                <a:lnTo>
                  <a:pt x="4129248" y="6186597"/>
                </a:lnTo>
                <a:lnTo>
                  <a:pt x="4128295" y="6189080"/>
                </a:lnTo>
                <a:lnTo>
                  <a:pt x="4127151" y="6190071"/>
                </a:lnTo>
                <a:lnTo>
                  <a:pt x="4126006" y="6191561"/>
                </a:lnTo>
                <a:lnTo>
                  <a:pt x="4123334" y="6193548"/>
                </a:lnTo>
                <a:lnTo>
                  <a:pt x="4120280" y="6195037"/>
                </a:lnTo>
                <a:lnTo>
                  <a:pt x="4116846" y="6196525"/>
                </a:lnTo>
                <a:lnTo>
                  <a:pt x="4110169" y="6198016"/>
                </a:lnTo>
                <a:lnTo>
                  <a:pt x="4106354" y="6199008"/>
                </a:lnTo>
                <a:lnTo>
                  <a:pt x="4102919" y="6200993"/>
                </a:lnTo>
                <a:lnTo>
                  <a:pt x="4099104" y="6202975"/>
                </a:lnTo>
                <a:lnTo>
                  <a:pt x="4095860" y="6206451"/>
                </a:lnTo>
                <a:lnTo>
                  <a:pt x="4094141" y="6208936"/>
                </a:lnTo>
                <a:lnTo>
                  <a:pt x="4092615" y="6211413"/>
                </a:lnTo>
                <a:lnTo>
                  <a:pt x="4091089" y="6214394"/>
                </a:lnTo>
                <a:lnTo>
                  <a:pt x="4089564" y="6217373"/>
                </a:lnTo>
                <a:lnTo>
                  <a:pt x="4088610" y="6220350"/>
                </a:lnTo>
                <a:lnTo>
                  <a:pt x="4088036" y="6223331"/>
                </a:lnTo>
                <a:lnTo>
                  <a:pt x="4087464" y="6226802"/>
                </a:lnTo>
                <a:lnTo>
                  <a:pt x="4087083" y="6229784"/>
                </a:lnTo>
                <a:lnTo>
                  <a:pt x="4086893" y="6233257"/>
                </a:lnTo>
                <a:lnTo>
                  <a:pt x="4086893" y="6236730"/>
                </a:lnTo>
                <a:lnTo>
                  <a:pt x="4086893" y="6240207"/>
                </a:lnTo>
                <a:lnTo>
                  <a:pt x="4087083" y="6243681"/>
                </a:lnTo>
                <a:lnTo>
                  <a:pt x="4087464" y="6246660"/>
                </a:lnTo>
                <a:lnTo>
                  <a:pt x="4088036" y="6248643"/>
                </a:lnTo>
                <a:lnTo>
                  <a:pt x="4088610" y="6250135"/>
                </a:lnTo>
                <a:lnTo>
                  <a:pt x="4089564" y="6250629"/>
                </a:lnTo>
                <a:lnTo>
                  <a:pt x="4090326" y="6250629"/>
                </a:lnTo>
                <a:lnTo>
                  <a:pt x="4091661" y="6248643"/>
                </a:lnTo>
                <a:lnTo>
                  <a:pt x="4092806" y="6246162"/>
                </a:lnTo>
                <a:lnTo>
                  <a:pt x="4094333" y="6242190"/>
                </a:lnTo>
                <a:lnTo>
                  <a:pt x="4094141" y="6246660"/>
                </a:lnTo>
                <a:lnTo>
                  <a:pt x="4093378" y="6251128"/>
                </a:lnTo>
                <a:lnTo>
                  <a:pt x="4092425" y="6254603"/>
                </a:lnTo>
                <a:lnTo>
                  <a:pt x="4091281" y="6257580"/>
                </a:lnTo>
                <a:lnTo>
                  <a:pt x="4089754" y="6259567"/>
                </a:lnTo>
                <a:lnTo>
                  <a:pt x="4088228" y="6261551"/>
                </a:lnTo>
                <a:lnTo>
                  <a:pt x="4086701" y="6262544"/>
                </a:lnTo>
                <a:lnTo>
                  <a:pt x="4085174" y="6262544"/>
                </a:lnTo>
                <a:lnTo>
                  <a:pt x="4083647" y="6262544"/>
                </a:lnTo>
                <a:lnTo>
                  <a:pt x="4082313" y="6261055"/>
                </a:lnTo>
                <a:lnTo>
                  <a:pt x="4081168" y="6258572"/>
                </a:lnTo>
                <a:lnTo>
                  <a:pt x="4080213" y="6255593"/>
                </a:lnTo>
                <a:lnTo>
                  <a:pt x="4079641" y="6251624"/>
                </a:lnTo>
                <a:lnTo>
                  <a:pt x="4079451" y="6247156"/>
                </a:lnTo>
                <a:lnTo>
                  <a:pt x="4079832" y="6240702"/>
                </a:lnTo>
                <a:lnTo>
                  <a:pt x="4080596" y="6233753"/>
                </a:lnTo>
                <a:lnTo>
                  <a:pt x="4079451" y="6235244"/>
                </a:lnTo>
                <a:lnTo>
                  <a:pt x="4078114" y="6236234"/>
                </a:lnTo>
                <a:lnTo>
                  <a:pt x="4076971" y="6238221"/>
                </a:lnTo>
                <a:lnTo>
                  <a:pt x="4075826" y="6239711"/>
                </a:lnTo>
                <a:lnTo>
                  <a:pt x="4073726" y="6244675"/>
                </a:lnTo>
                <a:lnTo>
                  <a:pt x="4072010" y="6250629"/>
                </a:lnTo>
                <a:lnTo>
                  <a:pt x="4070293" y="6257580"/>
                </a:lnTo>
                <a:lnTo>
                  <a:pt x="4068766" y="6264036"/>
                </a:lnTo>
                <a:lnTo>
                  <a:pt x="4065524" y="6277435"/>
                </a:lnTo>
                <a:lnTo>
                  <a:pt x="4063996" y="6282897"/>
                </a:lnTo>
                <a:lnTo>
                  <a:pt x="4062470" y="6287859"/>
                </a:lnTo>
                <a:lnTo>
                  <a:pt x="4060943" y="6290836"/>
                </a:lnTo>
                <a:lnTo>
                  <a:pt x="4060371" y="6292325"/>
                </a:lnTo>
                <a:lnTo>
                  <a:pt x="4059417" y="6292821"/>
                </a:lnTo>
                <a:lnTo>
                  <a:pt x="4058654" y="6292821"/>
                </a:lnTo>
                <a:lnTo>
                  <a:pt x="4057700" y="6292821"/>
                </a:lnTo>
                <a:lnTo>
                  <a:pt x="4056556" y="6291831"/>
                </a:lnTo>
                <a:lnTo>
                  <a:pt x="4055792" y="6289846"/>
                </a:lnTo>
                <a:lnTo>
                  <a:pt x="4054647" y="6287859"/>
                </a:lnTo>
                <a:lnTo>
                  <a:pt x="4053503" y="6284882"/>
                </a:lnTo>
                <a:lnTo>
                  <a:pt x="4052357" y="6281405"/>
                </a:lnTo>
                <a:lnTo>
                  <a:pt x="4051213" y="6276937"/>
                </a:lnTo>
                <a:lnTo>
                  <a:pt x="4050450" y="6282897"/>
                </a:lnTo>
                <a:lnTo>
                  <a:pt x="4050067" y="6288850"/>
                </a:lnTo>
                <a:lnTo>
                  <a:pt x="4049878" y="6293816"/>
                </a:lnTo>
                <a:lnTo>
                  <a:pt x="4049878" y="6298283"/>
                </a:lnTo>
                <a:lnTo>
                  <a:pt x="4050259" y="6303247"/>
                </a:lnTo>
                <a:lnTo>
                  <a:pt x="4050641" y="6307215"/>
                </a:lnTo>
                <a:lnTo>
                  <a:pt x="4051213" y="6311188"/>
                </a:lnTo>
                <a:lnTo>
                  <a:pt x="4051976" y="6315159"/>
                </a:lnTo>
                <a:lnTo>
                  <a:pt x="4053503" y="6321118"/>
                </a:lnTo>
                <a:lnTo>
                  <a:pt x="4055029" y="6326576"/>
                </a:lnTo>
                <a:lnTo>
                  <a:pt x="4056364" y="6331540"/>
                </a:lnTo>
                <a:lnTo>
                  <a:pt x="4056556" y="6334023"/>
                </a:lnTo>
                <a:lnTo>
                  <a:pt x="4057128" y="6335511"/>
                </a:lnTo>
                <a:lnTo>
                  <a:pt x="4053312" y="6345937"/>
                </a:lnTo>
                <a:lnTo>
                  <a:pt x="4048352" y="6358344"/>
                </a:lnTo>
                <a:lnTo>
                  <a:pt x="4035758" y="6388623"/>
                </a:lnTo>
                <a:lnTo>
                  <a:pt x="4022592" y="6419400"/>
                </a:lnTo>
                <a:lnTo>
                  <a:pt x="4012100" y="6444716"/>
                </a:lnTo>
                <a:lnTo>
                  <a:pt x="4012100" y="6438760"/>
                </a:lnTo>
                <a:lnTo>
                  <a:pt x="4012481" y="6433300"/>
                </a:lnTo>
                <a:lnTo>
                  <a:pt x="4013434" y="6427838"/>
                </a:lnTo>
                <a:lnTo>
                  <a:pt x="4014771" y="6423370"/>
                </a:lnTo>
                <a:lnTo>
                  <a:pt x="4016107" y="6419400"/>
                </a:lnTo>
                <a:lnTo>
                  <a:pt x="4017823" y="6414935"/>
                </a:lnTo>
                <a:lnTo>
                  <a:pt x="4022021" y="6406990"/>
                </a:lnTo>
                <a:lnTo>
                  <a:pt x="4026599" y="6398055"/>
                </a:lnTo>
                <a:lnTo>
                  <a:pt x="4028697" y="6394085"/>
                </a:lnTo>
                <a:lnTo>
                  <a:pt x="4031179" y="6389123"/>
                </a:lnTo>
                <a:lnTo>
                  <a:pt x="4033086" y="6384157"/>
                </a:lnTo>
                <a:lnTo>
                  <a:pt x="4035377" y="6378699"/>
                </a:lnTo>
                <a:lnTo>
                  <a:pt x="4037094" y="6372743"/>
                </a:lnTo>
                <a:lnTo>
                  <a:pt x="4038621" y="6365790"/>
                </a:lnTo>
                <a:lnTo>
                  <a:pt x="4037094" y="6361323"/>
                </a:lnTo>
                <a:lnTo>
                  <a:pt x="4035568" y="6358344"/>
                </a:lnTo>
                <a:lnTo>
                  <a:pt x="4034041" y="6356855"/>
                </a:lnTo>
                <a:lnTo>
                  <a:pt x="4033086" y="6355863"/>
                </a:lnTo>
                <a:lnTo>
                  <a:pt x="4032324" y="6356855"/>
                </a:lnTo>
                <a:lnTo>
                  <a:pt x="4031369" y="6356855"/>
                </a:lnTo>
                <a:lnTo>
                  <a:pt x="4030606" y="6357846"/>
                </a:lnTo>
                <a:lnTo>
                  <a:pt x="4028507" y="6359836"/>
                </a:lnTo>
                <a:lnTo>
                  <a:pt x="4026599" y="6364798"/>
                </a:lnTo>
                <a:lnTo>
                  <a:pt x="4024502" y="6370754"/>
                </a:lnTo>
                <a:lnTo>
                  <a:pt x="4024502" y="6362813"/>
                </a:lnTo>
                <a:lnTo>
                  <a:pt x="4024882" y="6356855"/>
                </a:lnTo>
                <a:lnTo>
                  <a:pt x="4025264" y="6351395"/>
                </a:lnTo>
                <a:lnTo>
                  <a:pt x="4026219" y="6346927"/>
                </a:lnTo>
                <a:lnTo>
                  <a:pt x="4026982" y="6342954"/>
                </a:lnTo>
                <a:lnTo>
                  <a:pt x="4028127" y="6339979"/>
                </a:lnTo>
                <a:lnTo>
                  <a:pt x="4029272" y="6337000"/>
                </a:lnTo>
                <a:lnTo>
                  <a:pt x="4030606" y="6335511"/>
                </a:lnTo>
                <a:lnTo>
                  <a:pt x="4031750" y="6334517"/>
                </a:lnTo>
                <a:lnTo>
                  <a:pt x="4033086" y="6334023"/>
                </a:lnTo>
                <a:lnTo>
                  <a:pt x="4034613" y="6334023"/>
                </a:lnTo>
                <a:lnTo>
                  <a:pt x="4035951" y="6334023"/>
                </a:lnTo>
                <a:lnTo>
                  <a:pt x="4038239" y="6334517"/>
                </a:lnTo>
                <a:lnTo>
                  <a:pt x="4040147" y="6336009"/>
                </a:lnTo>
                <a:lnTo>
                  <a:pt x="4041674" y="6331540"/>
                </a:lnTo>
                <a:lnTo>
                  <a:pt x="4043009" y="6327570"/>
                </a:lnTo>
                <a:lnTo>
                  <a:pt x="4043962" y="6323597"/>
                </a:lnTo>
                <a:lnTo>
                  <a:pt x="4044535" y="6319627"/>
                </a:lnTo>
                <a:lnTo>
                  <a:pt x="4044917" y="6316154"/>
                </a:lnTo>
                <a:lnTo>
                  <a:pt x="4044917" y="6313173"/>
                </a:lnTo>
                <a:lnTo>
                  <a:pt x="4044917" y="6309699"/>
                </a:lnTo>
                <a:lnTo>
                  <a:pt x="4044726" y="6307215"/>
                </a:lnTo>
                <a:lnTo>
                  <a:pt x="4044344" y="6304734"/>
                </a:lnTo>
                <a:lnTo>
                  <a:pt x="4043962" y="6301757"/>
                </a:lnTo>
                <a:lnTo>
                  <a:pt x="4042625" y="6296793"/>
                </a:lnTo>
                <a:lnTo>
                  <a:pt x="4039766" y="6286867"/>
                </a:lnTo>
                <a:lnTo>
                  <a:pt x="4034232" y="6302253"/>
                </a:lnTo>
                <a:lnTo>
                  <a:pt x="4028317" y="6318635"/>
                </a:lnTo>
                <a:lnTo>
                  <a:pt x="4022403" y="6334517"/>
                </a:lnTo>
                <a:lnTo>
                  <a:pt x="4016107" y="6350405"/>
                </a:lnTo>
                <a:lnTo>
                  <a:pt x="4002368" y="6383663"/>
                </a:lnTo>
                <a:lnTo>
                  <a:pt x="3988249" y="6416423"/>
                </a:lnTo>
                <a:lnTo>
                  <a:pt x="3980809" y="6432305"/>
                </a:lnTo>
                <a:lnTo>
                  <a:pt x="3973367" y="6448686"/>
                </a:lnTo>
                <a:lnTo>
                  <a:pt x="3957722" y="6480455"/>
                </a:lnTo>
                <a:lnTo>
                  <a:pt x="3941695" y="6511727"/>
                </a:lnTo>
                <a:lnTo>
                  <a:pt x="3925667" y="6542999"/>
                </a:lnTo>
                <a:lnTo>
                  <a:pt x="3893613" y="6607029"/>
                </a:lnTo>
                <a:lnTo>
                  <a:pt x="3877968" y="6636812"/>
                </a:lnTo>
                <a:lnTo>
                  <a:pt x="3862514" y="6666101"/>
                </a:lnTo>
                <a:lnTo>
                  <a:pt x="3855265" y="6681983"/>
                </a:lnTo>
                <a:lnTo>
                  <a:pt x="3848013" y="6696376"/>
                </a:lnTo>
                <a:lnTo>
                  <a:pt x="3840763" y="6711768"/>
                </a:lnTo>
                <a:lnTo>
                  <a:pt x="3834085" y="6727154"/>
                </a:lnTo>
                <a:lnTo>
                  <a:pt x="3827407" y="6742543"/>
                </a:lnTo>
                <a:lnTo>
                  <a:pt x="3821111" y="6757931"/>
                </a:lnTo>
                <a:lnTo>
                  <a:pt x="3815196" y="6774313"/>
                </a:lnTo>
                <a:lnTo>
                  <a:pt x="3809282" y="6789701"/>
                </a:lnTo>
                <a:lnTo>
                  <a:pt x="3808518" y="6784239"/>
                </a:lnTo>
                <a:lnTo>
                  <a:pt x="3807755" y="6779771"/>
                </a:lnTo>
                <a:lnTo>
                  <a:pt x="3806420" y="6776796"/>
                </a:lnTo>
                <a:lnTo>
                  <a:pt x="3804702" y="6774808"/>
                </a:lnTo>
                <a:lnTo>
                  <a:pt x="3802793" y="6772823"/>
                </a:lnTo>
                <a:lnTo>
                  <a:pt x="3800695" y="6772327"/>
                </a:lnTo>
                <a:lnTo>
                  <a:pt x="3798213" y="6772823"/>
                </a:lnTo>
                <a:lnTo>
                  <a:pt x="3795925" y="6773817"/>
                </a:lnTo>
                <a:lnTo>
                  <a:pt x="3793064" y="6775800"/>
                </a:lnTo>
                <a:lnTo>
                  <a:pt x="3790200" y="6778281"/>
                </a:lnTo>
                <a:lnTo>
                  <a:pt x="3787339" y="6780764"/>
                </a:lnTo>
                <a:lnTo>
                  <a:pt x="3784286" y="6784239"/>
                </a:lnTo>
                <a:lnTo>
                  <a:pt x="3781042" y="6788209"/>
                </a:lnTo>
                <a:lnTo>
                  <a:pt x="3777608" y="6793176"/>
                </a:lnTo>
                <a:lnTo>
                  <a:pt x="3771121" y="6803102"/>
                </a:lnTo>
                <a:lnTo>
                  <a:pt x="3764825" y="6814516"/>
                </a:lnTo>
                <a:lnTo>
                  <a:pt x="3758338" y="6827419"/>
                </a:lnTo>
                <a:lnTo>
                  <a:pt x="3756595" y="6831201"/>
                </a:lnTo>
                <a:lnTo>
                  <a:pt x="3137430" y="6831201"/>
                </a:lnTo>
                <a:lnTo>
                  <a:pt x="3137430" y="6831203"/>
                </a:lnTo>
                <a:lnTo>
                  <a:pt x="442448" y="6831203"/>
                </a:lnTo>
                <a:lnTo>
                  <a:pt x="442448" y="6831202"/>
                </a:lnTo>
                <a:lnTo>
                  <a:pt x="0" y="6831202"/>
                </a:lnTo>
                <a:lnTo>
                  <a:pt x="0" y="1"/>
                </a:lnTo>
                <a:lnTo>
                  <a:pt x="2366123" y="1"/>
                </a:lnTo>
                <a:close/>
              </a:path>
            </a:pathLst>
          </a:custGeom>
        </p:spPr>
      </p:pic>
      <p:sp>
        <p:nvSpPr>
          <p:cNvPr id="6" name="Rectangle 5">
            <a:extLst>
              <a:ext uri="{FF2B5EF4-FFF2-40B4-BE49-F238E27FC236}">
                <a16:creationId xmlns:a16="http://schemas.microsoft.com/office/drawing/2014/main" id="{7709A690-3CDD-4D0E-BCCA-DF63E6B8D957}"/>
              </a:ext>
            </a:extLst>
          </p:cNvPr>
          <p:cNvSpPr/>
          <p:nvPr/>
        </p:nvSpPr>
        <p:spPr>
          <a:xfrm>
            <a:off x="6108099" y="957493"/>
            <a:ext cx="4600940" cy="830997"/>
          </a:xfrm>
          <a:prstGeom prst="rect">
            <a:avLst/>
          </a:prstGeom>
        </p:spPr>
        <p:txBody>
          <a:bodyPr wrap="none" anchor="ctr" anchorCtr="0">
            <a:spAutoFit/>
          </a:bodyPr>
          <a:lstStyle/>
          <a:p>
            <a:pPr algn="ctr"/>
            <a:r>
              <a:rPr lang="en-US" sz="4800" b="1" dirty="0">
                <a:solidFill>
                  <a:schemeClr val="bg1"/>
                </a:solidFill>
              </a:rPr>
              <a:t>How It Works</a:t>
            </a:r>
          </a:p>
        </p:txBody>
      </p:sp>
      <p:sp>
        <p:nvSpPr>
          <p:cNvPr id="37" name="Freeform: Shape 36">
            <a:extLst>
              <a:ext uri="{FF2B5EF4-FFF2-40B4-BE49-F238E27FC236}">
                <a16:creationId xmlns:a16="http://schemas.microsoft.com/office/drawing/2014/main" id="{566F8B8C-46EC-44DF-9E23-422B8E5AF4E6}"/>
              </a:ext>
            </a:extLst>
          </p:cNvPr>
          <p:cNvSpPr/>
          <p:nvPr/>
        </p:nvSpPr>
        <p:spPr>
          <a:xfrm flipH="1" flipV="1">
            <a:off x="0" y="-1"/>
            <a:ext cx="4865539" cy="6831204"/>
          </a:xfrm>
          <a:custGeom>
            <a:avLst/>
            <a:gdLst>
              <a:gd name="connsiteX0" fmla="*/ 792765 w 4865539"/>
              <a:gd name="connsiteY0" fmla="*/ 365508 h 6831204"/>
              <a:gd name="connsiteX1" fmla="*/ 792953 w 4865539"/>
              <a:gd name="connsiteY1" fmla="*/ 357275 h 6831204"/>
              <a:gd name="connsiteX2" fmla="*/ 793140 w 4865539"/>
              <a:gd name="connsiteY2" fmla="*/ 353886 h 6831204"/>
              <a:gd name="connsiteX3" fmla="*/ 793513 w 4865539"/>
              <a:gd name="connsiteY3" fmla="*/ 350497 h 6831204"/>
              <a:gd name="connsiteX4" fmla="*/ 794075 w 4865539"/>
              <a:gd name="connsiteY4" fmla="*/ 347589 h 6831204"/>
              <a:gd name="connsiteX5" fmla="*/ 794636 w 4865539"/>
              <a:gd name="connsiteY5" fmla="*/ 345653 h 6831204"/>
              <a:gd name="connsiteX6" fmla="*/ 795384 w 4865539"/>
              <a:gd name="connsiteY6" fmla="*/ 343232 h 6831204"/>
              <a:gd name="connsiteX7" fmla="*/ 795946 w 4865539"/>
              <a:gd name="connsiteY7" fmla="*/ 341780 h 6831204"/>
              <a:gd name="connsiteX8" fmla="*/ 797443 w 4865539"/>
              <a:gd name="connsiteY8" fmla="*/ 338874 h 6831204"/>
              <a:gd name="connsiteX9" fmla="*/ 799312 w 4865539"/>
              <a:gd name="connsiteY9" fmla="*/ 336453 h 6831204"/>
              <a:gd name="connsiteX10" fmla="*/ 801371 w 4865539"/>
              <a:gd name="connsiteY10" fmla="*/ 335485 h 6831204"/>
              <a:gd name="connsiteX11" fmla="*/ 803428 w 4865539"/>
              <a:gd name="connsiteY11" fmla="*/ 334515 h 6831204"/>
              <a:gd name="connsiteX12" fmla="*/ 807917 w 4865539"/>
              <a:gd name="connsiteY12" fmla="*/ 331610 h 6831204"/>
              <a:gd name="connsiteX13" fmla="*/ 810349 w 4865539"/>
              <a:gd name="connsiteY13" fmla="*/ 330158 h 6831204"/>
              <a:gd name="connsiteX14" fmla="*/ 812780 w 4865539"/>
              <a:gd name="connsiteY14" fmla="*/ 327736 h 6831204"/>
              <a:gd name="connsiteX15" fmla="*/ 814838 w 4865539"/>
              <a:gd name="connsiteY15" fmla="*/ 324347 h 6831204"/>
              <a:gd name="connsiteX16" fmla="*/ 817270 w 4865539"/>
              <a:gd name="connsiteY16" fmla="*/ 319988 h 6831204"/>
              <a:gd name="connsiteX17" fmla="*/ 818018 w 4865539"/>
              <a:gd name="connsiteY17" fmla="*/ 317084 h 6831204"/>
              <a:gd name="connsiteX18" fmla="*/ 819141 w 4865539"/>
              <a:gd name="connsiteY18" fmla="*/ 313693 h 6831204"/>
              <a:gd name="connsiteX19" fmla="*/ 820075 w 4865539"/>
              <a:gd name="connsiteY19" fmla="*/ 310303 h 6831204"/>
              <a:gd name="connsiteX20" fmla="*/ 821198 w 4865539"/>
              <a:gd name="connsiteY20" fmla="*/ 305946 h 6831204"/>
              <a:gd name="connsiteX21" fmla="*/ 821387 w 4865539"/>
              <a:gd name="connsiteY21" fmla="*/ 311757 h 6831204"/>
              <a:gd name="connsiteX22" fmla="*/ 820824 w 4865539"/>
              <a:gd name="connsiteY22" fmla="*/ 316600 h 6831204"/>
              <a:gd name="connsiteX23" fmla="*/ 820450 w 4865539"/>
              <a:gd name="connsiteY23" fmla="*/ 322895 h 6831204"/>
              <a:gd name="connsiteX24" fmla="*/ 819327 w 4865539"/>
              <a:gd name="connsiteY24" fmla="*/ 328704 h 6831204"/>
              <a:gd name="connsiteX25" fmla="*/ 818018 w 4865539"/>
              <a:gd name="connsiteY25" fmla="*/ 335001 h 6831204"/>
              <a:gd name="connsiteX26" fmla="*/ 816522 w 4865539"/>
              <a:gd name="connsiteY26" fmla="*/ 341780 h 6831204"/>
              <a:gd name="connsiteX27" fmla="*/ 814651 w 4865539"/>
              <a:gd name="connsiteY27" fmla="*/ 348559 h 6831204"/>
              <a:gd name="connsiteX28" fmla="*/ 812593 w 4865539"/>
              <a:gd name="connsiteY28" fmla="*/ 355338 h 6831204"/>
              <a:gd name="connsiteX29" fmla="*/ 811658 w 4865539"/>
              <a:gd name="connsiteY29" fmla="*/ 354370 h 6831204"/>
              <a:gd name="connsiteX30" fmla="*/ 811284 w 4865539"/>
              <a:gd name="connsiteY30" fmla="*/ 352918 h 6831204"/>
              <a:gd name="connsiteX31" fmla="*/ 811284 w 4865539"/>
              <a:gd name="connsiteY31" fmla="*/ 351464 h 6831204"/>
              <a:gd name="connsiteX32" fmla="*/ 811284 w 4865539"/>
              <a:gd name="connsiteY32" fmla="*/ 349527 h 6831204"/>
              <a:gd name="connsiteX33" fmla="*/ 811658 w 4865539"/>
              <a:gd name="connsiteY33" fmla="*/ 347589 h 6831204"/>
              <a:gd name="connsiteX34" fmla="*/ 812032 w 4865539"/>
              <a:gd name="connsiteY34" fmla="*/ 345653 h 6831204"/>
              <a:gd name="connsiteX35" fmla="*/ 813341 w 4865539"/>
              <a:gd name="connsiteY35" fmla="*/ 340328 h 6831204"/>
              <a:gd name="connsiteX36" fmla="*/ 812218 w 4865539"/>
              <a:gd name="connsiteY36" fmla="*/ 339358 h 6831204"/>
              <a:gd name="connsiteX37" fmla="*/ 810910 w 4865539"/>
              <a:gd name="connsiteY37" fmla="*/ 339358 h 6831204"/>
              <a:gd name="connsiteX38" fmla="*/ 809975 w 4865539"/>
              <a:gd name="connsiteY38" fmla="*/ 339358 h 6831204"/>
              <a:gd name="connsiteX39" fmla="*/ 808665 w 4865539"/>
              <a:gd name="connsiteY39" fmla="*/ 340328 h 6831204"/>
              <a:gd name="connsiteX40" fmla="*/ 807356 w 4865539"/>
              <a:gd name="connsiteY40" fmla="*/ 341780 h 6831204"/>
              <a:gd name="connsiteX41" fmla="*/ 806047 w 4865539"/>
              <a:gd name="connsiteY41" fmla="*/ 343232 h 6831204"/>
              <a:gd name="connsiteX42" fmla="*/ 803428 w 4865539"/>
              <a:gd name="connsiteY42" fmla="*/ 347105 h 6831204"/>
              <a:gd name="connsiteX43" fmla="*/ 797817 w 4865539"/>
              <a:gd name="connsiteY43" fmla="*/ 357275 h 6831204"/>
              <a:gd name="connsiteX44" fmla="*/ 795384 w 4865539"/>
              <a:gd name="connsiteY44" fmla="*/ 362118 h 6831204"/>
              <a:gd name="connsiteX45" fmla="*/ 758422 w 4865539"/>
              <a:gd name="connsiteY45" fmla="*/ 484631 h 6831204"/>
              <a:gd name="connsiteX46" fmla="*/ 758041 w 4865539"/>
              <a:gd name="connsiteY46" fmla="*/ 483640 h 6831204"/>
              <a:gd name="connsiteX47" fmla="*/ 757849 w 4865539"/>
              <a:gd name="connsiteY47" fmla="*/ 481654 h 6831204"/>
              <a:gd name="connsiteX48" fmla="*/ 757849 w 4865539"/>
              <a:gd name="connsiteY48" fmla="*/ 479669 h 6831204"/>
              <a:gd name="connsiteX49" fmla="*/ 758041 w 4865539"/>
              <a:gd name="connsiteY49" fmla="*/ 477682 h 6831204"/>
              <a:gd name="connsiteX50" fmla="*/ 758613 w 4865539"/>
              <a:gd name="connsiteY50" fmla="*/ 473712 h 6831204"/>
              <a:gd name="connsiteX51" fmla="*/ 759758 w 4865539"/>
              <a:gd name="connsiteY51" fmla="*/ 468749 h 6831204"/>
              <a:gd name="connsiteX52" fmla="*/ 762620 w 4865539"/>
              <a:gd name="connsiteY52" fmla="*/ 458821 h 6831204"/>
              <a:gd name="connsiteX53" fmla="*/ 765672 w 4865539"/>
              <a:gd name="connsiteY53" fmla="*/ 448895 h 6831204"/>
              <a:gd name="connsiteX54" fmla="*/ 764909 w 4865539"/>
              <a:gd name="connsiteY54" fmla="*/ 446414 h 6831204"/>
              <a:gd name="connsiteX55" fmla="*/ 763764 w 4865539"/>
              <a:gd name="connsiteY55" fmla="*/ 445422 h 6831204"/>
              <a:gd name="connsiteX56" fmla="*/ 762811 w 4865539"/>
              <a:gd name="connsiteY56" fmla="*/ 443931 h 6831204"/>
              <a:gd name="connsiteX57" fmla="*/ 761856 w 4865539"/>
              <a:gd name="connsiteY57" fmla="*/ 443931 h 6831204"/>
              <a:gd name="connsiteX58" fmla="*/ 760713 w 4865539"/>
              <a:gd name="connsiteY58" fmla="*/ 444924 h 6831204"/>
              <a:gd name="connsiteX59" fmla="*/ 759566 w 4865539"/>
              <a:gd name="connsiteY59" fmla="*/ 445916 h 6831204"/>
              <a:gd name="connsiteX60" fmla="*/ 758422 w 4865539"/>
              <a:gd name="connsiteY60" fmla="*/ 447405 h 6831204"/>
              <a:gd name="connsiteX61" fmla="*/ 757086 w 4865539"/>
              <a:gd name="connsiteY61" fmla="*/ 449888 h 6831204"/>
              <a:gd name="connsiteX62" fmla="*/ 756705 w 4865539"/>
              <a:gd name="connsiteY62" fmla="*/ 446414 h 6831204"/>
              <a:gd name="connsiteX63" fmla="*/ 756513 w 4865539"/>
              <a:gd name="connsiteY63" fmla="*/ 443437 h 6831204"/>
              <a:gd name="connsiteX64" fmla="*/ 756513 w 4865539"/>
              <a:gd name="connsiteY64" fmla="*/ 440952 h 6831204"/>
              <a:gd name="connsiteX65" fmla="*/ 756513 w 4865539"/>
              <a:gd name="connsiteY65" fmla="*/ 437975 h 6831204"/>
              <a:gd name="connsiteX66" fmla="*/ 756705 w 4865539"/>
              <a:gd name="connsiteY66" fmla="*/ 435494 h 6831204"/>
              <a:gd name="connsiteX67" fmla="*/ 757086 w 4865539"/>
              <a:gd name="connsiteY67" fmla="*/ 433508 h 6831204"/>
              <a:gd name="connsiteX68" fmla="*/ 757659 w 4865539"/>
              <a:gd name="connsiteY68" fmla="*/ 431523 h 6831204"/>
              <a:gd name="connsiteX69" fmla="*/ 758231 w 4865539"/>
              <a:gd name="connsiteY69" fmla="*/ 430034 h 6831204"/>
              <a:gd name="connsiteX70" fmla="*/ 759758 w 4865539"/>
              <a:gd name="connsiteY70" fmla="*/ 427055 h 6831204"/>
              <a:gd name="connsiteX71" fmla="*/ 761475 w 4865539"/>
              <a:gd name="connsiteY71" fmla="*/ 424574 h 6831204"/>
              <a:gd name="connsiteX72" fmla="*/ 763764 w 4865539"/>
              <a:gd name="connsiteY72" fmla="*/ 422589 h 6831204"/>
              <a:gd name="connsiteX73" fmla="*/ 765672 w 4865539"/>
              <a:gd name="connsiteY73" fmla="*/ 420601 h 6831204"/>
              <a:gd name="connsiteX74" fmla="*/ 769869 w 4865539"/>
              <a:gd name="connsiteY74" fmla="*/ 417129 h 6831204"/>
              <a:gd name="connsiteX75" fmla="*/ 771779 w 4865539"/>
              <a:gd name="connsiteY75" fmla="*/ 415637 h 6831204"/>
              <a:gd name="connsiteX76" fmla="*/ 773114 w 4865539"/>
              <a:gd name="connsiteY76" fmla="*/ 413156 h 6831204"/>
              <a:gd name="connsiteX77" fmla="*/ 774258 w 4865539"/>
              <a:gd name="connsiteY77" fmla="*/ 410675 h 6831204"/>
              <a:gd name="connsiteX78" fmla="*/ 774640 w 4865539"/>
              <a:gd name="connsiteY78" fmla="*/ 408690 h 6831204"/>
              <a:gd name="connsiteX79" fmla="*/ 775022 w 4865539"/>
              <a:gd name="connsiteY79" fmla="*/ 407200 h 6831204"/>
              <a:gd name="connsiteX80" fmla="*/ 775022 w 4865539"/>
              <a:gd name="connsiteY80" fmla="*/ 405215 h 6831204"/>
              <a:gd name="connsiteX81" fmla="*/ 775022 w 4865539"/>
              <a:gd name="connsiteY81" fmla="*/ 403230 h 6831204"/>
              <a:gd name="connsiteX82" fmla="*/ 774449 w 4865539"/>
              <a:gd name="connsiteY82" fmla="*/ 400747 h 6831204"/>
              <a:gd name="connsiteX83" fmla="*/ 774068 w 4865539"/>
              <a:gd name="connsiteY83" fmla="*/ 397770 h 6831204"/>
              <a:gd name="connsiteX84" fmla="*/ 776548 w 4865539"/>
              <a:gd name="connsiteY84" fmla="*/ 398268 h 6831204"/>
              <a:gd name="connsiteX85" fmla="*/ 777311 w 4865539"/>
              <a:gd name="connsiteY85" fmla="*/ 399259 h 6831204"/>
              <a:gd name="connsiteX86" fmla="*/ 778074 w 4865539"/>
              <a:gd name="connsiteY86" fmla="*/ 399755 h 6831204"/>
              <a:gd name="connsiteX87" fmla="*/ 778646 w 4865539"/>
              <a:gd name="connsiteY87" fmla="*/ 400747 h 6831204"/>
              <a:gd name="connsiteX88" fmla="*/ 779028 w 4865539"/>
              <a:gd name="connsiteY88" fmla="*/ 401740 h 6831204"/>
              <a:gd name="connsiteX89" fmla="*/ 779409 w 4865539"/>
              <a:gd name="connsiteY89" fmla="*/ 403230 h 6831204"/>
              <a:gd name="connsiteX90" fmla="*/ 779409 w 4865539"/>
              <a:gd name="connsiteY90" fmla="*/ 404719 h 6831204"/>
              <a:gd name="connsiteX91" fmla="*/ 779409 w 4865539"/>
              <a:gd name="connsiteY91" fmla="*/ 408690 h 6831204"/>
              <a:gd name="connsiteX92" fmla="*/ 778646 w 4865539"/>
              <a:gd name="connsiteY92" fmla="*/ 413156 h 6831204"/>
              <a:gd name="connsiteX93" fmla="*/ 777501 w 4865539"/>
              <a:gd name="connsiteY93" fmla="*/ 418616 h 6831204"/>
              <a:gd name="connsiteX94" fmla="*/ 775975 w 4865539"/>
              <a:gd name="connsiteY94" fmla="*/ 424076 h 6831204"/>
              <a:gd name="connsiteX95" fmla="*/ 772351 w 4865539"/>
              <a:gd name="connsiteY95" fmla="*/ 437479 h 6831204"/>
              <a:gd name="connsiteX96" fmla="*/ 767963 w 4865539"/>
              <a:gd name="connsiteY96" fmla="*/ 451872 h 6831204"/>
              <a:gd name="connsiteX97" fmla="*/ 763000 w 4865539"/>
              <a:gd name="connsiteY97" fmla="*/ 468252 h 6831204"/>
              <a:gd name="connsiteX98" fmla="*/ 403538 w 4865539"/>
              <a:gd name="connsiteY98" fmla="*/ 998357 h 6831204"/>
              <a:gd name="connsiteX99" fmla="*/ 408880 w 4865539"/>
              <a:gd name="connsiteY99" fmla="*/ 969100 h 6831204"/>
              <a:gd name="connsiteX100" fmla="*/ 415368 w 4865539"/>
              <a:gd name="connsiteY100" fmla="*/ 932409 h 6831204"/>
              <a:gd name="connsiteX101" fmla="*/ 431394 w 4865539"/>
              <a:gd name="connsiteY101" fmla="*/ 845137 h 6831204"/>
              <a:gd name="connsiteX102" fmla="*/ 440362 w 4865539"/>
              <a:gd name="connsiteY102" fmla="*/ 798031 h 6831204"/>
              <a:gd name="connsiteX103" fmla="*/ 449521 w 4865539"/>
              <a:gd name="connsiteY103" fmla="*/ 749934 h 6831204"/>
              <a:gd name="connsiteX104" fmla="*/ 458869 w 4865539"/>
              <a:gd name="connsiteY104" fmla="*/ 703323 h 6831204"/>
              <a:gd name="connsiteX105" fmla="*/ 467837 w 4865539"/>
              <a:gd name="connsiteY105" fmla="*/ 658696 h 6831204"/>
              <a:gd name="connsiteX106" fmla="*/ 469171 w 4865539"/>
              <a:gd name="connsiteY106" fmla="*/ 657704 h 6831204"/>
              <a:gd name="connsiteX107" fmla="*/ 470509 w 4865539"/>
              <a:gd name="connsiteY107" fmla="*/ 656712 h 6831204"/>
              <a:gd name="connsiteX108" fmla="*/ 471843 w 4865539"/>
              <a:gd name="connsiteY108" fmla="*/ 654233 h 6831204"/>
              <a:gd name="connsiteX109" fmla="*/ 472798 w 4865539"/>
              <a:gd name="connsiteY109" fmla="*/ 652250 h 6831204"/>
              <a:gd name="connsiteX110" fmla="*/ 474897 w 4865539"/>
              <a:gd name="connsiteY110" fmla="*/ 647292 h 6831204"/>
              <a:gd name="connsiteX111" fmla="*/ 476613 w 4865539"/>
              <a:gd name="connsiteY111" fmla="*/ 643325 h 6831204"/>
              <a:gd name="connsiteX112" fmla="*/ 477187 w 4865539"/>
              <a:gd name="connsiteY112" fmla="*/ 641836 h 6831204"/>
              <a:gd name="connsiteX113" fmla="*/ 477950 w 4865539"/>
              <a:gd name="connsiteY113" fmla="*/ 641342 h 6831204"/>
              <a:gd name="connsiteX114" fmla="*/ 478331 w 4865539"/>
              <a:gd name="connsiteY114" fmla="*/ 640846 h 6831204"/>
              <a:gd name="connsiteX115" fmla="*/ 478713 w 4865539"/>
              <a:gd name="connsiteY115" fmla="*/ 641836 h 6831204"/>
              <a:gd name="connsiteX116" fmla="*/ 479095 w 4865539"/>
              <a:gd name="connsiteY116" fmla="*/ 643325 h 6831204"/>
              <a:gd name="connsiteX117" fmla="*/ 479476 w 4865539"/>
              <a:gd name="connsiteY117" fmla="*/ 646300 h 6831204"/>
              <a:gd name="connsiteX118" fmla="*/ 479667 w 4865539"/>
              <a:gd name="connsiteY118" fmla="*/ 656712 h 6831204"/>
              <a:gd name="connsiteX119" fmla="*/ 483673 w 4865539"/>
              <a:gd name="connsiteY119" fmla="*/ 642332 h 6831204"/>
              <a:gd name="connsiteX120" fmla="*/ 487489 w 4865539"/>
              <a:gd name="connsiteY120" fmla="*/ 627457 h 6831204"/>
              <a:gd name="connsiteX121" fmla="*/ 491306 w 4865539"/>
              <a:gd name="connsiteY121" fmla="*/ 612085 h 6831204"/>
              <a:gd name="connsiteX122" fmla="*/ 494740 w 4865539"/>
              <a:gd name="connsiteY122" fmla="*/ 596714 h 6831204"/>
              <a:gd name="connsiteX123" fmla="*/ 501227 w 4865539"/>
              <a:gd name="connsiteY123" fmla="*/ 565476 h 6831204"/>
              <a:gd name="connsiteX124" fmla="*/ 507142 w 4865539"/>
              <a:gd name="connsiteY124" fmla="*/ 538204 h 6831204"/>
              <a:gd name="connsiteX125" fmla="*/ 510003 w 4865539"/>
              <a:gd name="connsiteY125" fmla="*/ 526798 h 6831204"/>
              <a:gd name="connsiteX126" fmla="*/ 512293 w 4865539"/>
              <a:gd name="connsiteY126" fmla="*/ 517377 h 6831204"/>
              <a:gd name="connsiteX127" fmla="*/ 514774 w 4865539"/>
              <a:gd name="connsiteY127" fmla="*/ 510436 h 6831204"/>
              <a:gd name="connsiteX128" fmla="*/ 515918 w 4865539"/>
              <a:gd name="connsiteY128" fmla="*/ 507957 h 6831204"/>
              <a:gd name="connsiteX129" fmla="*/ 516871 w 4865539"/>
              <a:gd name="connsiteY129" fmla="*/ 505478 h 6831204"/>
              <a:gd name="connsiteX130" fmla="*/ 517826 w 4865539"/>
              <a:gd name="connsiteY130" fmla="*/ 504982 h 6831204"/>
              <a:gd name="connsiteX131" fmla="*/ 518970 w 4865539"/>
              <a:gd name="connsiteY131" fmla="*/ 504486 h 6831204"/>
              <a:gd name="connsiteX132" fmla="*/ 519734 w 4865539"/>
              <a:gd name="connsiteY132" fmla="*/ 504982 h 6831204"/>
              <a:gd name="connsiteX133" fmla="*/ 520688 w 4865539"/>
              <a:gd name="connsiteY133" fmla="*/ 506965 h 6831204"/>
              <a:gd name="connsiteX134" fmla="*/ 521452 w 4865539"/>
              <a:gd name="connsiteY134" fmla="*/ 509444 h 6831204"/>
              <a:gd name="connsiteX135" fmla="*/ 522406 w 4865539"/>
              <a:gd name="connsiteY135" fmla="*/ 512915 h 6831204"/>
              <a:gd name="connsiteX136" fmla="*/ 523169 w 4865539"/>
              <a:gd name="connsiteY136" fmla="*/ 517377 h 6831204"/>
              <a:gd name="connsiteX137" fmla="*/ 523741 w 4865539"/>
              <a:gd name="connsiteY137" fmla="*/ 523329 h 6831204"/>
              <a:gd name="connsiteX138" fmla="*/ 521452 w 4865539"/>
              <a:gd name="connsiteY138" fmla="*/ 524815 h 6831204"/>
              <a:gd name="connsiteX139" fmla="*/ 519353 w 4865539"/>
              <a:gd name="connsiteY139" fmla="*/ 527296 h 6831204"/>
              <a:gd name="connsiteX140" fmla="*/ 517444 w 4865539"/>
              <a:gd name="connsiteY140" fmla="*/ 530269 h 6831204"/>
              <a:gd name="connsiteX141" fmla="*/ 515537 w 4865539"/>
              <a:gd name="connsiteY141" fmla="*/ 533741 h 6831204"/>
              <a:gd name="connsiteX142" fmla="*/ 514010 w 4865539"/>
              <a:gd name="connsiteY142" fmla="*/ 537708 h 6831204"/>
              <a:gd name="connsiteX143" fmla="*/ 512865 w 4865539"/>
              <a:gd name="connsiteY143" fmla="*/ 542172 h 6831204"/>
              <a:gd name="connsiteX144" fmla="*/ 511529 w 4865539"/>
              <a:gd name="connsiteY144" fmla="*/ 546633 h 6831204"/>
              <a:gd name="connsiteX145" fmla="*/ 510576 w 4865539"/>
              <a:gd name="connsiteY145" fmla="*/ 551591 h 6831204"/>
              <a:gd name="connsiteX146" fmla="*/ 509622 w 4865539"/>
              <a:gd name="connsiteY146" fmla="*/ 557541 h 6831204"/>
              <a:gd name="connsiteX147" fmla="*/ 509050 w 4865539"/>
              <a:gd name="connsiteY147" fmla="*/ 562501 h 6831204"/>
              <a:gd name="connsiteX148" fmla="*/ 508859 w 4865539"/>
              <a:gd name="connsiteY148" fmla="*/ 567955 h 6831204"/>
              <a:gd name="connsiteX149" fmla="*/ 508669 w 4865539"/>
              <a:gd name="connsiteY149" fmla="*/ 573409 h 6831204"/>
              <a:gd name="connsiteX150" fmla="*/ 508669 w 4865539"/>
              <a:gd name="connsiteY150" fmla="*/ 578369 h 6831204"/>
              <a:gd name="connsiteX151" fmla="*/ 509050 w 4865539"/>
              <a:gd name="connsiteY151" fmla="*/ 583823 h 6831204"/>
              <a:gd name="connsiteX152" fmla="*/ 509431 w 4865539"/>
              <a:gd name="connsiteY152" fmla="*/ 588285 h 6831204"/>
              <a:gd name="connsiteX153" fmla="*/ 510385 w 4865539"/>
              <a:gd name="connsiteY153" fmla="*/ 592252 h 6831204"/>
              <a:gd name="connsiteX154" fmla="*/ 507332 w 4865539"/>
              <a:gd name="connsiteY154" fmla="*/ 600185 h 6831204"/>
              <a:gd name="connsiteX155" fmla="*/ 504471 w 4865539"/>
              <a:gd name="connsiteY155" fmla="*/ 607622 h 6831204"/>
              <a:gd name="connsiteX156" fmla="*/ 498747 w 4865539"/>
              <a:gd name="connsiteY156" fmla="*/ 620020 h 6831204"/>
              <a:gd name="connsiteX157" fmla="*/ 493785 w 4865539"/>
              <a:gd name="connsiteY157" fmla="*/ 631424 h 6831204"/>
              <a:gd name="connsiteX158" fmla="*/ 491496 w 4865539"/>
              <a:gd name="connsiteY158" fmla="*/ 637373 h 6831204"/>
              <a:gd name="connsiteX159" fmla="*/ 489588 w 4865539"/>
              <a:gd name="connsiteY159" fmla="*/ 642332 h 6831204"/>
              <a:gd name="connsiteX160" fmla="*/ 487679 w 4865539"/>
              <a:gd name="connsiteY160" fmla="*/ 648283 h 6831204"/>
              <a:gd name="connsiteX161" fmla="*/ 486152 w 4865539"/>
              <a:gd name="connsiteY161" fmla="*/ 653242 h 6831204"/>
              <a:gd name="connsiteX162" fmla="*/ 485009 w 4865539"/>
              <a:gd name="connsiteY162" fmla="*/ 659689 h 6831204"/>
              <a:gd name="connsiteX163" fmla="*/ 484245 w 4865539"/>
              <a:gd name="connsiteY163" fmla="*/ 665639 h 6831204"/>
              <a:gd name="connsiteX164" fmla="*/ 483864 w 4865539"/>
              <a:gd name="connsiteY164" fmla="*/ 672580 h 6831204"/>
              <a:gd name="connsiteX165" fmla="*/ 483673 w 4865539"/>
              <a:gd name="connsiteY165" fmla="*/ 680018 h 6831204"/>
              <a:gd name="connsiteX166" fmla="*/ 484054 w 4865539"/>
              <a:gd name="connsiteY166" fmla="*/ 687951 h 6831204"/>
              <a:gd name="connsiteX167" fmla="*/ 484627 w 4865539"/>
              <a:gd name="connsiteY167" fmla="*/ 696876 h 6831204"/>
              <a:gd name="connsiteX168" fmla="*/ 483291 w 4865539"/>
              <a:gd name="connsiteY168" fmla="*/ 700844 h 6831204"/>
              <a:gd name="connsiteX169" fmla="*/ 482339 w 4865539"/>
              <a:gd name="connsiteY169" fmla="*/ 703323 h 6831204"/>
              <a:gd name="connsiteX170" fmla="*/ 481575 w 4865539"/>
              <a:gd name="connsiteY170" fmla="*/ 703819 h 6831204"/>
              <a:gd name="connsiteX171" fmla="*/ 481384 w 4865539"/>
              <a:gd name="connsiteY171" fmla="*/ 703819 h 6831204"/>
              <a:gd name="connsiteX172" fmla="*/ 481193 w 4865539"/>
              <a:gd name="connsiteY172" fmla="*/ 703323 h 6831204"/>
              <a:gd name="connsiteX173" fmla="*/ 481003 w 4865539"/>
              <a:gd name="connsiteY173" fmla="*/ 701836 h 6831204"/>
              <a:gd name="connsiteX174" fmla="*/ 481003 w 4865539"/>
              <a:gd name="connsiteY174" fmla="*/ 699357 h 6831204"/>
              <a:gd name="connsiteX175" fmla="*/ 481384 w 4865539"/>
              <a:gd name="connsiteY175" fmla="*/ 696380 h 6831204"/>
              <a:gd name="connsiteX176" fmla="*/ 481765 w 4865539"/>
              <a:gd name="connsiteY176" fmla="*/ 693901 h 6831204"/>
              <a:gd name="connsiteX177" fmla="*/ 478713 w 4865539"/>
              <a:gd name="connsiteY177" fmla="*/ 694894 h 6831204"/>
              <a:gd name="connsiteX178" fmla="*/ 475850 w 4865539"/>
              <a:gd name="connsiteY178" fmla="*/ 697869 h 6831204"/>
              <a:gd name="connsiteX179" fmla="*/ 472988 w 4865539"/>
              <a:gd name="connsiteY179" fmla="*/ 701836 h 6831204"/>
              <a:gd name="connsiteX180" fmla="*/ 470317 w 4865539"/>
              <a:gd name="connsiteY180" fmla="*/ 706298 h 6831204"/>
              <a:gd name="connsiteX181" fmla="*/ 467645 w 4865539"/>
              <a:gd name="connsiteY181" fmla="*/ 711752 h 6831204"/>
              <a:gd name="connsiteX182" fmla="*/ 464975 w 4865539"/>
              <a:gd name="connsiteY182" fmla="*/ 718200 h 6831204"/>
              <a:gd name="connsiteX183" fmla="*/ 462304 w 4865539"/>
              <a:gd name="connsiteY183" fmla="*/ 725637 h 6831204"/>
              <a:gd name="connsiteX184" fmla="*/ 459632 w 4865539"/>
              <a:gd name="connsiteY184" fmla="*/ 734066 h 6831204"/>
              <a:gd name="connsiteX185" fmla="*/ 457343 w 4865539"/>
              <a:gd name="connsiteY185" fmla="*/ 742495 h 6831204"/>
              <a:gd name="connsiteX186" fmla="*/ 454863 w 4865539"/>
              <a:gd name="connsiteY186" fmla="*/ 751918 h 6831204"/>
              <a:gd name="connsiteX187" fmla="*/ 452382 w 4865539"/>
              <a:gd name="connsiteY187" fmla="*/ 761834 h 6831204"/>
              <a:gd name="connsiteX188" fmla="*/ 450284 w 4865539"/>
              <a:gd name="connsiteY188" fmla="*/ 772246 h 6831204"/>
              <a:gd name="connsiteX189" fmla="*/ 445705 w 4865539"/>
              <a:gd name="connsiteY189" fmla="*/ 795056 h 6831204"/>
              <a:gd name="connsiteX190" fmla="*/ 441125 w 4865539"/>
              <a:gd name="connsiteY190" fmla="*/ 818361 h 6831204"/>
              <a:gd name="connsiteX191" fmla="*/ 432349 w 4865539"/>
              <a:gd name="connsiteY191" fmla="*/ 867947 h 6831204"/>
              <a:gd name="connsiteX192" fmla="*/ 427961 w 4865539"/>
              <a:gd name="connsiteY192" fmla="*/ 892740 h 6831204"/>
              <a:gd name="connsiteX193" fmla="*/ 423381 w 4865539"/>
              <a:gd name="connsiteY193" fmla="*/ 916541 h 6831204"/>
              <a:gd name="connsiteX194" fmla="*/ 418611 w 4865539"/>
              <a:gd name="connsiteY194" fmla="*/ 939845 h 6831204"/>
              <a:gd name="connsiteX195" fmla="*/ 413841 w 4865539"/>
              <a:gd name="connsiteY195" fmla="*/ 961663 h 6831204"/>
              <a:gd name="connsiteX196" fmla="*/ 411552 w 4865539"/>
              <a:gd name="connsiteY196" fmla="*/ 971579 h 6831204"/>
              <a:gd name="connsiteX197" fmla="*/ 408880 w 4865539"/>
              <a:gd name="connsiteY197" fmla="*/ 981002 h 6831204"/>
              <a:gd name="connsiteX198" fmla="*/ 406209 w 4865539"/>
              <a:gd name="connsiteY198" fmla="*/ 989926 h 6831204"/>
              <a:gd name="connsiteX199" fmla="*/ 553132 w 4865539"/>
              <a:gd name="connsiteY199" fmla="*/ 1055436 h 6831204"/>
              <a:gd name="connsiteX200" fmla="*/ 552553 w 4865539"/>
              <a:gd name="connsiteY200" fmla="*/ 1053939 h 6831204"/>
              <a:gd name="connsiteX201" fmla="*/ 552360 w 4865539"/>
              <a:gd name="connsiteY201" fmla="*/ 1051440 h 6831204"/>
              <a:gd name="connsiteX202" fmla="*/ 552360 w 4865539"/>
              <a:gd name="connsiteY202" fmla="*/ 1049443 h 6831204"/>
              <a:gd name="connsiteX203" fmla="*/ 552360 w 4865539"/>
              <a:gd name="connsiteY203" fmla="*/ 1046446 h 6831204"/>
              <a:gd name="connsiteX204" fmla="*/ 553324 w 4865539"/>
              <a:gd name="connsiteY204" fmla="*/ 1039453 h 6831204"/>
              <a:gd name="connsiteX205" fmla="*/ 554287 w 4865539"/>
              <a:gd name="connsiteY205" fmla="*/ 1032462 h 6831204"/>
              <a:gd name="connsiteX206" fmla="*/ 557754 w 4865539"/>
              <a:gd name="connsiteY206" fmla="*/ 1016479 h 6831204"/>
              <a:gd name="connsiteX207" fmla="*/ 559488 w 4865539"/>
              <a:gd name="connsiteY207" fmla="*/ 1008488 h 6831204"/>
              <a:gd name="connsiteX208" fmla="*/ 560836 w 4865539"/>
              <a:gd name="connsiteY208" fmla="*/ 1000993 h 6831204"/>
              <a:gd name="connsiteX209" fmla="*/ 555058 w 4865539"/>
              <a:gd name="connsiteY209" fmla="*/ 994000 h 6831204"/>
              <a:gd name="connsiteX210" fmla="*/ 556791 w 4865539"/>
              <a:gd name="connsiteY210" fmla="*/ 988007 h 6831204"/>
              <a:gd name="connsiteX211" fmla="*/ 558526 w 4865539"/>
              <a:gd name="connsiteY211" fmla="*/ 983512 h 6831204"/>
              <a:gd name="connsiteX212" fmla="*/ 559873 w 4865539"/>
              <a:gd name="connsiteY212" fmla="*/ 980016 h 6831204"/>
              <a:gd name="connsiteX213" fmla="*/ 561222 w 4865539"/>
              <a:gd name="connsiteY213" fmla="*/ 977519 h 6831204"/>
              <a:gd name="connsiteX214" fmla="*/ 562570 w 4865539"/>
              <a:gd name="connsiteY214" fmla="*/ 976020 h 6831204"/>
              <a:gd name="connsiteX215" fmla="*/ 563533 w 4865539"/>
              <a:gd name="connsiteY215" fmla="*/ 976020 h 6831204"/>
              <a:gd name="connsiteX216" fmla="*/ 564497 w 4865539"/>
              <a:gd name="connsiteY216" fmla="*/ 976521 h 6831204"/>
              <a:gd name="connsiteX217" fmla="*/ 565460 w 4865539"/>
              <a:gd name="connsiteY217" fmla="*/ 977519 h 6831204"/>
              <a:gd name="connsiteX218" fmla="*/ 566037 w 4865539"/>
              <a:gd name="connsiteY218" fmla="*/ 980016 h 6831204"/>
              <a:gd name="connsiteX219" fmla="*/ 567002 w 4865539"/>
              <a:gd name="connsiteY219" fmla="*/ 982013 h 6831204"/>
              <a:gd name="connsiteX220" fmla="*/ 568542 w 4865539"/>
              <a:gd name="connsiteY220" fmla="*/ 987509 h 6831204"/>
              <a:gd name="connsiteX221" fmla="*/ 570276 w 4865539"/>
              <a:gd name="connsiteY221" fmla="*/ 993003 h 6831204"/>
              <a:gd name="connsiteX222" fmla="*/ 571239 w 4865539"/>
              <a:gd name="connsiteY222" fmla="*/ 995999 h 6831204"/>
              <a:gd name="connsiteX223" fmla="*/ 572395 w 4865539"/>
              <a:gd name="connsiteY223" fmla="*/ 997998 h 6831204"/>
              <a:gd name="connsiteX224" fmla="*/ 571239 w 4865539"/>
              <a:gd name="connsiteY224" fmla="*/ 1003992 h 6831204"/>
              <a:gd name="connsiteX225" fmla="*/ 569891 w 4865539"/>
              <a:gd name="connsiteY225" fmla="*/ 1008986 h 6831204"/>
              <a:gd name="connsiteX226" fmla="*/ 567578 w 4865539"/>
              <a:gd name="connsiteY226" fmla="*/ 1017976 h 6831204"/>
              <a:gd name="connsiteX227" fmla="*/ 565268 w 4865539"/>
              <a:gd name="connsiteY227" fmla="*/ 1024471 h 6831204"/>
              <a:gd name="connsiteX228" fmla="*/ 562762 w 4865539"/>
              <a:gd name="connsiteY228" fmla="*/ 1030465 h 6831204"/>
              <a:gd name="connsiteX229" fmla="*/ 557947 w 4865539"/>
              <a:gd name="connsiteY229" fmla="*/ 1041452 h 6831204"/>
              <a:gd name="connsiteX230" fmla="*/ 555443 w 4865539"/>
              <a:gd name="connsiteY230" fmla="*/ 1047443 h 6831204"/>
              <a:gd name="connsiteX231" fmla="*/ 324229 w 4865539"/>
              <a:gd name="connsiteY231" fmla="*/ 1929016 h 6831204"/>
              <a:gd name="connsiteX232" fmla="*/ 323069 w 4865539"/>
              <a:gd name="connsiteY232" fmla="*/ 1926566 h 6831204"/>
              <a:gd name="connsiteX233" fmla="*/ 322487 w 4865539"/>
              <a:gd name="connsiteY233" fmla="*/ 1924603 h 6831204"/>
              <a:gd name="connsiteX234" fmla="*/ 321520 w 4865539"/>
              <a:gd name="connsiteY234" fmla="*/ 1921665 h 6831204"/>
              <a:gd name="connsiteX235" fmla="*/ 321133 w 4865539"/>
              <a:gd name="connsiteY235" fmla="*/ 1918724 h 6831204"/>
              <a:gd name="connsiteX236" fmla="*/ 320167 w 4865539"/>
              <a:gd name="connsiteY236" fmla="*/ 1912352 h 6831204"/>
              <a:gd name="connsiteX237" fmla="*/ 319587 w 4865539"/>
              <a:gd name="connsiteY237" fmla="*/ 1905002 h 6831204"/>
              <a:gd name="connsiteX238" fmla="*/ 319587 w 4865539"/>
              <a:gd name="connsiteY238" fmla="*/ 1898140 h 6831204"/>
              <a:gd name="connsiteX239" fmla="*/ 319781 w 4865539"/>
              <a:gd name="connsiteY239" fmla="*/ 1889316 h 6831204"/>
              <a:gd name="connsiteX240" fmla="*/ 320167 w 4865539"/>
              <a:gd name="connsiteY240" fmla="*/ 1880987 h 6831204"/>
              <a:gd name="connsiteX241" fmla="*/ 320940 w 4865539"/>
              <a:gd name="connsiteY241" fmla="*/ 1872655 h 6831204"/>
              <a:gd name="connsiteX242" fmla="*/ 321908 w 4865539"/>
              <a:gd name="connsiteY242" fmla="*/ 1864323 h 6831204"/>
              <a:gd name="connsiteX243" fmla="*/ 323069 w 4865539"/>
              <a:gd name="connsiteY243" fmla="*/ 1855009 h 6831204"/>
              <a:gd name="connsiteX244" fmla="*/ 324421 w 4865539"/>
              <a:gd name="connsiteY244" fmla="*/ 1846680 h 6831204"/>
              <a:gd name="connsiteX245" fmla="*/ 325968 w 4865539"/>
              <a:gd name="connsiteY245" fmla="*/ 1838838 h 6831204"/>
              <a:gd name="connsiteX246" fmla="*/ 327515 w 4865539"/>
              <a:gd name="connsiteY246" fmla="*/ 1830996 h 6831204"/>
              <a:gd name="connsiteX247" fmla="*/ 329256 w 4865539"/>
              <a:gd name="connsiteY247" fmla="*/ 1824134 h 6831204"/>
              <a:gd name="connsiteX248" fmla="*/ 330803 w 4865539"/>
              <a:gd name="connsiteY248" fmla="*/ 1817274 h 6831204"/>
              <a:gd name="connsiteX249" fmla="*/ 332737 w 4865539"/>
              <a:gd name="connsiteY249" fmla="*/ 1812371 h 6831204"/>
              <a:gd name="connsiteX250" fmla="*/ 333124 w 4865539"/>
              <a:gd name="connsiteY250" fmla="*/ 1813353 h 6831204"/>
              <a:gd name="connsiteX251" fmla="*/ 333510 w 4865539"/>
              <a:gd name="connsiteY251" fmla="*/ 1815312 h 6831204"/>
              <a:gd name="connsiteX252" fmla="*/ 333897 w 4865539"/>
              <a:gd name="connsiteY252" fmla="*/ 1819723 h 6831204"/>
              <a:gd name="connsiteX253" fmla="*/ 333897 w 4865539"/>
              <a:gd name="connsiteY253" fmla="*/ 1824626 h 6831204"/>
              <a:gd name="connsiteX254" fmla="*/ 333704 w 4865539"/>
              <a:gd name="connsiteY254" fmla="*/ 1830996 h 6831204"/>
              <a:gd name="connsiteX255" fmla="*/ 333317 w 4865539"/>
              <a:gd name="connsiteY255" fmla="*/ 1838346 h 6831204"/>
              <a:gd name="connsiteX256" fmla="*/ 332737 w 4865539"/>
              <a:gd name="connsiteY256" fmla="*/ 1845698 h 6831204"/>
              <a:gd name="connsiteX257" fmla="*/ 330803 w 4865539"/>
              <a:gd name="connsiteY257" fmla="*/ 1862364 h 6831204"/>
              <a:gd name="connsiteX258" fmla="*/ 328676 w 4865539"/>
              <a:gd name="connsiteY258" fmla="*/ 1880005 h 6831204"/>
              <a:gd name="connsiteX259" fmla="*/ 326743 w 4865539"/>
              <a:gd name="connsiteY259" fmla="*/ 1897160 h 6831204"/>
              <a:gd name="connsiteX260" fmla="*/ 325195 w 4865539"/>
              <a:gd name="connsiteY260" fmla="*/ 1914313 h 6831204"/>
              <a:gd name="connsiteX261" fmla="*/ 324421 w 4865539"/>
              <a:gd name="connsiteY261" fmla="*/ 1921665 h 6831204"/>
              <a:gd name="connsiteX262" fmla="*/ 1285 w 4865539"/>
              <a:gd name="connsiteY262" fmla="*/ 3651356 h 6831204"/>
              <a:gd name="connsiteX263" fmla="*/ 2569 w 4865539"/>
              <a:gd name="connsiteY263" fmla="*/ 3639077 h 6831204"/>
              <a:gd name="connsiteX264" fmla="*/ 3302 w 4865539"/>
              <a:gd name="connsiteY264" fmla="*/ 3628276 h 6831204"/>
              <a:gd name="connsiteX265" fmla="*/ 4036 w 4865539"/>
              <a:gd name="connsiteY265" fmla="*/ 3618455 h 6831204"/>
              <a:gd name="connsiteX266" fmla="*/ 4036 w 4865539"/>
              <a:gd name="connsiteY266" fmla="*/ 3609126 h 6831204"/>
              <a:gd name="connsiteX267" fmla="*/ 3853 w 4865539"/>
              <a:gd name="connsiteY267" fmla="*/ 3598815 h 6831204"/>
              <a:gd name="connsiteX268" fmla="*/ 2936 w 4865539"/>
              <a:gd name="connsiteY268" fmla="*/ 3587520 h 6831204"/>
              <a:gd name="connsiteX269" fmla="*/ 1651 w 4865539"/>
              <a:gd name="connsiteY269" fmla="*/ 3574752 h 6831204"/>
              <a:gd name="connsiteX270" fmla="*/ 0 w 4865539"/>
              <a:gd name="connsiteY270" fmla="*/ 3559528 h 6831204"/>
              <a:gd name="connsiteX271" fmla="*/ 2019 w 4865539"/>
              <a:gd name="connsiteY271" fmla="*/ 3564441 h 6831204"/>
              <a:gd name="connsiteX272" fmla="*/ 3119 w 4865539"/>
              <a:gd name="connsiteY272" fmla="*/ 3566896 h 6831204"/>
              <a:gd name="connsiteX273" fmla="*/ 4220 w 4865539"/>
              <a:gd name="connsiteY273" fmla="*/ 3568367 h 6831204"/>
              <a:gd name="connsiteX274" fmla="*/ 5504 w 4865539"/>
              <a:gd name="connsiteY274" fmla="*/ 3569351 h 6831204"/>
              <a:gd name="connsiteX275" fmla="*/ 6788 w 4865539"/>
              <a:gd name="connsiteY275" fmla="*/ 3569841 h 6831204"/>
              <a:gd name="connsiteX276" fmla="*/ 8073 w 4865539"/>
              <a:gd name="connsiteY276" fmla="*/ 3569841 h 6831204"/>
              <a:gd name="connsiteX277" fmla="*/ 9541 w 4865539"/>
              <a:gd name="connsiteY277" fmla="*/ 3569351 h 6831204"/>
              <a:gd name="connsiteX278" fmla="*/ 9357 w 4865539"/>
              <a:gd name="connsiteY278" fmla="*/ 3596357 h 6831204"/>
              <a:gd name="connsiteX279" fmla="*/ 8806 w 4865539"/>
              <a:gd name="connsiteY279" fmla="*/ 3609126 h 6831204"/>
              <a:gd name="connsiteX280" fmla="*/ 8256 w 4865539"/>
              <a:gd name="connsiteY280" fmla="*/ 3620418 h 6831204"/>
              <a:gd name="connsiteX281" fmla="*/ 7889 w 4865539"/>
              <a:gd name="connsiteY281" fmla="*/ 3625329 h 6831204"/>
              <a:gd name="connsiteX282" fmla="*/ 7156 w 4865539"/>
              <a:gd name="connsiteY282" fmla="*/ 3630240 h 6831204"/>
              <a:gd name="connsiteX283" fmla="*/ 6605 w 4865539"/>
              <a:gd name="connsiteY283" fmla="*/ 3635150 h 6831204"/>
              <a:gd name="connsiteX284" fmla="*/ 5689 w 4865539"/>
              <a:gd name="connsiteY284" fmla="*/ 3639571 h 6831204"/>
              <a:gd name="connsiteX285" fmla="*/ 4770 w 4865539"/>
              <a:gd name="connsiteY285" fmla="*/ 3643006 h 6831204"/>
              <a:gd name="connsiteX286" fmla="*/ 3853 w 4865539"/>
              <a:gd name="connsiteY286" fmla="*/ 3646445 h 6831204"/>
              <a:gd name="connsiteX287" fmla="*/ 2753 w 4865539"/>
              <a:gd name="connsiteY287" fmla="*/ 3648900 h 6831204"/>
              <a:gd name="connsiteX288" fmla="*/ 18126 w 4865539"/>
              <a:gd name="connsiteY288" fmla="*/ 3718363 h 6831204"/>
              <a:gd name="connsiteX289" fmla="*/ 13235 w 4865539"/>
              <a:gd name="connsiteY289" fmla="*/ 3717379 h 6831204"/>
              <a:gd name="connsiteX290" fmla="*/ 10690 w 4865539"/>
              <a:gd name="connsiteY290" fmla="*/ 3716395 h 6831204"/>
              <a:gd name="connsiteX291" fmla="*/ 9711 w 4865539"/>
              <a:gd name="connsiteY291" fmla="*/ 3715903 h 6831204"/>
              <a:gd name="connsiteX292" fmla="*/ 8537 w 4865539"/>
              <a:gd name="connsiteY292" fmla="*/ 3714428 h 6831204"/>
              <a:gd name="connsiteX293" fmla="*/ 7559 w 4865539"/>
              <a:gd name="connsiteY293" fmla="*/ 3712950 h 6831204"/>
              <a:gd name="connsiteX294" fmla="*/ 6384 w 4865539"/>
              <a:gd name="connsiteY294" fmla="*/ 3710491 h 6831204"/>
              <a:gd name="connsiteX295" fmla="*/ 5602 w 4865539"/>
              <a:gd name="connsiteY295" fmla="*/ 3707538 h 6831204"/>
              <a:gd name="connsiteX296" fmla="*/ 4819 w 4865539"/>
              <a:gd name="connsiteY296" fmla="*/ 3704587 h 6831204"/>
              <a:gd name="connsiteX297" fmla="*/ 4232 w 4865539"/>
              <a:gd name="connsiteY297" fmla="*/ 3699664 h 6831204"/>
              <a:gd name="connsiteX298" fmla="*/ 3645 w 4865539"/>
              <a:gd name="connsiteY298" fmla="*/ 3694744 h 6831204"/>
              <a:gd name="connsiteX299" fmla="*/ 3058 w 4865539"/>
              <a:gd name="connsiteY299" fmla="*/ 3689331 h 6831204"/>
              <a:gd name="connsiteX300" fmla="*/ 2863 w 4865539"/>
              <a:gd name="connsiteY300" fmla="*/ 3681950 h 6831204"/>
              <a:gd name="connsiteX301" fmla="*/ 3840 w 4865539"/>
              <a:gd name="connsiteY301" fmla="*/ 3679490 h 6831204"/>
              <a:gd name="connsiteX302" fmla="*/ 4819 w 4865539"/>
              <a:gd name="connsiteY302" fmla="*/ 3678505 h 6831204"/>
              <a:gd name="connsiteX303" fmla="*/ 5994 w 4865539"/>
              <a:gd name="connsiteY303" fmla="*/ 3678505 h 6831204"/>
              <a:gd name="connsiteX304" fmla="*/ 6972 w 4865539"/>
              <a:gd name="connsiteY304" fmla="*/ 3679490 h 6831204"/>
              <a:gd name="connsiteX305" fmla="*/ 8146 w 4865539"/>
              <a:gd name="connsiteY305" fmla="*/ 3681950 h 6831204"/>
              <a:gd name="connsiteX306" fmla="*/ 9125 w 4865539"/>
              <a:gd name="connsiteY306" fmla="*/ 3683917 h 6831204"/>
              <a:gd name="connsiteX307" fmla="*/ 11277 w 4865539"/>
              <a:gd name="connsiteY307" fmla="*/ 3688346 h 6831204"/>
              <a:gd name="connsiteX308" fmla="*/ 12060 w 4865539"/>
              <a:gd name="connsiteY308" fmla="*/ 3690807 h 6831204"/>
              <a:gd name="connsiteX309" fmla="*/ 13037 w 4865539"/>
              <a:gd name="connsiteY309" fmla="*/ 3691793 h 6831204"/>
              <a:gd name="connsiteX310" fmla="*/ 13821 w 4865539"/>
              <a:gd name="connsiteY310" fmla="*/ 3693268 h 6831204"/>
              <a:gd name="connsiteX311" fmla="*/ 14408 w 4865539"/>
              <a:gd name="connsiteY311" fmla="*/ 3692282 h 6831204"/>
              <a:gd name="connsiteX312" fmla="*/ 14995 w 4865539"/>
              <a:gd name="connsiteY312" fmla="*/ 3690807 h 6831204"/>
              <a:gd name="connsiteX313" fmla="*/ 15190 w 4865539"/>
              <a:gd name="connsiteY313" fmla="*/ 3687362 h 6831204"/>
              <a:gd name="connsiteX314" fmla="*/ 15386 w 4865539"/>
              <a:gd name="connsiteY314" fmla="*/ 3681950 h 6831204"/>
              <a:gd name="connsiteX315" fmla="*/ 15386 w 4865539"/>
              <a:gd name="connsiteY315" fmla="*/ 3674568 h 6831204"/>
              <a:gd name="connsiteX316" fmla="*/ 16562 w 4865539"/>
              <a:gd name="connsiteY316" fmla="*/ 3663743 h 6831204"/>
              <a:gd name="connsiteX317" fmla="*/ 17148 w 4865539"/>
              <a:gd name="connsiteY317" fmla="*/ 3661776 h 6831204"/>
              <a:gd name="connsiteX318" fmla="*/ 17344 w 4865539"/>
              <a:gd name="connsiteY318" fmla="*/ 3661282 h 6831204"/>
              <a:gd name="connsiteX319" fmla="*/ 17539 w 4865539"/>
              <a:gd name="connsiteY319" fmla="*/ 3661282 h 6831204"/>
              <a:gd name="connsiteX320" fmla="*/ 17735 w 4865539"/>
              <a:gd name="connsiteY320" fmla="*/ 3662757 h 6831204"/>
              <a:gd name="connsiteX321" fmla="*/ 17735 w 4865539"/>
              <a:gd name="connsiteY321" fmla="*/ 3665219 h 6831204"/>
              <a:gd name="connsiteX322" fmla="*/ 17930 w 4865539"/>
              <a:gd name="connsiteY322" fmla="*/ 3674076 h 6831204"/>
              <a:gd name="connsiteX323" fmla="*/ 17930 w 4865539"/>
              <a:gd name="connsiteY323" fmla="*/ 3697697 h 6831204"/>
              <a:gd name="connsiteX324" fmla="*/ 17930 w 4865539"/>
              <a:gd name="connsiteY324" fmla="*/ 3709505 h 6831204"/>
              <a:gd name="connsiteX325" fmla="*/ 107976 w 4865539"/>
              <a:gd name="connsiteY325" fmla="*/ 4093108 h 6831204"/>
              <a:gd name="connsiteX326" fmla="*/ 105894 w 4865539"/>
              <a:gd name="connsiteY326" fmla="*/ 4093108 h 6831204"/>
              <a:gd name="connsiteX327" fmla="*/ 107976 w 4865539"/>
              <a:gd name="connsiteY327" fmla="*/ 4080858 h 6831204"/>
              <a:gd name="connsiteX328" fmla="*/ 110815 w 4865539"/>
              <a:gd name="connsiteY328" fmla="*/ 4064688 h 6831204"/>
              <a:gd name="connsiteX329" fmla="*/ 114034 w 4865539"/>
              <a:gd name="connsiteY329" fmla="*/ 4046555 h 6831204"/>
              <a:gd name="connsiteX330" fmla="*/ 115739 w 4865539"/>
              <a:gd name="connsiteY330" fmla="*/ 4038225 h 6831204"/>
              <a:gd name="connsiteX331" fmla="*/ 117633 w 4865539"/>
              <a:gd name="connsiteY331" fmla="*/ 4030873 h 6831204"/>
              <a:gd name="connsiteX332" fmla="*/ 119337 w 4865539"/>
              <a:gd name="connsiteY332" fmla="*/ 4024013 h 6831204"/>
              <a:gd name="connsiteX333" fmla="*/ 121040 w 4865539"/>
              <a:gd name="connsiteY333" fmla="*/ 4019602 h 6831204"/>
              <a:gd name="connsiteX334" fmla="*/ 121988 w 4865539"/>
              <a:gd name="connsiteY334" fmla="*/ 4017643 h 6831204"/>
              <a:gd name="connsiteX335" fmla="*/ 122934 w 4865539"/>
              <a:gd name="connsiteY335" fmla="*/ 4016663 h 6831204"/>
              <a:gd name="connsiteX336" fmla="*/ 123691 w 4865539"/>
              <a:gd name="connsiteY336" fmla="*/ 4016173 h 6831204"/>
              <a:gd name="connsiteX337" fmla="*/ 124638 w 4865539"/>
              <a:gd name="connsiteY337" fmla="*/ 4016173 h 6831204"/>
              <a:gd name="connsiteX338" fmla="*/ 125395 w 4865539"/>
              <a:gd name="connsiteY338" fmla="*/ 4016663 h 6831204"/>
              <a:gd name="connsiteX339" fmla="*/ 126342 w 4865539"/>
              <a:gd name="connsiteY339" fmla="*/ 4017643 h 6831204"/>
              <a:gd name="connsiteX340" fmla="*/ 126910 w 4865539"/>
              <a:gd name="connsiteY340" fmla="*/ 4020092 h 6831204"/>
              <a:gd name="connsiteX341" fmla="*/ 127857 w 4865539"/>
              <a:gd name="connsiteY341" fmla="*/ 4023523 h 6831204"/>
              <a:gd name="connsiteX342" fmla="*/ 128804 w 4865539"/>
              <a:gd name="connsiteY342" fmla="*/ 4027444 h 6831204"/>
              <a:gd name="connsiteX343" fmla="*/ 129372 w 4865539"/>
              <a:gd name="connsiteY343" fmla="*/ 4031855 h 6831204"/>
              <a:gd name="connsiteX344" fmla="*/ 130129 w 4865539"/>
              <a:gd name="connsiteY344" fmla="*/ 4037246 h 6831204"/>
              <a:gd name="connsiteX345" fmla="*/ 130697 w 4865539"/>
              <a:gd name="connsiteY345" fmla="*/ 4044106 h 6831204"/>
              <a:gd name="connsiteX346" fmla="*/ 127478 w 4865539"/>
              <a:gd name="connsiteY346" fmla="*/ 4043124 h 6831204"/>
              <a:gd name="connsiteX347" fmla="*/ 126153 w 4865539"/>
              <a:gd name="connsiteY347" fmla="*/ 4043124 h 6831204"/>
              <a:gd name="connsiteX348" fmla="*/ 125017 w 4865539"/>
              <a:gd name="connsiteY348" fmla="*/ 4043124 h 6831204"/>
              <a:gd name="connsiteX349" fmla="*/ 124259 w 4865539"/>
              <a:gd name="connsiteY349" fmla="*/ 4043616 h 6831204"/>
              <a:gd name="connsiteX350" fmla="*/ 123312 w 4865539"/>
              <a:gd name="connsiteY350" fmla="*/ 4044596 h 6831204"/>
              <a:gd name="connsiteX351" fmla="*/ 122557 w 4865539"/>
              <a:gd name="connsiteY351" fmla="*/ 4046065 h 6831204"/>
              <a:gd name="connsiteX352" fmla="*/ 122177 w 4865539"/>
              <a:gd name="connsiteY352" fmla="*/ 4047045 h 6831204"/>
              <a:gd name="connsiteX353" fmla="*/ 121420 w 4865539"/>
              <a:gd name="connsiteY353" fmla="*/ 4050966 h 6831204"/>
              <a:gd name="connsiteX354" fmla="*/ 120852 w 4865539"/>
              <a:gd name="connsiteY354" fmla="*/ 4054885 h 6831204"/>
              <a:gd name="connsiteX355" fmla="*/ 120472 w 4865539"/>
              <a:gd name="connsiteY355" fmla="*/ 4064688 h 6831204"/>
              <a:gd name="connsiteX356" fmla="*/ 120284 w 4865539"/>
              <a:gd name="connsiteY356" fmla="*/ 4069587 h 6831204"/>
              <a:gd name="connsiteX357" fmla="*/ 119904 w 4865539"/>
              <a:gd name="connsiteY357" fmla="*/ 4074487 h 6831204"/>
              <a:gd name="connsiteX358" fmla="*/ 118958 w 4865539"/>
              <a:gd name="connsiteY358" fmla="*/ 4079878 h 6831204"/>
              <a:gd name="connsiteX359" fmla="*/ 118579 w 4865539"/>
              <a:gd name="connsiteY359" fmla="*/ 4081838 h 6831204"/>
              <a:gd name="connsiteX360" fmla="*/ 117822 w 4865539"/>
              <a:gd name="connsiteY360" fmla="*/ 4084289 h 6831204"/>
              <a:gd name="connsiteX361" fmla="*/ 117065 w 4865539"/>
              <a:gd name="connsiteY361" fmla="*/ 4085758 h 6831204"/>
              <a:gd name="connsiteX362" fmla="*/ 115928 w 4865539"/>
              <a:gd name="connsiteY362" fmla="*/ 4087718 h 6831204"/>
              <a:gd name="connsiteX363" fmla="*/ 114792 w 4865539"/>
              <a:gd name="connsiteY363" fmla="*/ 4089188 h 6831204"/>
              <a:gd name="connsiteX364" fmla="*/ 113467 w 4865539"/>
              <a:gd name="connsiteY364" fmla="*/ 4091147 h 6831204"/>
              <a:gd name="connsiteX365" fmla="*/ 111952 w 4865539"/>
              <a:gd name="connsiteY365" fmla="*/ 4092127 h 6831204"/>
              <a:gd name="connsiteX366" fmla="*/ 110249 w 4865539"/>
              <a:gd name="connsiteY366" fmla="*/ 4092619 h 6831204"/>
              <a:gd name="connsiteX367" fmla="*/ 105894 w 4865539"/>
              <a:gd name="connsiteY367" fmla="*/ 4269313 h 6831204"/>
              <a:gd name="connsiteX368" fmla="*/ 105130 w 4865539"/>
              <a:gd name="connsiteY368" fmla="*/ 4256945 h 6831204"/>
              <a:gd name="connsiteX369" fmla="*/ 103984 w 4865539"/>
              <a:gd name="connsiteY369" fmla="*/ 4246559 h 6831204"/>
              <a:gd name="connsiteX370" fmla="*/ 102840 w 4865539"/>
              <a:gd name="connsiteY370" fmla="*/ 4238645 h 6831204"/>
              <a:gd name="connsiteX371" fmla="*/ 101314 w 4865539"/>
              <a:gd name="connsiteY371" fmla="*/ 4232707 h 6831204"/>
              <a:gd name="connsiteX372" fmla="*/ 99788 w 4865539"/>
              <a:gd name="connsiteY372" fmla="*/ 4228257 h 6831204"/>
              <a:gd name="connsiteX373" fmla="*/ 98262 w 4865539"/>
              <a:gd name="connsiteY373" fmla="*/ 4225288 h 6831204"/>
              <a:gd name="connsiteX374" fmla="*/ 96736 w 4865539"/>
              <a:gd name="connsiteY374" fmla="*/ 4223309 h 6831204"/>
              <a:gd name="connsiteX375" fmla="*/ 95208 w 4865539"/>
              <a:gd name="connsiteY375" fmla="*/ 4223309 h 6831204"/>
              <a:gd name="connsiteX376" fmla="*/ 93682 w 4865539"/>
              <a:gd name="connsiteY376" fmla="*/ 4224298 h 6831204"/>
              <a:gd name="connsiteX377" fmla="*/ 92156 w 4865539"/>
              <a:gd name="connsiteY377" fmla="*/ 4225782 h 6831204"/>
              <a:gd name="connsiteX378" fmla="*/ 90820 w 4865539"/>
              <a:gd name="connsiteY378" fmla="*/ 4228257 h 6831204"/>
              <a:gd name="connsiteX379" fmla="*/ 89485 w 4865539"/>
              <a:gd name="connsiteY379" fmla="*/ 4230730 h 6831204"/>
              <a:gd name="connsiteX380" fmla="*/ 88339 w 4865539"/>
              <a:gd name="connsiteY380" fmla="*/ 4233697 h 6831204"/>
              <a:gd name="connsiteX381" fmla="*/ 87767 w 4865539"/>
              <a:gd name="connsiteY381" fmla="*/ 4236666 h 6831204"/>
              <a:gd name="connsiteX382" fmla="*/ 87004 w 4865539"/>
              <a:gd name="connsiteY382" fmla="*/ 4239633 h 6831204"/>
              <a:gd name="connsiteX383" fmla="*/ 86814 w 4865539"/>
              <a:gd name="connsiteY383" fmla="*/ 4242108 h 6831204"/>
              <a:gd name="connsiteX384" fmla="*/ 86050 w 4865539"/>
              <a:gd name="connsiteY384" fmla="*/ 4239633 h 6831204"/>
              <a:gd name="connsiteX385" fmla="*/ 85096 w 4865539"/>
              <a:gd name="connsiteY385" fmla="*/ 4236666 h 6831204"/>
              <a:gd name="connsiteX386" fmla="*/ 84524 w 4865539"/>
              <a:gd name="connsiteY386" fmla="*/ 4233203 h 6831204"/>
              <a:gd name="connsiteX387" fmla="*/ 83761 w 4865539"/>
              <a:gd name="connsiteY387" fmla="*/ 4229245 h 6831204"/>
              <a:gd name="connsiteX388" fmla="*/ 82806 w 4865539"/>
              <a:gd name="connsiteY388" fmla="*/ 4220836 h 6831204"/>
              <a:gd name="connsiteX389" fmla="*/ 82234 w 4865539"/>
              <a:gd name="connsiteY389" fmla="*/ 4210943 h 6831204"/>
              <a:gd name="connsiteX390" fmla="*/ 81853 w 4865539"/>
              <a:gd name="connsiteY390" fmla="*/ 4200059 h 6831204"/>
              <a:gd name="connsiteX391" fmla="*/ 81280 w 4865539"/>
              <a:gd name="connsiteY391" fmla="*/ 4188681 h 6831204"/>
              <a:gd name="connsiteX392" fmla="*/ 80709 w 4865539"/>
              <a:gd name="connsiteY392" fmla="*/ 4165433 h 6831204"/>
              <a:gd name="connsiteX393" fmla="*/ 80326 w 4865539"/>
              <a:gd name="connsiteY393" fmla="*/ 4154550 h 6831204"/>
              <a:gd name="connsiteX394" fmla="*/ 79563 w 4865539"/>
              <a:gd name="connsiteY394" fmla="*/ 4143666 h 6831204"/>
              <a:gd name="connsiteX395" fmla="*/ 78800 w 4865539"/>
              <a:gd name="connsiteY395" fmla="*/ 4134267 h 6831204"/>
              <a:gd name="connsiteX396" fmla="*/ 78227 w 4865539"/>
              <a:gd name="connsiteY396" fmla="*/ 4129815 h 6831204"/>
              <a:gd name="connsiteX397" fmla="*/ 77655 w 4865539"/>
              <a:gd name="connsiteY397" fmla="*/ 4125858 h 6831204"/>
              <a:gd name="connsiteX398" fmla="*/ 76892 w 4865539"/>
              <a:gd name="connsiteY398" fmla="*/ 4121902 h 6831204"/>
              <a:gd name="connsiteX399" fmla="*/ 76129 w 4865539"/>
              <a:gd name="connsiteY399" fmla="*/ 4118439 h 6831204"/>
              <a:gd name="connsiteX400" fmla="*/ 74985 w 4865539"/>
              <a:gd name="connsiteY400" fmla="*/ 4115470 h 6831204"/>
              <a:gd name="connsiteX401" fmla="*/ 73839 w 4865539"/>
              <a:gd name="connsiteY401" fmla="*/ 4112997 h 6831204"/>
              <a:gd name="connsiteX402" fmla="*/ 72885 w 4865539"/>
              <a:gd name="connsiteY402" fmla="*/ 4111513 h 6831204"/>
              <a:gd name="connsiteX403" fmla="*/ 71359 w 4865539"/>
              <a:gd name="connsiteY403" fmla="*/ 4110028 h 6831204"/>
              <a:gd name="connsiteX404" fmla="*/ 69642 w 4865539"/>
              <a:gd name="connsiteY404" fmla="*/ 4109038 h 6831204"/>
              <a:gd name="connsiteX405" fmla="*/ 68116 w 4865539"/>
              <a:gd name="connsiteY405" fmla="*/ 4109038 h 6831204"/>
              <a:gd name="connsiteX406" fmla="*/ 67544 w 4865539"/>
              <a:gd name="connsiteY406" fmla="*/ 4114480 h 6831204"/>
              <a:gd name="connsiteX407" fmla="*/ 67161 w 4865539"/>
              <a:gd name="connsiteY407" fmla="*/ 4119922 h 6831204"/>
              <a:gd name="connsiteX408" fmla="*/ 66589 w 4865539"/>
              <a:gd name="connsiteY408" fmla="*/ 4125858 h 6831204"/>
              <a:gd name="connsiteX409" fmla="*/ 66398 w 4865539"/>
              <a:gd name="connsiteY409" fmla="*/ 4131794 h 6831204"/>
              <a:gd name="connsiteX410" fmla="*/ 66398 w 4865539"/>
              <a:gd name="connsiteY410" fmla="*/ 4145645 h 6831204"/>
              <a:gd name="connsiteX411" fmla="*/ 66970 w 4865539"/>
              <a:gd name="connsiteY411" fmla="*/ 4159990 h 6831204"/>
              <a:gd name="connsiteX412" fmla="*/ 67544 w 4865539"/>
              <a:gd name="connsiteY412" fmla="*/ 4175325 h 6831204"/>
              <a:gd name="connsiteX413" fmla="*/ 68878 w 4865539"/>
              <a:gd name="connsiteY413" fmla="*/ 4191156 h 6831204"/>
              <a:gd name="connsiteX414" fmla="*/ 70405 w 4865539"/>
              <a:gd name="connsiteY414" fmla="*/ 4207480 h 6831204"/>
              <a:gd name="connsiteX415" fmla="*/ 72121 w 4865539"/>
              <a:gd name="connsiteY415" fmla="*/ 4225288 h 6831204"/>
              <a:gd name="connsiteX416" fmla="*/ 68688 w 4865539"/>
              <a:gd name="connsiteY416" fmla="*/ 4210943 h 6831204"/>
              <a:gd name="connsiteX417" fmla="*/ 65062 w 4865539"/>
              <a:gd name="connsiteY417" fmla="*/ 4198575 h 6831204"/>
              <a:gd name="connsiteX418" fmla="*/ 61818 w 4865539"/>
              <a:gd name="connsiteY418" fmla="*/ 4188187 h 6831204"/>
              <a:gd name="connsiteX419" fmla="*/ 58576 w 4865539"/>
              <a:gd name="connsiteY419" fmla="*/ 4178788 h 6831204"/>
              <a:gd name="connsiteX420" fmla="*/ 52660 w 4865539"/>
              <a:gd name="connsiteY420" fmla="*/ 4161474 h 6831204"/>
              <a:gd name="connsiteX421" fmla="*/ 49799 w 4865539"/>
              <a:gd name="connsiteY421" fmla="*/ 4153065 h 6831204"/>
              <a:gd name="connsiteX422" fmla="*/ 46936 w 4865539"/>
              <a:gd name="connsiteY422" fmla="*/ 4144656 h 6831204"/>
              <a:gd name="connsiteX423" fmla="*/ 44457 w 4865539"/>
              <a:gd name="connsiteY423" fmla="*/ 4134267 h 6831204"/>
              <a:gd name="connsiteX424" fmla="*/ 42167 w 4865539"/>
              <a:gd name="connsiteY424" fmla="*/ 4122889 h 6831204"/>
              <a:gd name="connsiteX425" fmla="*/ 39686 w 4865539"/>
              <a:gd name="connsiteY425" fmla="*/ 4110524 h 6831204"/>
              <a:gd name="connsiteX426" fmla="*/ 37778 w 4865539"/>
              <a:gd name="connsiteY426" fmla="*/ 4095189 h 6831204"/>
              <a:gd name="connsiteX427" fmla="*/ 35488 w 4865539"/>
              <a:gd name="connsiteY427" fmla="*/ 4076885 h 6831204"/>
              <a:gd name="connsiteX428" fmla="*/ 33771 w 4865539"/>
              <a:gd name="connsiteY428" fmla="*/ 4055615 h 6831204"/>
              <a:gd name="connsiteX429" fmla="*/ 32054 w 4865539"/>
              <a:gd name="connsiteY429" fmla="*/ 4030881 h 6831204"/>
              <a:gd name="connsiteX430" fmla="*/ 30529 w 4865539"/>
              <a:gd name="connsiteY430" fmla="*/ 4002189 h 6831204"/>
              <a:gd name="connsiteX431" fmla="*/ 30910 w 4865539"/>
              <a:gd name="connsiteY431" fmla="*/ 4020987 h 6831204"/>
              <a:gd name="connsiteX432" fmla="*/ 30910 w 4865539"/>
              <a:gd name="connsiteY432" fmla="*/ 4034838 h 6831204"/>
              <a:gd name="connsiteX433" fmla="*/ 30529 w 4865539"/>
              <a:gd name="connsiteY433" fmla="*/ 4043247 h 6831204"/>
              <a:gd name="connsiteX434" fmla="*/ 30338 w 4865539"/>
              <a:gd name="connsiteY434" fmla="*/ 4046214 h 6831204"/>
              <a:gd name="connsiteX435" fmla="*/ 29955 w 4865539"/>
              <a:gd name="connsiteY435" fmla="*/ 4047206 h 6831204"/>
              <a:gd name="connsiteX436" fmla="*/ 29574 w 4865539"/>
              <a:gd name="connsiteY436" fmla="*/ 4047699 h 6831204"/>
              <a:gd name="connsiteX437" fmla="*/ 29002 w 4865539"/>
              <a:gd name="connsiteY437" fmla="*/ 4047699 h 6831204"/>
              <a:gd name="connsiteX438" fmla="*/ 28429 w 4865539"/>
              <a:gd name="connsiteY438" fmla="*/ 4046712 h 6831204"/>
              <a:gd name="connsiteX439" fmla="*/ 27857 w 4865539"/>
              <a:gd name="connsiteY439" fmla="*/ 4045226 h 6831204"/>
              <a:gd name="connsiteX440" fmla="*/ 26522 w 4865539"/>
              <a:gd name="connsiteY440" fmla="*/ 4039290 h 6831204"/>
              <a:gd name="connsiteX441" fmla="*/ 24804 w 4865539"/>
              <a:gd name="connsiteY441" fmla="*/ 4031375 h 6831204"/>
              <a:gd name="connsiteX442" fmla="*/ 20987 w 4865539"/>
              <a:gd name="connsiteY442" fmla="*/ 4011588 h 6831204"/>
              <a:gd name="connsiteX443" fmla="*/ 16599 w 4865539"/>
              <a:gd name="connsiteY443" fmla="*/ 3989821 h 6831204"/>
              <a:gd name="connsiteX444" fmla="*/ 14501 w 4865539"/>
              <a:gd name="connsiteY444" fmla="*/ 3979433 h 6831204"/>
              <a:gd name="connsiteX445" fmla="*/ 12211 w 4865539"/>
              <a:gd name="connsiteY445" fmla="*/ 3970530 h 6831204"/>
              <a:gd name="connsiteX446" fmla="*/ 9921 w 4865539"/>
              <a:gd name="connsiteY446" fmla="*/ 3963109 h 6831204"/>
              <a:gd name="connsiteX447" fmla="*/ 8777 w 4865539"/>
              <a:gd name="connsiteY447" fmla="*/ 3960142 h 6831204"/>
              <a:gd name="connsiteX448" fmla="*/ 7631 w 4865539"/>
              <a:gd name="connsiteY448" fmla="*/ 3958656 h 6831204"/>
              <a:gd name="connsiteX449" fmla="*/ 8777 w 4865539"/>
              <a:gd name="connsiteY449" fmla="*/ 3947774 h 6831204"/>
              <a:gd name="connsiteX450" fmla="*/ 9158 w 4865539"/>
              <a:gd name="connsiteY450" fmla="*/ 3943817 h 6831204"/>
              <a:gd name="connsiteX451" fmla="*/ 9921 w 4865539"/>
              <a:gd name="connsiteY451" fmla="*/ 3940355 h 6831204"/>
              <a:gd name="connsiteX452" fmla="*/ 10303 w 4865539"/>
              <a:gd name="connsiteY452" fmla="*/ 3938869 h 6831204"/>
              <a:gd name="connsiteX453" fmla="*/ 10875 w 4865539"/>
              <a:gd name="connsiteY453" fmla="*/ 3936892 h 6831204"/>
              <a:gd name="connsiteX454" fmla="*/ 11640 w 4865539"/>
              <a:gd name="connsiteY454" fmla="*/ 3936396 h 6831204"/>
              <a:gd name="connsiteX455" fmla="*/ 12019 w 4865539"/>
              <a:gd name="connsiteY455" fmla="*/ 3936396 h 6831204"/>
              <a:gd name="connsiteX456" fmla="*/ 12785 w 4865539"/>
              <a:gd name="connsiteY456" fmla="*/ 3936892 h 6831204"/>
              <a:gd name="connsiteX457" fmla="*/ 13357 w 4865539"/>
              <a:gd name="connsiteY457" fmla="*/ 3937386 h 6831204"/>
              <a:gd name="connsiteX458" fmla="*/ 14691 w 4865539"/>
              <a:gd name="connsiteY458" fmla="*/ 3941342 h 6831204"/>
              <a:gd name="connsiteX459" fmla="*/ 16027 w 4865539"/>
              <a:gd name="connsiteY459" fmla="*/ 3946784 h 6831204"/>
              <a:gd name="connsiteX460" fmla="*/ 17362 w 4865539"/>
              <a:gd name="connsiteY460" fmla="*/ 3952226 h 6831204"/>
              <a:gd name="connsiteX461" fmla="*/ 20224 w 4865539"/>
              <a:gd name="connsiteY461" fmla="*/ 3966572 h 6831204"/>
              <a:gd name="connsiteX462" fmla="*/ 21751 w 4865539"/>
              <a:gd name="connsiteY462" fmla="*/ 3973497 h 6831204"/>
              <a:gd name="connsiteX463" fmla="*/ 23277 w 4865539"/>
              <a:gd name="connsiteY463" fmla="*/ 3978939 h 6831204"/>
              <a:gd name="connsiteX464" fmla="*/ 24804 w 4865539"/>
              <a:gd name="connsiteY464" fmla="*/ 3984381 h 6831204"/>
              <a:gd name="connsiteX465" fmla="*/ 25377 w 4865539"/>
              <a:gd name="connsiteY465" fmla="*/ 3985865 h 6831204"/>
              <a:gd name="connsiteX466" fmla="*/ 26330 w 4865539"/>
              <a:gd name="connsiteY466" fmla="*/ 3987844 h 6831204"/>
              <a:gd name="connsiteX467" fmla="*/ 26903 w 4865539"/>
              <a:gd name="connsiteY467" fmla="*/ 3988832 h 6831204"/>
              <a:gd name="connsiteX468" fmla="*/ 27666 w 4865539"/>
              <a:gd name="connsiteY468" fmla="*/ 3988832 h 6831204"/>
              <a:gd name="connsiteX469" fmla="*/ 28429 w 4865539"/>
              <a:gd name="connsiteY469" fmla="*/ 3988832 h 6831204"/>
              <a:gd name="connsiteX470" fmla="*/ 29192 w 4865539"/>
              <a:gd name="connsiteY470" fmla="*/ 3988338 h 6831204"/>
              <a:gd name="connsiteX471" fmla="*/ 29192 w 4865539"/>
              <a:gd name="connsiteY471" fmla="*/ 3970034 h 6831204"/>
              <a:gd name="connsiteX472" fmla="*/ 29002 w 4865539"/>
              <a:gd name="connsiteY472" fmla="*/ 3954702 h 6831204"/>
              <a:gd name="connsiteX473" fmla="*/ 29192 w 4865539"/>
              <a:gd name="connsiteY473" fmla="*/ 3941342 h 6831204"/>
              <a:gd name="connsiteX474" fmla="*/ 29383 w 4865539"/>
              <a:gd name="connsiteY474" fmla="*/ 3929966 h 6831204"/>
              <a:gd name="connsiteX475" fmla="*/ 29574 w 4865539"/>
              <a:gd name="connsiteY475" fmla="*/ 3920072 h 6831204"/>
              <a:gd name="connsiteX476" fmla="*/ 29955 w 4865539"/>
              <a:gd name="connsiteY476" fmla="*/ 3911663 h 6831204"/>
              <a:gd name="connsiteX477" fmla="*/ 30719 w 4865539"/>
              <a:gd name="connsiteY477" fmla="*/ 3903253 h 6831204"/>
              <a:gd name="connsiteX478" fmla="*/ 31100 w 4865539"/>
              <a:gd name="connsiteY478" fmla="*/ 3896824 h 6831204"/>
              <a:gd name="connsiteX479" fmla="*/ 32436 w 4865539"/>
              <a:gd name="connsiteY479" fmla="*/ 3883466 h 6831204"/>
              <a:gd name="connsiteX480" fmla="*/ 33962 w 4865539"/>
              <a:gd name="connsiteY480" fmla="*/ 3869615 h 6831204"/>
              <a:gd name="connsiteX481" fmla="*/ 35680 w 4865539"/>
              <a:gd name="connsiteY481" fmla="*/ 3852797 h 6831204"/>
              <a:gd name="connsiteX482" fmla="*/ 36443 w 4865539"/>
              <a:gd name="connsiteY482" fmla="*/ 3841913 h 6831204"/>
              <a:gd name="connsiteX483" fmla="*/ 37206 w 4865539"/>
              <a:gd name="connsiteY483" fmla="*/ 3830041 h 6831204"/>
              <a:gd name="connsiteX484" fmla="*/ 40069 w 4865539"/>
              <a:gd name="connsiteY484" fmla="*/ 3841913 h 6831204"/>
              <a:gd name="connsiteX485" fmla="*/ 42548 w 4865539"/>
              <a:gd name="connsiteY485" fmla="*/ 3853291 h 6831204"/>
              <a:gd name="connsiteX486" fmla="*/ 44648 w 4865539"/>
              <a:gd name="connsiteY486" fmla="*/ 3865165 h 6831204"/>
              <a:gd name="connsiteX487" fmla="*/ 46746 w 4865539"/>
              <a:gd name="connsiteY487" fmla="*/ 3876047 h 6831204"/>
              <a:gd name="connsiteX488" fmla="*/ 50372 w 4865539"/>
              <a:gd name="connsiteY488" fmla="*/ 3898801 h 6831204"/>
              <a:gd name="connsiteX489" fmla="*/ 53424 w 4865539"/>
              <a:gd name="connsiteY489" fmla="*/ 3920567 h 6831204"/>
              <a:gd name="connsiteX490" fmla="*/ 56858 w 4865539"/>
              <a:gd name="connsiteY490" fmla="*/ 3941342 h 6831204"/>
              <a:gd name="connsiteX491" fmla="*/ 60292 w 4865539"/>
              <a:gd name="connsiteY491" fmla="*/ 3962615 h 6831204"/>
              <a:gd name="connsiteX492" fmla="*/ 62010 w 4865539"/>
              <a:gd name="connsiteY492" fmla="*/ 3973003 h 6831204"/>
              <a:gd name="connsiteX493" fmla="*/ 64300 w 4865539"/>
              <a:gd name="connsiteY493" fmla="*/ 3982896 h 6831204"/>
              <a:gd name="connsiteX494" fmla="*/ 66589 w 4865539"/>
              <a:gd name="connsiteY494" fmla="*/ 3993284 h 6831204"/>
              <a:gd name="connsiteX495" fmla="*/ 69260 w 4865539"/>
              <a:gd name="connsiteY495" fmla="*/ 4003179 h 6831204"/>
              <a:gd name="connsiteX496" fmla="*/ 68497 w 4865539"/>
              <a:gd name="connsiteY496" fmla="*/ 3997737 h 6831204"/>
              <a:gd name="connsiteX497" fmla="*/ 68116 w 4865539"/>
              <a:gd name="connsiteY497" fmla="*/ 3992790 h 6831204"/>
              <a:gd name="connsiteX498" fmla="*/ 68497 w 4865539"/>
              <a:gd name="connsiteY498" fmla="*/ 3987844 h 6831204"/>
              <a:gd name="connsiteX499" fmla="*/ 68878 w 4865539"/>
              <a:gd name="connsiteY499" fmla="*/ 3983392 h 6831204"/>
              <a:gd name="connsiteX500" fmla="*/ 69450 w 4865539"/>
              <a:gd name="connsiteY500" fmla="*/ 3979433 h 6831204"/>
              <a:gd name="connsiteX501" fmla="*/ 70405 w 4865539"/>
              <a:gd name="connsiteY501" fmla="*/ 3976960 h 6831204"/>
              <a:gd name="connsiteX502" fmla="*/ 71359 w 4865539"/>
              <a:gd name="connsiteY502" fmla="*/ 3974983 h 6831204"/>
              <a:gd name="connsiteX503" fmla="*/ 72313 w 4865539"/>
              <a:gd name="connsiteY503" fmla="*/ 3973993 h 6831204"/>
              <a:gd name="connsiteX504" fmla="*/ 73458 w 4865539"/>
              <a:gd name="connsiteY504" fmla="*/ 3973497 h 6831204"/>
              <a:gd name="connsiteX505" fmla="*/ 74603 w 4865539"/>
              <a:gd name="connsiteY505" fmla="*/ 3974487 h 6831204"/>
              <a:gd name="connsiteX506" fmla="*/ 75366 w 4865539"/>
              <a:gd name="connsiteY506" fmla="*/ 3977456 h 6831204"/>
              <a:gd name="connsiteX507" fmla="*/ 76320 w 4865539"/>
              <a:gd name="connsiteY507" fmla="*/ 3980919 h 6831204"/>
              <a:gd name="connsiteX508" fmla="*/ 76701 w 4865539"/>
              <a:gd name="connsiteY508" fmla="*/ 3986359 h 6831204"/>
              <a:gd name="connsiteX509" fmla="*/ 76892 w 4865539"/>
              <a:gd name="connsiteY509" fmla="*/ 3993284 h 6831204"/>
              <a:gd name="connsiteX510" fmla="*/ 76892 w 4865539"/>
              <a:gd name="connsiteY510" fmla="*/ 4001695 h 6831204"/>
              <a:gd name="connsiteX511" fmla="*/ 76320 w 4865539"/>
              <a:gd name="connsiteY511" fmla="*/ 4012578 h 6831204"/>
              <a:gd name="connsiteX512" fmla="*/ 79373 w 4865539"/>
              <a:gd name="connsiteY512" fmla="*/ 4008125 h 6831204"/>
              <a:gd name="connsiteX513" fmla="*/ 81661 w 4865539"/>
              <a:gd name="connsiteY513" fmla="*/ 4004168 h 6831204"/>
              <a:gd name="connsiteX514" fmla="*/ 83570 w 4865539"/>
              <a:gd name="connsiteY514" fmla="*/ 3999716 h 6831204"/>
              <a:gd name="connsiteX515" fmla="*/ 85287 w 4865539"/>
              <a:gd name="connsiteY515" fmla="*/ 3996747 h 6831204"/>
              <a:gd name="connsiteX516" fmla="*/ 86622 w 4865539"/>
              <a:gd name="connsiteY516" fmla="*/ 3994274 h 6831204"/>
              <a:gd name="connsiteX517" fmla="*/ 87576 w 4865539"/>
              <a:gd name="connsiteY517" fmla="*/ 3994274 h 6831204"/>
              <a:gd name="connsiteX518" fmla="*/ 88149 w 4865539"/>
              <a:gd name="connsiteY518" fmla="*/ 3994274 h 6831204"/>
              <a:gd name="connsiteX519" fmla="*/ 89102 w 4865539"/>
              <a:gd name="connsiteY519" fmla="*/ 3994770 h 6831204"/>
              <a:gd name="connsiteX520" fmla="*/ 89675 w 4865539"/>
              <a:gd name="connsiteY520" fmla="*/ 3996253 h 6831204"/>
              <a:gd name="connsiteX521" fmla="*/ 90820 w 4865539"/>
              <a:gd name="connsiteY521" fmla="*/ 3998233 h 6831204"/>
              <a:gd name="connsiteX522" fmla="*/ 91583 w 4865539"/>
              <a:gd name="connsiteY522" fmla="*/ 4000706 h 6831204"/>
              <a:gd name="connsiteX523" fmla="*/ 92919 w 4865539"/>
              <a:gd name="connsiteY523" fmla="*/ 4016534 h 6831204"/>
              <a:gd name="connsiteX524" fmla="*/ 93110 w 4865539"/>
              <a:gd name="connsiteY524" fmla="*/ 4020987 h 6831204"/>
              <a:gd name="connsiteX525" fmla="*/ 93110 w 4865539"/>
              <a:gd name="connsiteY525" fmla="*/ 4024449 h 6831204"/>
              <a:gd name="connsiteX526" fmla="*/ 93110 w 4865539"/>
              <a:gd name="connsiteY526" fmla="*/ 4026429 h 6831204"/>
              <a:gd name="connsiteX527" fmla="*/ 92729 w 4865539"/>
              <a:gd name="connsiteY527" fmla="*/ 4026923 h 6831204"/>
              <a:gd name="connsiteX528" fmla="*/ 92347 w 4865539"/>
              <a:gd name="connsiteY528" fmla="*/ 4026923 h 6831204"/>
              <a:gd name="connsiteX529" fmla="*/ 91583 w 4865539"/>
              <a:gd name="connsiteY529" fmla="*/ 4025439 h 6831204"/>
              <a:gd name="connsiteX530" fmla="*/ 90057 w 4865539"/>
              <a:gd name="connsiteY530" fmla="*/ 4022966 h 6831204"/>
              <a:gd name="connsiteX531" fmla="*/ 89102 w 4865539"/>
              <a:gd name="connsiteY531" fmla="*/ 4020987 h 6831204"/>
              <a:gd name="connsiteX532" fmla="*/ 88149 w 4865539"/>
              <a:gd name="connsiteY532" fmla="*/ 4019997 h 6831204"/>
              <a:gd name="connsiteX533" fmla="*/ 87004 w 4865539"/>
              <a:gd name="connsiteY533" fmla="*/ 4019503 h 6831204"/>
              <a:gd name="connsiteX534" fmla="*/ 86050 w 4865539"/>
              <a:gd name="connsiteY534" fmla="*/ 4019009 h 6831204"/>
              <a:gd name="connsiteX535" fmla="*/ 84714 w 4865539"/>
              <a:gd name="connsiteY535" fmla="*/ 4019997 h 6831204"/>
              <a:gd name="connsiteX536" fmla="*/ 83570 w 4865539"/>
              <a:gd name="connsiteY536" fmla="*/ 4021482 h 6831204"/>
              <a:gd name="connsiteX537" fmla="*/ 85287 w 4865539"/>
              <a:gd name="connsiteY537" fmla="*/ 4026923 h 6831204"/>
              <a:gd name="connsiteX538" fmla="*/ 87004 w 4865539"/>
              <a:gd name="connsiteY538" fmla="*/ 4031871 h 6831204"/>
              <a:gd name="connsiteX539" fmla="*/ 88339 w 4865539"/>
              <a:gd name="connsiteY539" fmla="*/ 4036817 h 6831204"/>
              <a:gd name="connsiteX540" fmla="*/ 89675 w 4865539"/>
              <a:gd name="connsiteY540" fmla="*/ 4042753 h 6831204"/>
              <a:gd name="connsiteX541" fmla="*/ 90629 w 4865539"/>
              <a:gd name="connsiteY541" fmla="*/ 4047699 h 6831204"/>
              <a:gd name="connsiteX542" fmla="*/ 91583 w 4865539"/>
              <a:gd name="connsiteY542" fmla="*/ 4053635 h 6831204"/>
              <a:gd name="connsiteX543" fmla="*/ 93110 w 4865539"/>
              <a:gd name="connsiteY543" fmla="*/ 4064518 h 6831204"/>
              <a:gd name="connsiteX544" fmla="*/ 94256 w 4865539"/>
              <a:gd name="connsiteY544" fmla="*/ 4074906 h 6831204"/>
              <a:gd name="connsiteX545" fmla="*/ 95208 w 4865539"/>
              <a:gd name="connsiteY545" fmla="*/ 4086284 h 6831204"/>
              <a:gd name="connsiteX546" fmla="*/ 96354 w 4865539"/>
              <a:gd name="connsiteY546" fmla="*/ 4108050 h 6831204"/>
              <a:gd name="connsiteX547" fmla="*/ 96926 w 4865539"/>
              <a:gd name="connsiteY547" fmla="*/ 4118439 h 6831204"/>
              <a:gd name="connsiteX548" fmla="*/ 97498 w 4865539"/>
              <a:gd name="connsiteY548" fmla="*/ 4128331 h 6831204"/>
              <a:gd name="connsiteX549" fmla="*/ 98452 w 4865539"/>
              <a:gd name="connsiteY549" fmla="*/ 4138226 h 6831204"/>
              <a:gd name="connsiteX550" fmla="*/ 99597 w 4865539"/>
              <a:gd name="connsiteY550" fmla="*/ 4147129 h 6831204"/>
              <a:gd name="connsiteX551" fmla="*/ 100360 w 4865539"/>
              <a:gd name="connsiteY551" fmla="*/ 4152077 h 6831204"/>
              <a:gd name="connsiteX552" fmla="*/ 101314 w 4865539"/>
              <a:gd name="connsiteY552" fmla="*/ 4156530 h 6831204"/>
              <a:gd name="connsiteX553" fmla="*/ 102458 w 4865539"/>
              <a:gd name="connsiteY553" fmla="*/ 4160484 h 6831204"/>
              <a:gd name="connsiteX554" fmla="*/ 103413 w 4865539"/>
              <a:gd name="connsiteY554" fmla="*/ 4164441 h 6831204"/>
              <a:gd name="connsiteX555" fmla="*/ 104749 w 4865539"/>
              <a:gd name="connsiteY555" fmla="*/ 4167906 h 6831204"/>
              <a:gd name="connsiteX556" fmla="*/ 106276 w 4865539"/>
              <a:gd name="connsiteY556" fmla="*/ 4171862 h 6831204"/>
              <a:gd name="connsiteX557" fmla="*/ 108183 w 4865539"/>
              <a:gd name="connsiteY557" fmla="*/ 4174829 h 6831204"/>
              <a:gd name="connsiteX558" fmla="*/ 110091 w 4865539"/>
              <a:gd name="connsiteY558" fmla="*/ 4177800 h 6831204"/>
              <a:gd name="connsiteX559" fmla="*/ 111237 w 4865539"/>
              <a:gd name="connsiteY559" fmla="*/ 4173346 h 6831204"/>
              <a:gd name="connsiteX560" fmla="*/ 112190 w 4865539"/>
              <a:gd name="connsiteY560" fmla="*/ 4168893 h 6831204"/>
              <a:gd name="connsiteX561" fmla="*/ 113144 w 4865539"/>
              <a:gd name="connsiteY561" fmla="*/ 4163453 h 6831204"/>
              <a:gd name="connsiteX562" fmla="*/ 114098 w 4865539"/>
              <a:gd name="connsiteY562" fmla="*/ 4157517 h 6831204"/>
              <a:gd name="connsiteX563" fmla="*/ 114480 w 4865539"/>
              <a:gd name="connsiteY563" fmla="*/ 4151086 h 6831204"/>
              <a:gd name="connsiteX564" fmla="*/ 114861 w 4865539"/>
              <a:gd name="connsiteY564" fmla="*/ 4145150 h 6831204"/>
              <a:gd name="connsiteX565" fmla="*/ 115051 w 4865539"/>
              <a:gd name="connsiteY565" fmla="*/ 4137730 h 6831204"/>
              <a:gd name="connsiteX566" fmla="*/ 115051 w 4865539"/>
              <a:gd name="connsiteY566" fmla="*/ 4129815 h 6831204"/>
              <a:gd name="connsiteX567" fmla="*/ 117151 w 4865539"/>
              <a:gd name="connsiteY567" fmla="*/ 4138226 h 6831204"/>
              <a:gd name="connsiteX568" fmla="*/ 118676 w 4865539"/>
              <a:gd name="connsiteY568" fmla="*/ 4145645 h 6831204"/>
              <a:gd name="connsiteX569" fmla="*/ 120013 w 4865539"/>
              <a:gd name="connsiteY569" fmla="*/ 4153065 h 6831204"/>
              <a:gd name="connsiteX570" fmla="*/ 120966 w 4865539"/>
              <a:gd name="connsiteY570" fmla="*/ 4159495 h 6831204"/>
              <a:gd name="connsiteX571" fmla="*/ 121730 w 4865539"/>
              <a:gd name="connsiteY571" fmla="*/ 4165433 h 6831204"/>
              <a:gd name="connsiteX572" fmla="*/ 122303 w 4865539"/>
              <a:gd name="connsiteY572" fmla="*/ 4171369 h 6831204"/>
              <a:gd name="connsiteX573" fmla="*/ 122875 w 4865539"/>
              <a:gd name="connsiteY573" fmla="*/ 4176809 h 6831204"/>
              <a:gd name="connsiteX574" fmla="*/ 123065 w 4865539"/>
              <a:gd name="connsiteY574" fmla="*/ 4181755 h 6831204"/>
              <a:gd name="connsiteX575" fmla="*/ 123065 w 4865539"/>
              <a:gd name="connsiteY575" fmla="*/ 4186703 h 6831204"/>
              <a:gd name="connsiteX576" fmla="*/ 123065 w 4865539"/>
              <a:gd name="connsiteY576" fmla="*/ 4191156 h 6831204"/>
              <a:gd name="connsiteX577" fmla="*/ 122492 w 4865539"/>
              <a:gd name="connsiteY577" fmla="*/ 4195112 h 6831204"/>
              <a:gd name="connsiteX578" fmla="*/ 122112 w 4865539"/>
              <a:gd name="connsiteY578" fmla="*/ 4199069 h 6831204"/>
              <a:gd name="connsiteX579" fmla="*/ 121730 w 4865539"/>
              <a:gd name="connsiteY579" fmla="*/ 4202532 h 6831204"/>
              <a:gd name="connsiteX580" fmla="*/ 120966 w 4865539"/>
              <a:gd name="connsiteY580" fmla="*/ 4205995 h 6831204"/>
              <a:gd name="connsiteX581" fmla="*/ 119439 w 4865539"/>
              <a:gd name="connsiteY581" fmla="*/ 4212920 h 6831204"/>
              <a:gd name="connsiteX582" fmla="*/ 117722 w 4865539"/>
              <a:gd name="connsiteY582" fmla="*/ 4218362 h 6831204"/>
              <a:gd name="connsiteX583" fmla="*/ 115625 w 4865539"/>
              <a:gd name="connsiteY583" fmla="*/ 4224794 h 6831204"/>
              <a:gd name="connsiteX584" fmla="*/ 113525 w 4865539"/>
              <a:gd name="connsiteY584" fmla="*/ 4230234 h 6831204"/>
              <a:gd name="connsiteX585" fmla="*/ 111617 w 4865539"/>
              <a:gd name="connsiteY585" fmla="*/ 4236666 h 6831204"/>
              <a:gd name="connsiteX586" fmla="*/ 109710 w 4865539"/>
              <a:gd name="connsiteY586" fmla="*/ 4243592 h 6831204"/>
              <a:gd name="connsiteX587" fmla="*/ 108183 w 4865539"/>
              <a:gd name="connsiteY587" fmla="*/ 4251011 h 6831204"/>
              <a:gd name="connsiteX588" fmla="*/ 107420 w 4865539"/>
              <a:gd name="connsiteY588" fmla="*/ 4255464 h 6831204"/>
              <a:gd name="connsiteX589" fmla="*/ 106847 w 4865539"/>
              <a:gd name="connsiteY589" fmla="*/ 4259916 h 6831204"/>
              <a:gd name="connsiteX590" fmla="*/ 106276 w 4865539"/>
              <a:gd name="connsiteY590" fmla="*/ 4264368 h 6831204"/>
              <a:gd name="connsiteX591" fmla="*/ 144435 w 4865539"/>
              <a:gd name="connsiteY591" fmla="*/ 4294131 h 6831204"/>
              <a:gd name="connsiteX592" fmla="*/ 144244 w 4865539"/>
              <a:gd name="connsiteY592" fmla="*/ 4286770 h 6831204"/>
              <a:gd name="connsiteX593" fmla="*/ 143671 w 4865539"/>
              <a:gd name="connsiteY593" fmla="*/ 4279901 h 6831204"/>
              <a:gd name="connsiteX594" fmla="*/ 143098 w 4865539"/>
              <a:gd name="connsiteY594" fmla="*/ 4273521 h 6831204"/>
              <a:gd name="connsiteX595" fmla="*/ 142526 w 4865539"/>
              <a:gd name="connsiteY595" fmla="*/ 4268613 h 6831204"/>
              <a:gd name="connsiteX596" fmla="*/ 141000 w 4865539"/>
              <a:gd name="connsiteY596" fmla="*/ 4259779 h 6831204"/>
              <a:gd name="connsiteX597" fmla="*/ 139473 w 4865539"/>
              <a:gd name="connsiteY597" fmla="*/ 4251927 h 6831204"/>
              <a:gd name="connsiteX598" fmla="*/ 137947 w 4865539"/>
              <a:gd name="connsiteY598" fmla="*/ 4244567 h 6831204"/>
              <a:gd name="connsiteX599" fmla="*/ 136230 w 4865539"/>
              <a:gd name="connsiteY599" fmla="*/ 4236224 h 6831204"/>
              <a:gd name="connsiteX600" fmla="*/ 134895 w 4865539"/>
              <a:gd name="connsiteY600" fmla="*/ 4227880 h 6831204"/>
              <a:gd name="connsiteX601" fmla="*/ 133559 w 4865539"/>
              <a:gd name="connsiteY601" fmla="*/ 4217083 h 6831204"/>
              <a:gd name="connsiteX602" fmla="*/ 136230 w 4865539"/>
              <a:gd name="connsiteY602" fmla="*/ 4221992 h 6831204"/>
              <a:gd name="connsiteX603" fmla="*/ 136993 w 4865539"/>
              <a:gd name="connsiteY603" fmla="*/ 4222972 h 6831204"/>
              <a:gd name="connsiteX604" fmla="*/ 137757 w 4865539"/>
              <a:gd name="connsiteY604" fmla="*/ 4223463 h 6831204"/>
              <a:gd name="connsiteX605" fmla="*/ 138329 w 4865539"/>
              <a:gd name="connsiteY605" fmla="*/ 4223463 h 6831204"/>
              <a:gd name="connsiteX606" fmla="*/ 138710 w 4865539"/>
              <a:gd name="connsiteY606" fmla="*/ 4222972 h 6831204"/>
              <a:gd name="connsiteX607" fmla="*/ 139473 w 4865539"/>
              <a:gd name="connsiteY607" fmla="*/ 4220520 h 6831204"/>
              <a:gd name="connsiteX608" fmla="*/ 140237 w 4865539"/>
              <a:gd name="connsiteY608" fmla="*/ 4217083 h 6831204"/>
              <a:gd name="connsiteX609" fmla="*/ 141382 w 4865539"/>
              <a:gd name="connsiteY609" fmla="*/ 4213158 h 6831204"/>
              <a:gd name="connsiteX610" fmla="*/ 142145 w 4865539"/>
              <a:gd name="connsiteY610" fmla="*/ 4211685 h 6831204"/>
              <a:gd name="connsiteX611" fmla="*/ 142908 w 4865539"/>
              <a:gd name="connsiteY611" fmla="*/ 4209723 h 6831204"/>
              <a:gd name="connsiteX612" fmla="*/ 144244 w 4865539"/>
              <a:gd name="connsiteY612" fmla="*/ 4208252 h 6831204"/>
              <a:gd name="connsiteX613" fmla="*/ 145579 w 4865539"/>
              <a:gd name="connsiteY613" fmla="*/ 4207268 h 6831204"/>
              <a:gd name="connsiteX614" fmla="*/ 146914 w 4865539"/>
              <a:gd name="connsiteY614" fmla="*/ 4220520 h 6831204"/>
              <a:gd name="connsiteX615" fmla="*/ 147487 w 4865539"/>
              <a:gd name="connsiteY615" fmla="*/ 4227390 h 6831204"/>
              <a:gd name="connsiteX616" fmla="*/ 148251 w 4865539"/>
              <a:gd name="connsiteY616" fmla="*/ 4233281 h 6831204"/>
              <a:gd name="connsiteX617" fmla="*/ 149014 w 4865539"/>
              <a:gd name="connsiteY617" fmla="*/ 4237695 h 6831204"/>
              <a:gd name="connsiteX618" fmla="*/ 150158 w 4865539"/>
              <a:gd name="connsiteY618" fmla="*/ 4241130 h 6831204"/>
              <a:gd name="connsiteX619" fmla="*/ 150539 w 4865539"/>
              <a:gd name="connsiteY619" fmla="*/ 4242112 h 6831204"/>
              <a:gd name="connsiteX620" fmla="*/ 151302 w 4865539"/>
              <a:gd name="connsiteY620" fmla="*/ 4243094 h 6831204"/>
              <a:gd name="connsiteX621" fmla="*/ 151876 w 4865539"/>
              <a:gd name="connsiteY621" fmla="*/ 4243584 h 6831204"/>
              <a:gd name="connsiteX622" fmla="*/ 152639 w 4865539"/>
              <a:gd name="connsiteY622" fmla="*/ 4243584 h 6831204"/>
              <a:gd name="connsiteX623" fmla="*/ 151876 w 4865539"/>
              <a:gd name="connsiteY623" fmla="*/ 4246529 h 6831204"/>
              <a:gd name="connsiteX624" fmla="*/ 151494 w 4865539"/>
              <a:gd name="connsiteY624" fmla="*/ 4249964 h 6831204"/>
              <a:gd name="connsiteX625" fmla="*/ 150922 w 4865539"/>
              <a:gd name="connsiteY625" fmla="*/ 4256836 h 6831204"/>
              <a:gd name="connsiteX626" fmla="*/ 149967 w 4865539"/>
              <a:gd name="connsiteY626" fmla="*/ 4272540 h 6831204"/>
              <a:gd name="connsiteX627" fmla="*/ 149586 w 4865539"/>
              <a:gd name="connsiteY627" fmla="*/ 4279901 h 6831204"/>
              <a:gd name="connsiteX628" fmla="*/ 149014 w 4865539"/>
              <a:gd name="connsiteY628" fmla="*/ 4283336 h 6831204"/>
              <a:gd name="connsiteX629" fmla="*/ 148632 w 4865539"/>
              <a:gd name="connsiteY629" fmla="*/ 4286280 h 6831204"/>
              <a:gd name="connsiteX630" fmla="*/ 147870 w 4865539"/>
              <a:gd name="connsiteY630" fmla="*/ 4288733 h 6831204"/>
              <a:gd name="connsiteX631" fmla="*/ 146914 w 4865539"/>
              <a:gd name="connsiteY631" fmla="*/ 4291188 h 6831204"/>
              <a:gd name="connsiteX632" fmla="*/ 145770 w 4865539"/>
              <a:gd name="connsiteY632" fmla="*/ 4292660 h 6831204"/>
              <a:gd name="connsiteX633" fmla="*/ 269980 w 4865539"/>
              <a:gd name="connsiteY633" fmla="*/ 4606831 h 6831204"/>
              <a:gd name="connsiteX634" fmla="*/ 269344 w 4865539"/>
              <a:gd name="connsiteY634" fmla="*/ 4606831 h 6831204"/>
              <a:gd name="connsiteX635" fmla="*/ 268389 w 4865539"/>
              <a:gd name="connsiteY635" fmla="*/ 4605478 h 6831204"/>
              <a:gd name="connsiteX636" fmla="*/ 267594 w 4865539"/>
              <a:gd name="connsiteY636" fmla="*/ 4604123 h 6831204"/>
              <a:gd name="connsiteX637" fmla="*/ 267117 w 4865539"/>
              <a:gd name="connsiteY637" fmla="*/ 4601868 h 6831204"/>
              <a:gd name="connsiteX638" fmla="*/ 268389 w 4865539"/>
              <a:gd name="connsiteY638" fmla="*/ 4604576 h 6831204"/>
              <a:gd name="connsiteX639" fmla="*/ 269026 w 4865539"/>
              <a:gd name="connsiteY639" fmla="*/ 4605478 h 6831204"/>
              <a:gd name="connsiteX640" fmla="*/ 431445 w 4865539"/>
              <a:gd name="connsiteY640" fmla="*/ 5095738 h 6831204"/>
              <a:gd name="connsiteX641" fmla="*/ 429779 w 4865539"/>
              <a:gd name="connsiteY641" fmla="*/ 5095258 h 6831204"/>
              <a:gd name="connsiteX642" fmla="*/ 428299 w 4865539"/>
              <a:gd name="connsiteY642" fmla="*/ 5094296 h 6831204"/>
              <a:gd name="connsiteX643" fmla="*/ 426633 w 4865539"/>
              <a:gd name="connsiteY643" fmla="*/ 5092852 h 6831204"/>
              <a:gd name="connsiteX644" fmla="*/ 425151 w 4865539"/>
              <a:gd name="connsiteY644" fmla="*/ 5090448 h 6831204"/>
              <a:gd name="connsiteX645" fmla="*/ 423301 w 4865539"/>
              <a:gd name="connsiteY645" fmla="*/ 5088045 h 6831204"/>
              <a:gd name="connsiteX646" fmla="*/ 420339 w 4865539"/>
              <a:gd name="connsiteY646" fmla="*/ 5082273 h 6831204"/>
              <a:gd name="connsiteX647" fmla="*/ 417193 w 4865539"/>
              <a:gd name="connsiteY647" fmla="*/ 5075058 h 6831204"/>
              <a:gd name="connsiteX648" fmla="*/ 414231 w 4865539"/>
              <a:gd name="connsiteY648" fmla="*/ 5067361 h 6831204"/>
              <a:gd name="connsiteX649" fmla="*/ 411268 w 4865539"/>
              <a:gd name="connsiteY649" fmla="*/ 5059668 h 6831204"/>
              <a:gd name="connsiteX650" fmla="*/ 408308 w 4865539"/>
              <a:gd name="connsiteY650" fmla="*/ 5052453 h 6831204"/>
              <a:gd name="connsiteX651" fmla="*/ 421820 w 4865539"/>
              <a:gd name="connsiteY651" fmla="*/ 5033693 h 6831204"/>
              <a:gd name="connsiteX652" fmla="*/ 433111 w 4865539"/>
              <a:gd name="connsiteY652" fmla="*/ 5095258 h 6831204"/>
              <a:gd name="connsiteX653" fmla="*/ 462643 w 4865539"/>
              <a:gd name="connsiteY653" fmla="*/ 5229754 h 6831204"/>
              <a:gd name="connsiteX654" fmla="*/ 458870 w 4865539"/>
              <a:gd name="connsiteY654" fmla="*/ 5207747 h 6831204"/>
              <a:gd name="connsiteX655" fmla="*/ 455662 w 4865539"/>
              <a:gd name="connsiteY655" fmla="*/ 5189243 h 6831204"/>
              <a:gd name="connsiteX656" fmla="*/ 449813 w 4865539"/>
              <a:gd name="connsiteY656" fmla="*/ 5157235 h 6831204"/>
              <a:gd name="connsiteX657" fmla="*/ 447548 w 4865539"/>
              <a:gd name="connsiteY657" fmla="*/ 5143733 h 6831204"/>
              <a:gd name="connsiteX658" fmla="*/ 445094 w 4865539"/>
              <a:gd name="connsiteY658" fmla="*/ 5129227 h 6831204"/>
              <a:gd name="connsiteX659" fmla="*/ 443207 w 4865539"/>
              <a:gd name="connsiteY659" fmla="*/ 5114226 h 6831204"/>
              <a:gd name="connsiteX660" fmla="*/ 441698 w 4865539"/>
              <a:gd name="connsiteY660" fmla="*/ 5098219 h 6831204"/>
              <a:gd name="connsiteX661" fmla="*/ 443207 w 4865539"/>
              <a:gd name="connsiteY661" fmla="*/ 5099720 h 6831204"/>
              <a:gd name="connsiteX662" fmla="*/ 444718 w 4865539"/>
              <a:gd name="connsiteY662" fmla="*/ 5102221 h 6831204"/>
              <a:gd name="connsiteX663" fmla="*/ 446038 w 4865539"/>
              <a:gd name="connsiteY663" fmla="*/ 5105222 h 6831204"/>
              <a:gd name="connsiteX664" fmla="*/ 447170 w 4865539"/>
              <a:gd name="connsiteY664" fmla="*/ 5108224 h 6831204"/>
              <a:gd name="connsiteX665" fmla="*/ 449624 w 4865539"/>
              <a:gd name="connsiteY665" fmla="*/ 5114724 h 6831204"/>
              <a:gd name="connsiteX666" fmla="*/ 451510 w 4865539"/>
              <a:gd name="connsiteY666" fmla="*/ 5122226 h 6831204"/>
              <a:gd name="connsiteX667" fmla="*/ 453587 w 4865539"/>
              <a:gd name="connsiteY667" fmla="*/ 5131229 h 6831204"/>
              <a:gd name="connsiteX668" fmla="*/ 455095 w 4865539"/>
              <a:gd name="connsiteY668" fmla="*/ 5139731 h 6831204"/>
              <a:gd name="connsiteX669" fmla="*/ 458304 w 4865539"/>
              <a:gd name="connsiteY669" fmla="*/ 5158235 h 6831204"/>
              <a:gd name="connsiteX670" fmla="*/ 459813 w 4865539"/>
              <a:gd name="connsiteY670" fmla="*/ 5167239 h 6831204"/>
              <a:gd name="connsiteX671" fmla="*/ 461511 w 4865539"/>
              <a:gd name="connsiteY671" fmla="*/ 5175739 h 6831204"/>
              <a:gd name="connsiteX672" fmla="*/ 463210 w 4865539"/>
              <a:gd name="connsiteY672" fmla="*/ 5183742 h 6831204"/>
              <a:gd name="connsiteX673" fmla="*/ 465286 w 4865539"/>
              <a:gd name="connsiteY673" fmla="*/ 5191244 h 6831204"/>
              <a:gd name="connsiteX674" fmla="*/ 467362 w 4865539"/>
              <a:gd name="connsiteY674" fmla="*/ 5197746 h 6831204"/>
              <a:gd name="connsiteX675" fmla="*/ 468682 w 4865539"/>
              <a:gd name="connsiteY675" fmla="*/ 5200746 h 6831204"/>
              <a:gd name="connsiteX676" fmla="*/ 470004 w 4865539"/>
              <a:gd name="connsiteY676" fmla="*/ 5202747 h 6831204"/>
              <a:gd name="connsiteX677" fmla="*/ 471324 w 4865539"/>
              <a:gd name="connsiteY677" fmla="*/ 5205246 h 6831204"/>
              <a:gd name="connsiteX678" fmla="*/ 472834 w 4865539"/>
              <a:gd name="connsiteY678" fmla="*/ 5206748 h 6831204"/>
              <a:gd name="connsiteX679" fmla="*/ 474344 w 4865539"/>
              <a:gd name="connsiteY679" fmla="*/ 5207747 h 6831204"/>
              <a:gd name="connsiteX680" fmla="*/ 476042 w 4865539"/>
              <a:gd name="connsiteY680" fmla="*/ 5209249 h 6831204"/>
              <a:gd name="connsiteX681" fmla="*/ 460438 w 4865539"/>
              <a:gd name="connsiteY681" fmla="*/ 5326543 h 6831204"/>
              <a:gd name="connsiteX682" fmla="*/ 459147 w 4865539"/>
              <a:gd name="connsiteY682" fmla="*/ 5325558 h 6831204"/>
              <a:gd name="connsiteX683" fmla="*/ 458039 w 4865539"/>
              <a:gd name="connsiteY683" fmla="*/ 5324574 h 6831204"/>
              <a:gd name="connsiteX684" fmla="*/ 456931 w 4865539"/>
              <a:gd name="connsiteY684" fmla="*/ 5323097 h 6831204"/>
              <a:gd name="connsiteX685" fmla="*/ 456192 w 4865539"/>
              <a:gd name="connsiteY685" fmla="*/ 5320631 h 6831204"/>
              <a:gd name="connsiteX686" fmla="*/ 455453 w 4865539"/>
              <a:gd name="connsiteY686" fmla="*/ 5318662 h 6831204"/>
              <a:gd name="connsiteX687" fmla="*/ 454716 w 4865539"/>
              <a:gd name="connsiteY687" fmla="*/ 5315707 h 6831204"/>
              <a:gd name="connsiteX688" fmla="*/ 453607 w 4865539"/>
              <a:gd name="connsiteY688" fmla="*/ 5308811 h 6831204"/>
              <a:gd name="connsiteX689" fmla="*/ 452685 w 4865539"/>
              <a:gd name="connsiteY689" fmla="*/ 5300929 h 6831204"/>
              <a:gd name="connsiteX690" fmla="*/ 451946 w 4865539"/>
              <a:gd name="connsiteY690" fmla="*/ 5292556 h 6831204"/>
              <a:gd name="connsiteX691" fmla="*/ 450838 w 4865539"/>
              <a:gd name="connsiteY691" fmla="*/ 5274332 h 6831204"/>
              <a:gd name="connsiteX692" fmla="*/ 450283 w 4865539"/>
              <a:gd name="connsiteY692" fmla="*/ 5265958 h 6831204"/>
              <a:gd name="connsiteX693" fmla="*/ 449548 w 4865539"/>
              <a:gd name="connsiteY693" fmla="*/ 5257091 h 6831204"/>
              <a:gd name="connsiteX694" fmla="*/ 448806 w 4865539"/>
              <a:gd name="connsiteY694" fmla="*/ 5250195 h 6831204"/>
              <a:gd name="connsiteX695" fmla="*/ 447700 w 4865539"/>
              <a:gd name="connsiteY695" fmla="*/ 5243793 h 6831204"/>
              <a:gd name="connsiteX696" fmla="*/ 446961 w 4865539"/>
              <a:gd name="connsiteY696" fmla="*/ 5241330 h 6831204"/>
              <a:gd name="connsiteX697" fmla="*/ 446223 w 4865539"/>
              <a:gd name="connsiteY697" fmla="*/ 5239361 h 6831204"/>
              <a:gd name="connsiteX698" fmla="*/ 445299 w 4865539"/>
              <a:gd name="connsiteY698" fmla="*/ 5237389 h 6831204"/>
              <a:gd name="connsiteX699" fmla="*/ 444560 w 4865539"/>
              <a:gd name="connsiteY699" fmla="*/ 5236404 h 6831204"/>
              <a:gd name="connsiteX700" fmla="*/ 443454 w 4865539"/>
              <a:gd name="connsiteY700" fmla="*/ 5235912 h 6831204"/>
              <a:gd name="connsiteX701" fmla="*/ 442159 w 4865539"/>
              <a:gd name="connsiteY701" fmla="*/ 5235912 h 6831204"/>
              <a:gd name="connsiteX702" fmla="*/ 440868 w 4865539"/>
              <a:gd name="connsiteY702" fmla="*/ 5236404 h 6831204"/>
              <a:gd name="connsiteX703" fmla="*/ 439391 w 4865539"/>
              <a:gd name="connsiteY703" fmla="*/ 5237389 h 6831204"/>
              <a:gd name="connsiteX704" fmla="*/ 439020 w 4865539"/>
              <a:gd name="connsiteY704" fmla="*/ 5231973 h 6831204"/>
              <a:gd name="connsiteX705" fmla="*/ 439020 w 4865539"/>
              <a:gd name="connsiteY705" fmla="*/ 5227538 h 6831204"/>
              <a:gd name="connsiteX706" fmla="*/ 439020 w 4865539"/>
              <a:gd name="connsiteY706" fmla="*/ 5222120 h 6831204"/>
              <a:gd name="connsiteX707" fmla="*/ 439391 w 4865539"/>
              <a:gd name="connsiteY707" fmla="*/ 5217685 h 6831204"/>
              <a:gd name="connsiteX708" fmla="*/ 439574 w 4865539"/>
              <a:gd name="connsiteY708" fmla="*/ 5213255 h 6831204"/>
              <a:gd name="connsiteX709" fmla="*/ 439574 w 4865539"/>
              <a:gd name="connsiteY709" fmla="*/ 5208820 h 6831204"/>
              <a:gd name="connsiteX710" fmla="*/ 439391 w 4865539"/>
              <a:gd name="connsiteY710" fmla="*/ 5203402 h 6831204"/>
              <a:gd name="connsiteX711" fmla="*/ 438836 w 4865539"/>
              <a:gd name="connsiteY711" fmla="*/ 5197984 h 6831204"/>
              <a:gd name="connsiteX712" fmla="*/ 439574 w 4865539"/>
              <a:gd name="connsiteY712" fmla="*/ 5197492 h 6831204"/>
              <a:gd name="connsiteX713" fmla="*/ 440315 w 4865539"/>
              <a:gd name="connsiteY713" fmla="*/ 5197984 h 6831204"/>
              <a:gd name="connsiteX714" fmla="*/ 440868 w 4865539"/>
              <a:gd name="connsiteY714" fmla="*/ 5198477 h 6831204"/>
              <a:gd name="connsiteX715" fmla="*/ 441605 w 4865539"/>
              <a:gd name="connsiteY715" fmla="*/ 5199463 h 6831204"/>
              <a:gd name="connsiteX716" fmla="*/ 442716 w 4865539"/>
              <a:gd name="connsiteY716" fmla="*/ 5202418 h 6831204"/>
              <a:gd name="connsiteX717" fmla="*/ 443822 w 4865539"/>
              <a:gd name="connsiteY717" fmla="*/ 5206851 h 6831204"/>
              <a:gd name="connsiteX718" fmla="*/ 445115 w 4865539"/>
              <a:gd name="connsiteY718" fmla="*/ 5212269 h 6831204"/>
              <a:gd name="connsiteX719" fmla="*/ 446223 w 4865539"/>
              <a:gd name="connsiteY719" fmla="*/ 5217685 h 6831204"/>
              <a:gd name="connsiteX720" fmla="*/ 448438 w 4865539"/>
              <a:gd name="connsiteY720" fmla="*/ 5229510 h 6831204"/>
              <a:gd name="connsiteX721" fmla="*/ 449548 w 4865539"/>
              <a:gd name="connsiteY721" fmla="*/ 5234434 h 6831204"/>
              <a:gd name="connsiteX722" fmla="*/ 450655 w 4865539"/>
              <a:gd name="connsiteY722" fmla="*/ 5239361 h 6831204"/>
              <a:gd name="connsiteX723" fmla="*/ 451946 w 4865539"/>
              <a:gd name="connsiteY723" fmla="*/ 5242808 h 6831204"/>
              <a:gd name="connsiteX724" fmla="*/ 452501 w 4865539"/>
              <a:gd name="connsiteY724" fmla="*/ 5244287 h 6831204"/>
              <a:gd name="connsiteX725" fmla="*/ 453239 w 4865539"/>
              <a:gd name="connsiteY725" fmla="*/ 5244779 h 6831204"/>
              <a:gd name="connsiteX726" fmla="*/ 453978 w 4865539"/>
              <a:gd name="connsiteY726" fmla="*/ 5245271 h 6831204"/>
              <a:gd name="connsiteX727" fmla="*/ 454716 w 4865539"/>
              <a:gd name="connsiteY727" fmla="*/ 5245271 h 6831204"/>
              <a:gd name="connsiteX728" fmla="*/ 455270 w 4865539"/>
              <a:gd name="connsiteY728" fmla="*/ 5244779 h 6831204"/>
              <a:gd name="connsiteX729" fmla="*/ 456192 w 4865539"/>
              <a:gd name="connsiteY729" fmla="*/ 5243793 h 6831204"/>
              <a:gd name="connsiteX730" fmla="*/ 456747 w 4865539"/>
              <a:gd name="connsiteY730" fmla="*/ 5242808 h 6831204"/>
              <a:gd name="connsiteX731" fmla="*/ 457670 w 4865539"/>
              <a:gd name="connsiteY731" fmla="*/ 5240344 h 6831204"/>
              <a:gd name="connsiteX732" fmla="*/ 459332 w 4865539"/>
              <a:gd name="connsiteY732" fmla="*/ 5233449 h 6831204"/>
              <a:gd name="connsiteX733" fmla="*/ 460438 w 4865539"/>
              <a:gd name="connsiteY733" fmla="*/ 5240838 h 6831204"/>
              <a:gd name="connsiteX734" fmla="*/ 460994 w 4865539"/>
              <a:gd name="connsiteY734" fmla="*/ 5247240 h 6831204"/>
              <a:gd name="connsiteX735" fmla="*/ 461547 w 4865539"/>
              <a:gd name="connsiteY735" fmla="*/ 5253152 h 6831204"/>
              <a:gd name="connsiteX736" fmla="*/ 461733 w 4865539"/>
              <a:gd name="connsiteY736" fmla="*/ 5259554 h 6831204"/>
              <a:gd name="connsiteX737" fmla="*/ 461547 w 4865539"/>
              <a:gd name="connsiteY737" fmla="*/ 5265467 h 6831204"/>
              <a:gd name="connsiteX738" fmla="*/ 461179 w 4865539"/>
              <a:gd name="connsiteY738" fmla="*/ 5270393 h 6831204"/>
              <a:gd name="connsiteX739" fmla="*/ 460624 w 4865539"/>
              <a:gd name="connsiteY739" fmla="*/ 5280736 h 6831204"/>
              <a:gd name="connsiteX740" fmla="*/ 459701 w 4865539"/>
              <a:gd name="connsiteY740" fmla="*/ 5291079 h 6831204"/>
              <a:gd name="connsiteX741" fmla="*/ 459332 w 4865539"/>
              <a:gd name="connsiteY741" fmla="*/ 5296499 h 6831204"/>
              <a:gd name="connsiteX742" fmla="*/ 459147 w 4865539"/>
              <a:gd name="connsiteY742" fmla="*/ 5301915 h 6831204"/>
              <a:gd name="connsiteX743" fmla="*/ 459147 w 4865539"/>
              <a:gd name="connsiteY743" fmla="*/ 5307825 h 6831204"/>
              <a:gd name="connsiteX744" fmla="*/ 459332 w 4865539"/>
              <a:gd name="connsiteY744" fmla="*/ 5313244 h 6831204"/>
              <a:gd name="connsiteX745" fmla="*/ 459701 w 4865539"/>
              <a:gd name="connsiteY745" fmla="*/ 5319648 h 6831204"/>
              <a:gd name="connsiteX746" fmla="*/ 462201 w 4865539"/>
              <a:gd name="connsiteY746" fmla="*/ 5505231 h 6831204"/>
              <a:gd name="connsiteX747" fmla="*/ 459873 w 4865539"/>
              <a:gd name="connsiteY747" fmla="*/ 5493371 h 6831204"/>
              <a:gd name="connsiteX748" fmla="*/ 457545 w 4865539"/>
              <a:gd name="connsiteY748" fmla="*/ 5481019 h 6831204"/>
              <a:gd name="connsiteX749" fmla="*/ 453277 w 4865539"/>
              <a:gd name="connsiteY749" fmla="*/ 5455326 h 6831204"/>
              <a:gd name="connsiteX750" fmla="*/ 449396 w 4865539"/>
              <a:gd name="connsiteY750" fmla="*/ 5428645 h 6831204"/>
              <a:gd name="connsiteX751" fmla="*/ 445708 w 4865539"/>
              <a:gd name="connsiteY751" fmla="*/ 5400974 h 6831204"/>
              <a:gd name="connsiteX752" fmla="*/ 442604 w 4865539"/>
              <a:gd name="connsiteY752" fmla="*/ 5372809 h 6831204"/>
              <a:gd name="connsiteX753" fmla="*/ 439305 w 4865539"/>
              <a:gd name="connsiteY753" fmla="*/ 5344153 h 6831204"/>
              <a:gd name="connsiteX754" fmla="*/ 436783 w 4865539"/>
              <a:gd name="connsiteY754" fmla="*/ 5315493 h 6831204"/>
              <a:gd name="connsiteX755" fmla="*/ 434065 w 4865539"/>
              <a:gd name="connsiteY755" fmla="*/ 5286834 h 6831204"/>
              <a:gd name="connsiteX756" fmla="*/ 435618 w 4865539"/>
              <a:gd name="connsiteY756" fmla="*/ 5288318 h 6831204"/>
              <a:gd name="connsiteX757" fmla="*/ 436978 w 4865539"/>
              <a:gd name="connsiteY757" fmla="*/ 5290295 h 6831204"/>
              <a:gd name="connsiteX758" fmla="*/ 438337 w 4865539"/>
              <a:gd name="connsiteY758" fmla="*/ 5291777 h 6831204"/>
              <a:gd name="connsiteX759" fmla="*/ 439305 w 4865539"/>
              <a:gd name="connsiteY759" fmla="*/ 5294742 h 6831204"/>
              <a:gd name="connsiteX760" fmla="*/ 440469 w 4865539"/>
              <a:gd name="connsiteY760" fmla="*/ 5297707 h 6831204"/>
              <a:gd name="connsiteX761" fmla="*/ 441440 w 4865539"/>
              <a:gd name="connsiteY761" fmla="*/ 5300176 h 6831204"/>
              <a:gd name="connsiteX762" fmla="*/ 443187 w 4865539"/>
              <a:gd name="connsiteY762" fmla="*/ 5307589 h 6831204"/>
              <a:gd name="connsiteX763" fmla="*/ 444739 w 4865539"/>
              <a:gd name="connsiteY763" fmla="*/ 5315493 h 6831204"/>
              <a:gd name="connsiteX764" fmla="*/ 446096 w 4865539"/>
              <a:gd name="connsiteY764" fmla="*/ 5324882 h 6831204"/>
              <a:gd name="connsiteX765" fmla="*/ 447260 w 4865539"/>
              <a:gd name="connsiteY765" fmla="*/ 5334268 h 6831204"/>
              <a:gd name="connsiteX766" fmla="*/ 448037 w 4865539"/>
              <a:gd name="connsiteY766" fmla="*/ 5344647 h 6831204"/>
              <a:gd name="connsiteX767" fmla="*/ 449784 w 4865539"/>
              <a:gd name="connsiteY767" fmla="*/ 5366386 h 6831204"/>
              <a:gd name="connsiteX768" fmla="*/ 451724 w 4865539"/>
              <a:gd name="connsiteY768" fmla="*/ 5388126 h 6831204"/>
              <a:gd name="connsiteX769" fmla="*/ 452694 w 4865539"/>
              <a:gd name="connsiteY769" fmla="*/ 5399492 h 6831204"/>
              <a:gd name="connsiteX770" fmla="*/ 453859 w 4865539"/>
              <a:gd name="connsiteY770" fmla="*/ 5410361 h 6831204"/>
              <a:gd name="connsiteX771" fmla="*/ 455216 w 4865539"/>
              <a:gd name="connsiteY771" fmla="*/ 5420737 h 6831204"/>
              <a:gd name="connsiteX772" fmla="*/ 456963 w 4865539"/>
              <a:gd name="connsiteY772" fmla="*/ 5430126 h 6831204"/>
              <a:gd name="connsiteX773" fmla="*/ 458128 w 4865539"/>
              <a:gd name="connsiteY773" fmla="*/ 5435560 h 6831204"/>
              <a:gd name="connsiteX774" fmla="*/ 459486 w 4865539"/>
              <a:gd name="connsiteY774" fmla="*/ 5440009 h 6831204"/>
              <a:gd name="connsiteX775" fmla="*/ 460844 w 4865539"/>
              <a:gd name="connsiteY775" fmla="*/ 5443961 h 6831204"/>
              <a:gd name="connsiteX776" fmla="*/ 462201 w 4865539"/>
              <a:gd name="connsiteY776" fmla="*/ 5447420 h 6831204"/>
              <a:gd name="connsiteX777" fmla="*/ 463561 w 4865539"/>
              <a:gd name="connsiteY777" fmla="*/ 5450385 h 6831204"/>
              <a:gd name="connsiteX778" fmla="*/ 464725 w 4865539"/>
              <a:gd name="connsiteY778" fmla="*/ 5452856 h 6831204"/>
              <a:gd name="connsiteX779" fmla="*/ 467635 w 4865539"/>
              <a:gd name="connsiteY779" fmla="*/ 5456313 h 6831204"/>
              <a:gd name="connsiteX780" fmla="*/ 470350 w 4865539"/>
              <a:gd name="connsiteY780" fmla="*/ 5459278 h 6831204"/>
              <a:gd name="connsiteX781" fmla="*/ 473262 w 4865539"/>
              <a:gd name="connsiteY781" fmla="*/ 5461256 h 6831204"/>
              <a:gd name="connsiteX782" fmla="*/ 476171 w 4865539"/>
              <a:gd name="connsiteY782" fmla="*/ 5462737 h 6831204"/>
              <a:gd name="connsiteX783" fmla="*/ 478888 w 4865539"/>
              <a:gd name="connsiteY783" fmla="*/ 5464219 h 6831204"/>
              <a:gd name="connsiteX784" fmla="*/ 479471 w 4865539"/>
              <a:gd name="connsiteY784" fmla="*/ 5469161 h 6831204"/>
              <a:gd name="connsiteX785" fmla="*/ 479858 w 4865539"/>
              <a:gd name="connsiteY785" fmla="*/ 5473114 h 6831204"/>
              <a:gd name="connsiteX786" fmla="*/ 479858 w 4865539"/>
              <a:gd name="connsiteY786" fmla="*/ 5475583 h 6831204"/>
              <a:gd name="connsiteX787" fmla="*/ 479275 w 4865539"/>
              <a:gd name="connsiteY787" fmla="*/ 5478054 h 6831204"/>
              <a:gd name="connsiteX788" fmla="*/ 478500 w 4865539"/>
              <a:gd name="connsiteY788" fmla="*/ 5479537 h 6831204"/>
              <a:gd name="connsiteX789" fmla="*/ 477531 w 4865539"/>
              <a:gd name="connsiteY789" fmla="*/ 5480525 h 6831204"/>
              <a:gd name="connsiteX790" fmla="*/ 476366 w 4865539"/>
              <a:gd name="connsiteY790" fmla="*/ 5481019 h 6831204"/>
              <a:gd name="connsiteX791" fmla="*/ 475008 w 4865539"/>
              <a:gd name="connsiteY791" fmla="*/ 5480525 h 6831204"/>
              <a:gd name="connsiteX792" fmla="*/ 473649 w 4865539"/>
              <a:gd name="connsiteY792" fmla="*/ 5479044 h 6831204"/>
              <a:gd name="connsiteX793" fmla="*/ 472486 w 4865539"/>
              <a:gd name="connsiteY793" fmla="*/ 5477560 h 6831204"/>
              <a:gd name="connsiteX794" fmla="*/ 471127 w 4865539"/>
              <a:gd name="connsiteY794" fmla="*/ 5475089 h 6831204"/>
              <a:gd name="connsiteX795" fmla="*/ 469768 w 4865539"/>
              <a:gd name="connsiteY795" fmla="*/ 5473114 h 6831204"/>
              <a:gd name="connsiteX796" fmla="*/ 468605 w 4865539"/>
              <a:gd name="connsiteY796" fmla="*/ 5469655 h 6831204"/>
              <a:gd name="connsiteX797" fmla="*/ 467635 w 4865539"/>
              <a:gd name="connsiteY797" fmla="*/ 5465702 h 6831204"/>
              <a:gd name="connsiteX798" fmla="*/ 466858 w 4865539"/>
              <a:gd name="connsiteY798" fmla="*/ 5461749 h 6831204"/>
              <a:gd name="connsiteX799" fmla="*/ 466471 w 4865539"/>
              <a:gd name="connsiteY799" fmla="*/ 5456809 h 6831204"/>
              <a:gd name="connsiteX800" fmla="*/ 465694 w 4865539"/>
              <a:gd name="connsiteY800" fmla="*/ 5459772 h 6831204"/>
              <a:gd name="connsiteX801" fmla="*/ 465500 w 4865539"/>
              <a:gd name="connsiteY801" fmla="*/ 5462737 h 6831204"/>
              <a:gd name="connsiteX802" fmla="*/ 465500 w 4865539"/>
              <a:gd name="connsiteY802" fmla="*/ 5466196 h 6831204"/>
              <a:gd name="connsiteX803" fmla="*/ 465694 w 4865539"/>
              <a:gd name="connsiteY803" fmla="*/ 5470149 h 6831204"/>
              <a:gd name="connsiteX804" fmla="*/ 466858 w 4865539"/>
              <a:gd name="connsiteY804" fmla="*/ 5477560 h 6831204"/>
              <a:gd name="connsiteX805" fmla="*/ 468023 w 4865539"/>
              <a:gd name="connsiteY805" fmla="*/ 5485467 h 6831204"/>
              <a:gd name="connsiteX806" fmla="*/ 468410 w 4865539"/>
              <a:gd name="connsiteY806" fmla="*/ 5489418 h 6831204"/>
              <a:gd name="connsiteX807" fmla="*/ 468605 w 4865539"/>
              <a:gd name="connsiteY807" fmla="*/ 5492877 h 6831204"/>
              <a:gd name="connsiteX808" fmla="*/ 468605 w 4865539"/>
              <a:gd name="connsiteY808" fmla="*/ 5496336 h 6831204"/>
              <a:gd name="connsiteX809" fmla="*/ 468218 w 4865539"/>
              <a:gd name="connsiteY809" fmla="*/ 5499301 h 6831204"/>
              <a:gd name="connsiteX810" fmla="*/ 467440 w 4865539"/>
              <a:gd name="connsiteY810" fmla="*/ 5501278 h 6831204"/>
              <a:gd name="connsiteX811" fmla="*/ 466471 w 4865539"/>
              <a:gd name="connsiteY811" fmla="*/ 5503747 h 6831204"/>
              <a:gd name="connsiteX812" fmla="*/ 464528 w 4865539"/>
              <a:gd name="connsiteY812" fmla="*/ 5504737 h 6831204"/>
              <a:gd name="connsiteX813" fmla="*/ 496176 w 4865539"/>
              <a:gd name="connsiteY813" fmla="*/ 5567275 h 6831204"/>
              <a:gd name="connsiteX814" fmla="*/ 494290 w 4865539"/>
              <a:gd name="connsiteY814" fmla="*/ 5567275 h 6831204"/>
              <a:gd name="connsiteX815" fmla="*/ 492218 w 4865539"/>
              <a:gd name="connsiteY815" fmla="*/ 5566752 h 6831204"/>
              <a:gd name="connsiteX816" fmla="*/ 490523 w 4865539"/>
              <a:gd name="connsiteY816" fmla="*/ 5565709 h 6831204"/>
              <a:gd name="connsiteX817" fmla="*/ 488640 w 4865539"/>
              <a:gd name="connsiteY817" fmla="*/ 5563618 h 6831204"/>
              <a:gd name="connsiteX818" fmla="*/ 485059 w 4865539"/>
              <a:gd name="connsiteY818" fmla="*/ 5559438 h 6831204"/>
              <a:gd name="connsiteX819" fmla="*/ 481482 w 4865539"/>
              <a:gd name="connsiteY819" fmla="*/ 5553690 h 6831204"/>
              <a:gd name="connsiteX820" fmla="*/ 474134 w 4865539"/>
              <a:gd name="connsiteY820" fmla="*/ 5541673 h 6831204"/>
              <a:gd name="connsiteX821" fmla="*/ 476772 w 4865539"/>
              <a:gd name="connsiteY821" fmla="*/ 5541673 h 6831204"/>
              <a:gd name="connsiteX822" fmla="*/ 479033 w 4865539"/>
              <a:gd name="connsiteY822" fmla="*/ 5541152 h 6831204"/>
              <a:gd name="connsiteX823" fmla="*/ 482988 w 4865539"/>
              <a:gd name="connsiteY823" fmla="*/ 5539583 h 6831204"/>
              <a:gd name="connsiteX824" fmla="*/ 486001 w 4865539"/>
              <a:gd name="connsiteY824" fmla="*/ 5538016 h 6831204"/>
              <a:gd name="connsiteX825" fmla="*/ 489016 w 4865539"/>
              <a:gd name="connsiteY825" fmla="*/ 5537493 h 6831204"/>
              <a:gd name="connsiteX826" fmla="*/ 490334 w 4865539"/>
              <a:gd name="connsiteY826" fmla="*/ 5537493 h 6831204"/>
              <a:gd name="connsiteX827" fmla="*/ 491841 w 4865539"/>
              <a:gd name="connsiteY827" fmla="*/ 5538016 h 6831204"/>
              <a:gd name="connsiteX828" fmla="*/ 493348 w 4865539"/>
              <a:gd name="connsiteY828" fmla="*/ 5539061 h 6831204"/>
              <a:gd name="connsiteX829" fmla="*/ 495043 w 4865539"/>
              <a:gd name="connsiteY829" fmla="*/ 5541673 h 6831204"/>
              <a:gd name="connsiteX830" fmla="*/ 496738 w 4865539"/>
              <a:gd name="connsiteY830" fmla="*/ 5544285 h 6831204"/>
              <a:gd name="connsiteX831" fmla="*/ 498999 w 4865539"/>
              <a:gd name="connsiteY831" fmla="*/ 5548466 h 6831204"/>
              <a:gd name="connsiteX832" fmla="*/ 501072 w 4865539"/>
              <a:gd name="connsiteY832" fmla="*/ 5554214 h 6831204"/>
              <a:gd name="connsiteX833" fmla="*/ 503709 w 4865539"/>
              <a:gd name="connsiteY833" fmla="*/ 5560483 h 6831204"/>
              <a:gd name="connsiteX834" fmla="*/ 501825 w 4865539"/>
              <a:gd name="connsiteY834" fmla="*/ 5563618 h 6831204"/>
              <a:gd name="connsiteX835" fmla="*/ 499940 w 4865539"/>
              <a:gd name="connsiteY835" fmla="*/ 5565709 h 6831204"/>
              <a:gd name="connsiteX836" fmla="*/ 497869 w 4865539"/>
              <a:gd name="connsiteY836" fmla="*/ 5566752 h 6831204"/>
              <a:gd name="connsiteX837" fmla="*/ 771379 w 4865539"/>
              <a:gd name="connsiteY837" fmla="*/ 5711218 h 6831204"/>
              <a:gd name="connsiteX838" fmla="*/ 769832 w 4865539"/>
              <a:gd name="connsiteY838" fmla="*/ 5711218 h 6831204"/>
              <a:gd name="connsiteX839" fmla="*/ 768477 w 4865539"/>
              <a:gd name="connsiteY839" fmla="*/ 5711218 h 6831204"/>
              <a:gd name="connsiteX840" fmla="*/ 767124 w 4865539"/>
              <a:gd name="connsiteY840" fmla="*/ 5710718 h 6831204"/>
              <a:gd name="connsiteX841" fmla="*/ 764223 w 4865539"/>
              <a:gd name="connsiteY841" fmla="*/ 5708223 h 6831204"/>
              <a:gd name="connsiteX842" fmla="*/ 761709 w 4865539"/>
              <a:gd name="connsiteY842" fmla="*/ 5705230 h 6831204"/>
              <a:gd name="connsiteX843" fmla="*/ 759002 w 4865539"/>
              <a:gd name="connsiteY843" fmla="*/ 5703233 h 6831204"/>
              <a:gd name="connsiteX844" fmla="*/ 756101 w 4865539"/>
              <a:gd name="connsiteY844" fmla="*/ 5700736 h 6831204"/>
              <a:gd name="connsiteX845" fmla="*/ 754748 w 4865539"/>
              <a:gd name="connsiteY845" fmla="*/ 5700236 h 6831204"/>
              <a:gd name="connsiteX846" fmla="*/ 753396 w 4865539"/>
              <a:gd name="connsiteY846" fmla="*/ 5700236 h 6831204"/>
              <a:gd name="connsiteX847" fmla="*/ 751847 w 4865539"/>
              <a:gd name="connsiteY847" fmla="*/ 5700236 h 6831204"/>
              <a:gd name="connsiteX848" fmla="*/ 750494 w 4865539"/>
              <a:gd name="connsiteY848" fmla="*/ 5700736 h 6831204"/>
              <a:gd name="connsiteX849" fmla="*/ 752234 w 4865539"/>
              <a:gd name="connsiteY849" fmla="*/ 5695248 h 6831204"/>
              <a:gd name="connsiteX850" fmla="*/ 754363 w 4865539"/>
              <a:gd name="connsiteY850" fmla="*/ 5687761 h 6831204"/>
              <a:gd name="connsiteX851" fmla="*/ 756296 w 4865539"/>
              <a:gd name="connsiteY851" fmla="*/ 5678279 h 6831204"/>
              <a:gd name="connsiteX852" fmla="*/ 757262 w 4865539"/>
              <a:gd name="connsiteY852" fmla="*/ 5673787 h 6831204"/>
              <a:gd name="connsiteX853" fmla="*/ 757648 w 4865539"/>
              <a:gd name="connsiteY853" fmla="*/ 5669795 h 6831204"/>
              <a:gd name="connsiteX854" fmla="*/ 758036 w 4865539"/>
              <a:gd name="connsiteY854" fmla="*/ 5665303 h 6831204"/>
              <a:gd name="connsiteX855" fmla="*/ 758036 w 4865539"/>
              <a:gd name="connsiteY855" fmla="*/ 5661311 h 6831204"/>
              <a:gd name="connsiteX856" fmla="*/ 757843 w 4865539"/>
              <a:gd name="connsiteY856" fmla="*/ 5657818 h 6831204"/>
              <a:gd name="connsiteX857" fmla="*/ 756874 w 4865539"/>
              <a:gd name="connsiteY857" fmla="*/ 5654823 h 6831204"/>
              <a:gd name="connsiteX858" fmla="*/ 756490 w 4865539"/>
              <a:gd name="connsiteY858" fmla="*/ 5653826 h 6831204"/>
              <a:gd name="connsiteX859" fmla="*/ 755909 w 4865539"/>
              <a:gd name="connsiteY859" fmla="*/ 5653328 h 6831204"/>
              <a:gd name="connsiteX860" fmla="*/ 754168 w 4865539"/>
              <a:gd name="connsiteY860" fmla="*/ 5651331 h 6831204"/>
              <a:gd name="connsiteX861" fmla="*/ 751653 w 4865539"/>
              <a:gd name="connsiteY861" fmla="*/ 5650833 h 6831204"/>
              <a:gd name="connsiteX862" fmla="*/ 748559 w 4865539"/>
              <a:gd name="connsiteY862" fmla="*/ 5651331 h 6831204"/>
              <a:gd name="connsiteX863" fmla="*/ 747981 w 4865539"/>
              <a:gd name="connsiteY863" fmla="*/ 5644344 h 6831204"/>
              <a:gd name="connsiteX864" fmla="*/ 747398 w 4865539"/>
              <a:gd name="connsiteY864" fmla="*/ 5637357 h 6831204"/>
              <a:gd name="connsiteX865" fmla="*/ 746820 w 4865539"/>
              <a:gd name="connsiteY865" fmla="*/ 5633366 h 6831204"/>
              <a:gd name="connsiteX866" fmla="*/ 746047 w 4865539"/>
              <a:gd name="connsiteY866" fmla="*/ 5629372 h 6831204"/>
              <a:gd name="connsiteX867" fmla="*/ 745272 w 4865539"/>
              <a:gd name="connsiteY867" fmla="*/ 5625380 h 6831204"/>
              <a:gd name="connsiteX868" fmla="*/ 744112 w 4865539"/>
              <a:gd name="connsiteY868" fmla="*/ 5621387 h 6831204"/>
              <a:gd name="connsiteX869" fmla="*/ 745658 w 4865539"/>
              <a:gd name="connsiteY869" fmla="*/ 5619890 h 6831204"/>
              <a:gd name="connsiteX870" fmla="*/ 747013 w 4865539"/>
              <a:gd name="connsiteY870" fmla="*/ 5619390 h 6831204"/>
              <a:gd name="connsiteX871" fmla="*/ 748367 w 4865539"/>
              <a:gd name="connsiteY871" fmla="*/ 5619390 h 6831204"/>
              <a:gd name="connsiteX872" fmla="*/ 749721 w 4865539"/>
              <a:gd name="connsiteY872" fmla="*/ 5619890 h 6831204"/>
              <a:gd name="connsiteX873" fmla="*/ 750881 w 4865539"/>
              <a:gd name="connsiteY873" fmla="*/ 5621387 h 6831204"/>
              <a:gd name="connsiteX874" fmla="*/ 752042 w 4865539"/>
              <a:gd name="connsiteY874" fmla="*/ 5622385 h 6831204"/>
              <a:gd name="connsiteX875" fmla="*/ 753201 w 4865539"/>
              <a:gd name="connsiteY875" fmla="*/ 5623882 h 6831204"/>
              <a:gd name="connsiteX876" fmla="*/ 754363 w 4865539"/>
              <a:gd name="connsiteY876" fmla="*/ 5626377 h 6831204"/>
              <a:gd name="connsiteX877" fmla="*/ 756296 w 4865539"/>
              <a:gd name="connsiteY877" fmla="*/ 5631369 h 6831204"/>
              <a:gd name="connsiteX878" fmla="*/ 758229 w 4865539"/>
              <a:gd name="connsiteY878" fmla="*/ 5637856 h 6831204"/>
              <a:gd name="connsiteX879" fmla="*/ 759775 w 4865539"/>
              <a:gd name="connsiteY879" fmla="*/ 5644843 h 6831204"/>
              <a:gd name="connsiteX880" fmla="*/ 761709 w 4865539"/>
              <a:gd name="connsiteY880" fmla="*/ 5652828 h 6831204"/>
              <a:gd name="connsiteX881" fmla="*/ 764611 w 4865539"/>
              <a:gd name="connsiteY881" fmla="*/ 5669297 h 6831204"/>
              <a:gd name="connsiteX882" fmla="*/ 767124 w 4865539"/>
              <a:gd name="connsiteY882" fmla="*/ 5685267 h 6831204"/>
              <a:gd name="connsiteX883" fmla="*/ 768477 w 4865539"/>
              <a:gd name="connsiteY883" fmla="*/ 5692753 h 6831204"/>
              <a:gd name="connsiteX884" fmla="*/ 769832 w 4865539"/>
              <a:gd name="connsiteY884" fmla="*/ 5699738 h 6831204"/>
              <a:gd name="connsiteX885" fmla="*/ 771185 w 4865539"/>
              <a:gd name="connsiteY885" fmla="*/ 5705230 h 6831204"/>
              <a:gd name="connsiteX886" fmla="*/ 772731 w 4865539"/>
              <a:gd name="connsiteY886" fmla="*/ 5710218 h 6831204"/>
              <a:gd name="connsiteX887" fmla="*/ 725606 w 4865539"/>
              <a:gd name="connsiteY887" fmla="*/ 5750925 h 6831204"/>
              <a:gd name="connsiteX888" fmla="*/ 725224 w 4865539"/>
              <a:gd name="connsiteY888" fmla="*/ 5749931 h 6831204"/>
              <a:gd name="connsiteX889" fmla="*/ 724270 w 4865539"/>
              <a:gd name="connsiteY889" fmla="*/ 5748940 h 6831204"/>
              <a:gd name="connsiteX890" fmla="*/ 722170 w 4865539"/>
              <a:gd name="connsiteY890" fmla="*/ 5744473 h 6831204"/>
              <a:gd name="connsiteX891" fmla="*/ 719500 w 4865539"/>
              <a:gd name="connsiteY891" fmla="*/ 5738020 h 6831204"/>
              <a:gd name="connsiteX892" fmla="*/ 718164 w 4865539"/>
              <a:gd name="connsiteY892" fmla="*/ 5734545 h 6831204"/>
              <a:gd name="connsiteX893" fmla="*/ 717020 w 4865539"/>
              <a:gd name="connsiteY893" fmla="*/ 5730574 h 6831204"/>
              <a:gd name="connsiteX894" fmla="*/ 715874 w 4865539"/>
              <a:gd name="connsiteY894" fmla="*/ 5726106 h 6831204"/>
              <a:gd name="connsiteX895" fmla="*/ 715302 w 4865539"/>
              <a:gd name="connsiteY895" fmla="*/ 5722136 h 6831204"/>
              <a:gd name="connsiteX896" fmla="*/ 714920 w 4865539"/>
              <a:gd name="connsiteY896" fmla="*/ 5717669 h 6831204"/>
              <a:gd name="connsiteX897" fmla="*/ 714539 w 4865539"/>
              <a:gd name="connsiteY897" fmla="*/ 5713203 h 6831204"/>
              <a:gd name="connsiteX898" fmla="*/ 714920 w 4865539"/>
              <a:gd name="connsiteY898" fmla="*/ 5708737 h 6831204"/>
              <a:gd name="connsiteX899" fmla="*/ 715684 w 4865539"/>
              <a:gd name="connsiteY899" fmla="*/ 5704268 h 6831204"/>
              <a:gd name="connsiteX900" fmla="*/ 717020 w 4865539"/>
              <a:gd name="connsiteY900" fmla="*/ 5700298 h 6831204"/>
              <a:gd name="connsiteX901" fmla="*/ 718736 w 4865539"/>
              <a:gd name="connsiteY901" fmla="*/ 5696327 h 6831204"/>
              <a:gd name="connsiteX902" fmla="*/ 720644 w 4865539"/>
              <a:gd name="connsiteY902" fmla="*/ 5701289 h 6831204"/>
              <a:gd name="connsiteX903" fmla="*/ 721789 w 4865539"/>
              <a:gd name="connsiteY903" fmla="*/ 5705260 h 6831204"/>
              <a:gd name="connsiteX904" fmla="*/ 722934 w 4865539"/>
              <a:gd name="connsiteY904" fmla="*/ 5709230 h 6831204"/>
              <a:gd name="connsiteX905" fmla="*/ 724079 w 4865539"/>
              <a:gd name="connsiteY905" fmla="*/ 5713203 h 6831204"/>
              <a:gd name="connsiteX906" fmla="*/ 724651 w 4865539"/>
              <a:gd name="connsiteY906" fmla="*/ 5716678 h 6831204"/>
              <a:gd name="connsiteX907" fmla="*/ 725224 w 4865539"/>
              <a:gd name="connsiteY907" fmla="*/ 5719655 h 6831204"/>
              <a:gd name="connsiteX908" fmla="*/ 725796 w 4865539"/>
              <a:gd name="connsiteY908" fmla="*/ 5726106 h 6831204"/>
              <a:gd name="connsiteX909" fmla="*/ 725986 w 4865539"/>
              <a:gd name="connsiteY909" fmla="*/ 5732560 h 6831204"/>
              <a:gd name="connsiteX910" fmla="*/ 725986 w 4865539"/>
              <a:gd name="connsiteY910" fmla="*/ 5738517 h 6831204"/>
              <a:gd name="connsiteX911" fmla="*/ 725796 w 4865539"/>
              <a:gd name="connsiteY911" fmla="*/ 5744473 h 6831204"/>
              <a:gd name="connsiteX912" fmla="*/ 612271 w 4865539"/>
              <a:gd name="connsiteY912" fmla="*/ 5879977 h 6831204"/>
              <a:gd name="connsiteX913" fmla="*/ 612081 w 4865539"/>
              <a:gd name="connsiteY913" fmla="*/ 5872922 h 6831204"/>
              <a:gd name="connsiteX914" fmla="*/ 611510 w 4865539"/>
              <a:gd name="connsiteY914" fmla="*/ 5867381 h 6831204"/>
              <a:gd name="connsiteX915" fmla="*/ 610555 w 4865539"/>
              <a:gd name="connsiteY915" fmla="*/ 5862343 h 6831204"/>
              <a:gd name="connsiteX916" fmla="*/ 609793 w 4865539"/>
              <a:gd name="connsiteY916" fmla="*/ 5859321 h 6831204"/>
              <a:gd name="connsiteX917" fmla="*/ 609029 w 4865539"/>
              <a:gd name="connsiteY917" fmla="*/ 5857808 h 6831204"/>
              <a:gd name="connsiteX918" fmla="*/ 608074 w 4865539"/>
              <a:gd name="connsiteY918" fmla="*/ 5856800 h 6831204"/>
              <a:gd name="connsiteX919" fmla="*/ 607502 w 4865539"/>
              <a:gd name="connsiteY919" fmla="*/ 5855793 h 6831204"/>
              <a:gd name="connsiteX920" fmla="*/ 606548 w 4865539"/>
              <a:gd name="connsiteY920" fmla="*/ 5855793 h 6831204"/>
              <a:gd name="connsiteX921" fmla="*/ 604639 w 4865539"/>
              <a:gd name="connsiteY921" fmla="*/ 5855793 h 6831204"/>
              <a:gd name="connsiteX922" fmla="*/ 602541 w 4865539"/>
              <a:gd name="connsiteY922" fmla="*/ 5856800 h 6831204"/>
              <a:gd name="connsiteX923" fmla="*/ 602159 w 4865539"/>
              <a:gd name="connsiteY923" fmla="*/ 5853276 h 6831204"/>
              <a:gd name="connsiteX924" fmla="*/ 601968 w 4865539"/>
              <a:gd name="connsiteY924" fmla="*/ 5850251 h 6831204"/>
              <a:gd name="connsiteX925" fmla="*/ 602159 w 4865539"/>
              <a:gd name="connsiteY925" fmla="*/ 5846725 h 6831204"/>
              <a:gd name="connsiteX926" fmla="*/ 602541 w 4865539"/>
              <a:gd name="connsiteY926" fmla="*/ 5844204 h 6831204"/>
              <a:gd name="connsiteX927" fmla="*/ 603303 w 4865539"/>
              <a:gd name="connsiteY927" fmla="*/ 5838159 h 6831204"/>
              <a:gd name="connsiteX928" fmla="*/ 604450 w 4865539"/>
              <a:gd name="connsiteY928" fmla="*/ 5833122 h 6831204"/>
              <a:gd name="connsiteX929" fmla="*/ 605784 w 4865539"/>
              <a:gd name="connsiteY929" fmla="*/ 5828084 h 6831204"/>
              <a:gd name="connsiteX930" fmla="*/ 607311 w 4865539"/>
              <a:gd name="connsiteY930" fmla="*/ 5822541 h 6831204"/>
              <a:gd name="connsiteX931" fmla="*/ 608838 w 4865539"/>
              <a:gd name="connsiteY931" fmla="*/ 5818005 h 6831204"/>
              <a:gd name="connsiteX932" fmla="*/ 610173 w 4865539"/>
              <a:gd name="connsiteY932" fmla="*/ 5812968 h 6831204"/>
              <a:gd name="connsiteX933" fmla="*/ 613036 w 4865539"/>
              <a:gd name="connsiteY933" fmla="*/ 5831107 h 6831204"/>
              <a:gd name="connsiteX934" fmla="*/ 614369 w 4865539"/>
              <a:gd name="connsiteY934" fmla="*/ 5840680 h 6831204"/>
              <a:gd name="connsiteX935" fmla="*/ 614943 w 4865539"/>
              <a:gd name="connsiteY935" fmla="*/ 5849242 h 6831204"/>
              <a:gd name="connsiteX936" fmla="*/ 615323 w 4865539"/>
              <a:gd name="connsiteY936" fmla="*/ 5857808 h 6831204"/>
              <a:gd name="connsiteX937" fmla="*/ 615323 w 4865539"/>
              <a:gd name="connsiteY937" fmla="*/ 5861838 h 6831204"/>
              <a:gd name="connsiteX938" fmla="*/ 615134 w 4865539"/>
              <a:gd name="connsiteY938" fmla="*/ 5865868 h 6831204"/>
              <a:gd name="connsiteX939" fmla="*/ 614753 w 4865539"/>
              <a:gd name="connsiteY939" fmla="*/ 5869396 h 6831204"/>
              <a:gd name="connsiteX940" fmla="*/ 614181 w 4865539"/>
              <a:gd name="connsiteY940" fmla="*/ 5872922 h 6831204"/>
              <a:gd name="connsiteX941" fmla="*/ 613417 w 4865539"/>
              <a:gd name="connsiteY941" fmla="*/ 5876448 h 6831204"/>
              <a:gd name="connsiteX942" fmla="*/ 740318 w 4865539"/>
              <a:gd name="connsiteY942" fmla="*/ 5969319 h 6831204"/>
              <a:gd name="connsiteX943" fmla="*/ 739160 w 4865539"/>
              <a:gd name="connsiteY943" fmla="*/ 5964756 h 6831204"/>
              <a:gd name="connsiteX944" fmla="*/ 738581 w 4865539"/>
              <a:gd name="connsiteY944" fmla="*/ 5959686 h 6831204"/>
              <a:gd name="connsiteX945" fmla="*/ 738388 w 4865539"/>
              <a:gd name="connsiteY945" fmla="*/ 5955123 h 6831204"/>
              <a:gd name="connsiteX946" fmla="*/ 738581 w 4865539"/>
              <a:gd name="connsiteY946" fmla="*/ 5951067 h 6831204"/>
              <a:gd name="connsiteX947" fmla="*/ 738967 w 4865539"/>
              <a:gd name="connsiteY947" fmla="*/ 5946504 h 6831204"/>
              <a:gd name="connsiteX948" fmla="*/ 739932 w 4865539"/>
              <a:gd name="connsiteY948" fmla="*/ 5941940 h 6831204"/>
              <a:gd name="connsiteX949" fmla="*/ 741090 w 4865539"/>
              <a:gd name="connsiteY949" fmla="*/ 5938898 h 6831204"/>
              <a:gd name="connsiteX950" fmla="*/ 742246 w 4865539"/>
              <a:gd name="connsiteY950" fmla="*/ 5934842 h 6831204"/>
              <a:gd name="connsiteX951" fmla="*/ 743790 w 4865539"/>
              <a:gd name="connsiteY951" fmla="*/ 5931800 h 6831204"/>
              <a:gd name="connsiteX952" fmla="*/ 745528 w 4865539"/>
              <a:gd name="connsiteY952" fmla="*/ 5928757 h 6831204"/>
              <a:gd name="connsiteX953" fmla="*/ 747069 w 4865539"/>
              <a:gd name="connsiteY953" fmla="*/ 5926223 h 6831204"/>
              <a:gd name="connsiteX954" fmla="*/ 748808 w 4865539"/>
              <a:gd name="connsiteY954" fmla="*/ 5924701 h 6831204"/>
              <a:gd name="connsiteX955" fmla="*/ 750543 w 4865539"/>
              <a:gd name="connsiteY955" fmla="*/ 5923686 h 6831204"/>
              <a:gd name="connsiteX956" fmla="*/ 752089 w 4865539"/>
              <a:gd name="connsiteY956" fmla="*/ 5923180 h 6831204"/>
              <a:gd name="connsiteX957" fmla="*/ 753631 w 4865539"/>
              <a:gd name="connsiteY957" fmla="*/ 5922165 h 6831204"/>
              <a:gd name="connsiteX958" fmla="*/ 754982 w 4865539"/>
              <a:gd name="connsiteY958" fmla="*/ 5923180 h 6831204"/>
              <a:gd name="connsiteX959" fmla="*/ 755368 w 4865539"/>
              <a:gd name="connsiteY959" fmla="*/ 5929265 h 6831204"/>
              <a:gd name="connsiteX960" fmla="*/ 755559 w 4865539"/>
              <a:gd name="connsiteY960" fmla="*/ 5934842 h 6831204"/>
              <a:gd name="connsiteX961" fmla="*/ 755559 w 4865539"/>
              <a:gd name="connsiteY961" fmla="*/ 5938898 h 6831204"/>
              <a:gd name="connsiteX962" fmla="*/ 755368 w 4865539"/>
              <a:gd name="connsiteY962" fmla="*/ 5941940 h 6831204"/>
              <a:gd name="connsiteX963" fmla="*/ 754789 w 4865539"/>
              <a:gd name="connsiteY963" fmla="*/ 5944982 h 6831204"/>
              <a:gd name="connsiteX964" fmla="*/ 754018 w 4865539"/>
              <a:gd name="connsiteY964" fmla="*/ 5947517 h 6831204"/>
              <a:gd name="connsiteX965" fmla="*/ 753244 w 4865539"/>
              <a:gd name="connsiteY965" fmla="*/ 5949038 h 6831204"/>
              <a:gd name="connsiteX966" fmla="*/ 752089 w 4865539"/>
              <a:gd name="connsiteY966" fmla="*/ 5950559 h 6831204"/>
              <a:gd name="connsiteX967" fmla="*/ 749579 w 4865539"/>
              <a:gd name="connsiteY967" fmla="*/ 5953096 h 6831204"/>
              <a:gd name="connsiteX968" fmla="*/ 746685 w 4865539"/>
              <a:gd name="connsiteY968" fmla="*/ 5956644 h 6831204"/>
              <a:gd name="connsiteX969" fmla="*/ 745141 w 4865539"/>
              <a:gd name="connsiteY969" fmla="*/ 5959181 h 6831204"/>
              <a:gd name="connsiteX970" fmla="*/ 743599 w 4865539"/>
              <a:gd name="connsiteY970" fmla="*/ 5961208 h 6831204"/>
              <a:gd name="connsiteX971" fmla="*/ 741861 w 4865539"/>
              <a:gd name="connsiteY971" fmla="*/ 5964756 h 6831204"/>
              <a:gd name="connsiteX972" fmla="*/ 816363 w 4865539"/>
              <a:gd name="connsiteY972" fmla="*/ 6197642 h 6831204"/>
              <a:gd name="connsiteX973" fmla="*/ 815186 w 4865539"/>
              <a:gd name="connsiteY973" fmla="*/ 6197642 h 6831204"/>
              <a:gd name="connsiteX974" fmla="*/ 814007 w 4865539"/>
              <a:gd name="connsiteY974" fmla="*/ 6197146 h 6831204"/>
              <a:gd name="connsiteX975" fmla="*/ 813024 w 4865539"/>
              <a:gd name="connsiteY975" fmla="*/ 6196152 h 6831204"/>
              <a:gd name="connsiteX976" fmla="*/ 811845 w 4865539"/>
              <a:gd name="connsiteY976" fmla="*/ 6193671 h 6831204"/>
              <a:gd name="connsiteX977" fmla="*/ 809489 w 4865539"/>
              <a:gd name="connsiteY977" fmla="*/ 6189701 h 6831204"/>
              <a:gd name="connsiteX978" fmla="*/ 807329 w 4865539"/>
              <a:gd name="connsiteY978" fmla="*/ 6185728 h 6831204"/>
              <a:gd name="connsiteX979" fmla="*/ 805954 w 4865539"/>
              <a:gd name="connsiteY979" fmla="*/ 6184241 h 6831204"/>
              <a:gd name="connsiteX980" fmla="*/ 804774 w 4865539"/>
              <a:gd name="connsiteY980" fmla="*/ 6183249 h 6831204"/>
              <a:gd name="connsiteX981" fmla="*/ 803989 w 4865539"/>
              <a:gd name="connsiteY981" fmla="*/ 6184241 h 6831204"/>
              <a:gd name="connsiteX982" fmla="*/ 802812 w 4865539"/>
              <a:gd name="connsiteY982" fmla="*/ 6185234 h 6831204"/>
              <a:gd name="connsiteX983" fmla="*/ 801633 w 4865539"/>
              <a:gd name="connsiteY983" fmla="*/ 6187220 h 6831204"/>
              <a:gd name="connsiteX984" fmla="*/ 800848 w 4865539"/>
              <a:gd name="connsiteY984" fmla="*/ 6191188 h 6831204"/>
              <a:gd name="connsiteX985" fmla="*/ 799865 w 4865539"/>
              <a:gd name="connsiteY985" fmla="*/ 6187220 h 6831204"/>
              <a:gd name="connsiteX986" fmla="*/ 799275 w 4865539"/>
              <a:gd name="connsiteY986" fmla="*/ 6183249 h 6831204"/>
              <a:gd name="connsiteX987" fmla="*/ 798687 w 4865539"/>
              <a:gd name="connsiteY987" fmla="*/ 6179773 h 6831204"/>
              <a:gd name="connsiteX988" fmla="*/ 798490 w 4865539"/>
              <a:gd name="connsiteY988" fmla="*/ 6176796 h 6831204"/>
              <a:gd name="connsiteX989" fmla="*/ 798490 w 4865539"/>
              <a:gd name="connsiteY989" fmla="*/ 6174313 h 6831204"/>
              <a:gd name="connsiteX990" fmla="*/ 798490 w 4865539"/>
              <a:gd name="connsiteY990" fmla="*/ 6171336 h 6831204"/>
              <a:gd name="connsiteX991" fmla="*/ 798687 w 4865539"/>
              <a:gd name="connsiteY991" fmla="*/ 6169846 h 6831204"/>
              <a:gd name="connsiteX992" fmla="*/ 799275 w 4865539"/>
              <a:gd name="connsiteY992" fmla="*/ 6167365 h 6831204"/>
              <a:gd name="connsiteX993" fmla="*/ 799668 w 4865539"/>
              <a:gd name="connsiteY993" fmla="*/ 6166372 h 6831204"/>
              <a:gd name="connsiteX994" fmla="*/ 800258 w 4865539"/>
              <a:gd name="connsiteY994" fmla="*/ 6165380 h 6831204"/>
              <a:gd name="connsiteX995" fmla="*/ 801239 w 4865539"/>
              <a:gd name="connsiteY995" fmla="*/ 6163888 h 6831204"/>
              <a:gd name="connsiteX996" fmla="*/ 801829 w 4865539"/>
              <a:gd name="connsiteY996" fmla="*/ 6163395 h 6831204"/>
              <a:gd name="connsiteX997" fmla="*/ 803989 w 4865539"/>
              <a:gd name="connsiteY997" fmla="*/ 6162897 h 6831204"/>
              <a:gd name="connsiteX998" fmla="*/ 806149 w 4865539"/>
              <a:gd name="connsiteY998" fmla="*/ 6163395 h 6831204"/>
              <a:gd name="connsiteX999" fmla="*/ 808506 w 4865539"/>
              <a:gd name="connsiteY999" fmla="*/ 6165380 h 6831204"/>
              <a:gd name="connsiteX1000" fmla="*/ 810667 w 4865539"/>
              <a:gd name="connsiteY1000" fmla="*/ 6167365 h 6831204"/>
              <a:gd name="connsiteX1001" fmla="*/ 812828 w 4865539"/>
              <a:gd name="connsiteY1001" fmla="*/ 6170342 h 6831204"/>
              <a:gd name="connsiteX1002" fmla="*/ 814792 w 4865539"/>
              <a:gd name="connsiteY1002" fmla="*/ 6174313 h 6831204"/>
              <a:gd name="connsiteX1003" fmla="*/ 816363 w 4865539"/>
              <a:gd name="connsiteY1003" fmla="*/ 6178285 h 6831204"/>
              <a:gd name="connsiteX1004" fmla="*/ 817738 w 4865539"/>
              <a:gd name="connsiteY1004" fmla="*/ 6182751 h 6831204"/>
              <a:gd name="connsiteX1005" fmla="*/ 818130 w 4865539"/>
              <a:gd name="connsiteY1005" fmla="*/ 6185728 h 6831204"/>
              <a:gd name="connsiteX1006" fmla="*/ 818327 w 4865539"/>
              <a:gd name="connsiteY1006" fmla="*/ 6188211 h 6831204"/>
              <a:gd name="connsiteX1007" fmla="*/ 818525 w 4865539"/>
              <a:gd name="connsiteY1007" fmla="*/ 6190692 h 6831204"/>
              <a:gd name="connsiteX1008" fmla="*/ 818525 w 4865539"/>
              <a:gd name="connsiteY1008" fmla="*/ 6193671 h 6831204"/>
              <a:gd name="connsiteX1009" fmla="*/ 817542 w 4865539"/>
              <a:gd name="connsiteY1009" fmla="*/ 6196152 h 6831204"/>
              <a:gd name="connsiteX1010" fmla="*/ 839703 w 4865539"/>
              <a:gd name="connsiteY1010" fmla="*/ 6259685 h 6831204"/>
              <a:gd name="connsiteX1011" fmla="*/ 838557 w 4865539"/>
              <a:gd name="connsiteY1011" fmla="*/ 6259685 h 6831204"/>
              <a:gd name="connsiteX1012" fmla="*/ 837222 w 4865539"/>
              <a:gd name="connsiteY1012" fmla="*/ 6258691 h 6831204"/>
              <a:gd name="connsiteX1013" fmla="*/ 836078 w 4865539"/>
              <a:gd name="connsiteY1013" fmla="*/ 6257699 h 6831204"/>
              <a:gd name="connsiteX1014" fmla="*/ 834742 w 4865539"/>
              <a:gd name="connsiteY1014" fmla="*/ 6255714 h 6831204"/>
              <a:gd name="connsiteX1015" fmla="*/ 832070 w 4865539"/>
              <a:gd name="connsiteY1015" fmla="*/ 6250750 h 6831204"/>
              <a:gd name="connsiteX1016" fmla="*/ 829399 w 4865539"/>
              <a:gd name="connsiteY1016" fmla="*/ 6244794 h 6831204"/>
              <a:gd name="connsiteX1017" fmla="*/ 824057 w 4865539"/>
              <a:gd name="connsiteY1017" fmla="*/ 6231889 h 6831204"/>
              <a:gd name="connsiteX1018" fmla="*/ 821577 w 4865539"/>
              <a:gd name="connsiteY1018" fmla="*/ 6225933 h 6831204"/>
              <a:gd name="connsiteX1019" fmla="*/ 820240 w 4865539"/>
              <a:gd name="connsiteY1019" fmla="*/ 6223948 h 6831204"/>
              <a:gd name="connsiteX1020" fmla="*/ 818906 w 4865539"/>
              <a:gd name="connsiteY1020" fmla="*/ 6221961 h 6831204"/>
              <a:gd name="connsiteX1021" fmla="*/ 820813 w 4865539"/>
              <a:gd name="connsiteY1021" fmla="*/ 6217494 h 6831204"/>
              <a:gd name="connsiteX1022" fmla="*/ 822530 w 4865539"/>
              <a:gd name="connsiteY1022" fmla="*/ 6211539 h 6831204"/>
              <a:gd name="connsiteX1023" fmla="*/ 824057 w 4865539"/>
              <a:gd name="connsiteY1023" fmla="*/ 6204591 h 6831204"/>
              <a:gd name="connsiteX1024" fmla="*/ 825392 w 4865539"/>
              <a:gd name="connsiteY1024" fmla="*/ 6196648 h 6831204"/>
              <a:gd name="connsiteX1025" fmla="*/ 826727 w 4865539"/>
              <a:gd name="connsiteY1025" fmla="*/ 6187714 h 6831204"/>
              <a:gd name="connsiteX1026" fmla="*/ 827683 w 4865539"/>
              <a:gd name="connsiteY1026" fmla="*/ 6178283 h 6831204"/>
              <a:gd name="connsiteX1027" fmla="*/ 828254 w 4865539"/>
              <a:gd name="connsiteY1027" fmla="*/ 6168355 h 6831204"/>
              <a:gd name="connsiteX1028" fmla="*/ 828445 w 4865539"/>
              <a:gd name="connsiteY1028" fmla="*/ 6158429 h 6831204"/>
              <a:gd name="connsiteX1029" fmla="*/ 828445 w 4865539"/>
              <a:gd name="connsiteY1029" fmla="*/ 6148006 h 6831204"/>
              <a:gd name="connsiteX1030" fmla="*/ 828065 w 4865539"/>
              <a:gd name="connsiteY1030" fmla="*/ 6137582 h 6831204"/>
              <a:gd name="connsiteX1031" fmla="*/ 827300 w 4865539"/>
              <a:gd name="connsiteY1031" fmla="*/ 6127656 h 6831204"/>
              <a:gd name="connsiteX1032" fmla="*/ 826155 w 4865539"/>
              <a:gd name="connsiteY1032" fmla="*/ 6117728 h 6831204"/>
              <a:gd name="connsiteX1033" fmla="*/ 825203 w 4865539"/>
              <a:gd name="connsiteY1033" fmla="*/ 6112766 h 6831204"/>
              <a:gd name="connsiteX1034" fmla="*/ 824057 w 4865539"/>
              <a:gd name="connsiteY1034" fmla="*/ 6108299 h 6831204"/>
              <a:gd name="connsiteX1035" fmla="*/ 823102 w 4865539"/>
              <a:gd name="connsiteY1035" fmla="*/ 6103335 h 6831204"/>
              <a:gd name="connsiteX1036" fmla="*/ 821958 w 4865539"/>
              <a:gd name="connsiteY1036" fmla="*/ 6099363 h 6831204"/>
              <a:gd name="connsiteX1037" fmla="*/ 820622 w 4865539"/>
              <a:gd name="connsiteY1037" fmla="*/ 6095392 h 6831204"/>
              <a:gd name="connsiteX1038" fmla="*/ 819096 w 4865539"/>
              <a:gd name="connsiteY1038" fmla="*/ 6091422 h 6831204"/>
              <a:gd name="connsiteX1039" fmla="*/ 817379 w 4865539"/>
              <a:gd name="connsiteY1039" fmla="*/ 6087451 h 6831204"/>
              <a:gd name="connsiteX1040" fmla="*/ 815661 w 4865539"/>
              <a:gd name="connsiteY1040" fmla="*/ 6083976 h 6831204"/>
              <a:gd name="connsiteX1041" fmla="*/ 817569 w 4865539"/>
              <a:gd name="connsiteY1041" fmla="*/ 6080006 h 6831204"/>
              <a:gd name="connsiteX1042" fmla="*/ 819287 w 4865539"/>
              <a:gd name="connsiteY1042" fmla="*/ 6078021 h 6831204"/>
              <a:gd name="connsiteX1043" fmla="*/ 820813 w 4865539"/>
              <a:gd name="connsiteY1043" fmla="*/ 6076033 h 6831204"/>
              <a:gd name="connsiteX1044" fmla="*/ 821958 w 4865539"/>
              <a:gd name="connsiteY1044" fmla="*/ 6076033 h 6831204"/>
              <a:gd name="connsiteX1045" fmla="*/ 823102 w 4865539"/>
              <a:gd name="connsiteY1045" fmla="*/ 6076531 h 6831204"/>
              <a:gd name="connsiteX1046" fmla="*/ 824057 w 4865539"/>
              <a:gd name="connsiteY1046" fmla="*/ 6078516 h 6831204"/>
              <a:gd name="connsiteX1047" fmla="*/ 825013 w 4865539"/>
              <a:gd name="connsiteY1047" fmla="*/ 6080502 h 6831204"/>
              <a:gd name="connsiteX1048" fmla="*/ 825964 w 4865539"/>
              <a:gd name="connsiteY1048" fmla="*/ 6083976 h 6831204"/>
              <a:gd name="connsiteX1049" fmla="*/ 827683 w 4865539"/>
              <a:gd name="connsiteY1049" fmla="*/ 6091917 h 6831204"/>
              <a:gd name="connsiteX1050" fmla="*/ 829588 w 4865539"/>
              <a:gd name="connsiteY1050" fmla="*/ 6101348 h 6831204"/>
              <a:gd name="connsiteX1051" fmla="*/ 830926 w 4865539"/>
              <a:gd name="connsiteY1051" fmla="*/ 6106312 h 6831204"/>
              <a:gd name="connsiteX1052" fmla="*/ 832453 w 4865539"/>
              <a:gd name="connsiteY1052" fmla="*/ 6112270 h 6831204"/>
              <a:gd name="connsiteX1053" fmla="*/ 834170 w 4865539"/>
              <a:gd name="connsiteY1053" fmla="*/ 6117232 h 6831204"/>
              <a:gd name="connsiteX1054" fmla="*/ 836267 w 4865539"/>
              <a:gd name="connsiteY1054" fmla="*/ 6122196 h 6831204"/>
              <a:gd name="connsiteX1055" fmla="*/ 834933 w 4865539"/>
              <a:gd name="connsiteY1055" fmla="*/ 6124677 h 6831204"/>
              <a:gd name="connsiteX1056" fmla="*/ 834170 w 4865539"/>
              <a:gd name="connsiteY1056" fmla="*/ 6126662 h 6831204"/>
              <a:gd name="connsiteX1057" fmla="*/ 833596 w 4865539"/>
              <a:gd name="connsiteY1057" fmla="*/ 6129641 h 6831204"/>
              <a:gd name="connsiteX1058" fmla="*/ 833215 w 4865539"/>
              <a:gd name="connsiteY1058" fmla="*/ 6132618 h 6831204"/>
              <a:gd name="connsiteX1059" fmla="*/ 833215 w 4865539"/>
              <a:gd name="connsiteY1059" fmla="*/ 6135597 h 6831204"/>
              <a:gd name="connsiteX1060" fmla="*/ 833215 w 4865539"/>
              <a:gd name="connsiteY1060" fmla="*/ 6138080 h 6831204"/>
              <a:gd name="connsiteX1061" fmla="*/ 833406 w 4865539"/>
              <a:gd name="connsiteY1061" fmla="*/ 6141057 h 6831204"/>
              <a:gd name="connsiteX1062" fmla="*/ 833789 w 4865539"/>
              <a:gd name="connsiteY1062" fmla="*/ 6144532 h 6831204"/>
              <a:gd name="connsiteX1063" fmla="*/ 834933 w 4865539"/>
              <a:gd name="connsiteY1063" fmla="*/ 6150983 h 6831204"/>
              <a:gd name="connsiteX1064" fmla="*/ 836458 w 4865539"/>
              <a:gd name="connsiteY1064" fmla="*/ 6157933 h 6831204"/>
              <a:gd name="connsiteX1065" fmla="*/ 839703 w 4865539"/>
              <a:gd name="connsiteY1065" fmla="*/ 6171334 h 6831204"/>
              <a:gd name="connsiteX1066" fmla="*/ 838176 w 4865539"/>
              <a:gd name="connsiteY1066" fmla="*/ 6171831 h 6831204"/>
              <a:gd name="connsiteX1067" fmla="*/ 836649 w 4865539"/>
              <a:gd name="connsiteY1067" fmla="*/ 6172325 h 6831204"/>
              <a:gd name="connsiteX1068" fmla="*/ 835314 w 4865539"/>
              <a:gd name="connsiteY1068" fmla="*/ 6173817 h 6831204"/>
              <a:gd name="connsiteX1069" fmla="*/ 834360 w 4865539"/>
              <a:gd name="connsiteY1069" fmla="*/ 6174810 h 6831204"/>
              <a:gd name="connsiteX1070" fmla="*/ 833596 w 4865539"/>
              <a:gd name="connsiteY1070" fmla="*/ 6176298 h 6831204"/>
              <a:gd name="connsiteX1071" fmla="*/ 832833 w 4865539"/>
              <a:gd name="connsiteY1071" fmla="*/ 6178283 h 6831204"/>
              <a:gd name="connsiteX1072" fmla="*/ 832453 w 4865539"/>
              <a:gd name="connsiteY1072" fmla="*/ 6179773 h 6831204"/>
              <a:gd name="connsiteX1073" fmla="*/ 832261 w 4865539"/>
              <a:gd name="connsiteY1073" fmla="*/ 6182254 h 6831204"/>
              <a:gd name="connsiteX1074" fmla="*/ 832261 w 4865539"/>
              <a:gd name="connsiteY1074" fmla="*/ 6184737 h 6831204"/>
              <a:gd name="connsiteX1075" fmla="*/ 832261 w 4865539"/>
              <a:gd name="connsiteY1075" fmla="*/ 6187218 h 6831204"/>
              <a:gd name="connsiteX1076" fmla="*/ 832453 w 4865539"/>
              <a:gd name="connsiteY1076" fmla="*/ 6192678 h 6831204"/>
              <a:gd name="connsiteX1077" fmla="*/ 833406 w 4865539"/>
              <a:gd name="connsiteY1077" fmla="*/ 6198633 h 6831204"/>
              <a:gd name="connsiteX1078" fmla="*/ 834170 w 4865539"/>
              <a:gd name="connsiteY1078" fmla="*/ 6205583 h 6831204"/>
              <a:gd name="connsiteX1079" fmla="*/ 836842 w 4865539"/>
              <a:gd name="connsiteY1079" fmla="*/ 6219482 h 6831204"/>
              <a:gd name="connsiteX1080" fmla="*/ 837985 w 4865539"/>
              <a:gd name="connsiteY1080" fmla="*/ 6226925 h 6831204"/>
              <a:gd name="connsiteX1081" fmla="*/ 839130 w 4865539"/>
              <a:gd name="connsiteY1081" fmla="*/ 6233378 h 6831204"/>
              <a:gd name="connsiteX1082" fmla="*/ 839894 w 4865539"/>
              <a:gd name="connsiteY1082" fmla="*/ 6240328 h 6831204"/>
              <a:gd name="connsiteX1083" fmla="*/ 840467 w 4865539"/>
              <a:gd name="connsiteY1083" fmla="*/ 6247275 h 6831204"/>
              <a:gd name="connsiteX1084" fmla="*/ 840467 w 4865539"/>
              <a:gd name="connsiteY1084" fmla="*/ 6250750 h 6831204"/>
              <a:gd name="connsiteX1085" fmla="*/ 840467 w 4865539"/>
              <a:gd name="connsiteY1085" fmla="*/ 6253727 h 6831204"/>
              <a:gd name="connsiteX1086" fmla="*/ 840083 w 4865539"/>
              <a:gd name="connsiteY1086" fmla="*/ 6256706 h 6831204"/>
              <a:gd name="connsiteX1087" fmla="*/ 760559 w 4865539"/>
              <a:gd name="connsiteY1087" fmla="*/ 6512824 h 6831204"/>
              <a:gd name="connsiteX1088" fmla="*/ 759232 w 4865539"/>
              <a:gd name="connsiteY1088" fmla="*/ 6512330 h 6831204"/>
              <a:gd name="connsiteX1089" fmla="*/ 757904 w 4865539"/>
              <a:gd name="connsiteY1089" fmla="*/ 6511341 h 6831204"/>
              <a:gd name="connsiteX1090" fmla="*/ 756574 w 4865539"/>
              <a:gd name="connsiteY1090" fmla="*/ 6510351 h 6831204"/>
              <a:gd name="connsiteX1091" fmla="*/ 755246 w 4865539"/>
              <a:gd name="connsiteY1091" fmla="*/ 6508865 h 6831204"/>
              <a:gd name="connsiteX1092" fmla="*/ 752397 w 4865539"/>
              <a:gd name="connsiteY1092" fmla="*/ 6504909 h 6831204"/>
              <a:gd name="connsiteX1093" fmla="*/ 749933 w 4865539"/>
              <a:gd name="connsiteY1093" fmla="*/ 6498971 h 6831204"/>
              <a:gd name="connsiteX1094" fmla="*/ 747274 w 4865539"/>
              <a:gd name="connsiteY1094" fmla="*/ 6492539 h 6831204"/>
              <a:gd name="connsiteX1095" fmla="*/ 744806 w 4865539"/>
              <a:gd name="connsiteY1095" fmla="*/ 6485611 h 6831204"/>
              <a:gd name="connsiteX1096" fmla="*/ 742340 w 4865539"/>
              <a:gd name="connsiteY1096" fmla="*/ 6477202 h 6831204"/>
              <a:gd name="connsiteX1097" fmla="*/ 740252 w 4865539"/>
              <a:gd name="connsiteY1097" fmla="*/ 6469285 h 6831204"/>
              <a:gd name="connsiteX1098" fmla="*/ 738544 w 4865539"/>
              <a:gd name="connsiteY1098" fmla="*/ 6460876 h 6831204"/>
              <a:gd name="connsiteX1099" fmla="*/ 737025 w 4865539"/>
              <a:gd name="connsiteY1099" fmla="*/ 6452959 h 6831204"/>
              <a:gd name="connsiteX1100" fmla="*/ 735696 w 4865539"/>
              <a:gd name="connsiteY1100" fmla="*/ 6444548 h 6831204"/>
              <a:gd name="connsiteX1101" fmla="*/ 734749 w 4865539"/>
              <a:gd name="connsiteY1101" fmla="*/ 6437126 h 6831204"/>
              <a:gd name="connsiteX1102" fmla="*/ 734369 w 4865539"/>
              <a:gd name="connsiteY1102" fmla="*/ 6430199 h 6831204"/>
              <a:gd name="connsiteX1103" fmla="*/ 737215 w 4865539"/>
              <a:gd name="connsiteY1103" fmla="*/ 6429705 h 6831204"/>
              <a:gd name="connsiteX1104" fmla="*/ 739112 w 4865539"/>
              <a:gd name="connsiteY1104" fmla="*/ 6427726 h 6831204"/>
              <a:gd name="connsiteX1105" fmla="*/ 740061 w 4865539"/>
              <a:gd name="connsiteY1105" fmla="*/ 6426738 h 6831204"/>
              <a:gd name="connsiteX1106" fmla="*/ 740632 w 4865539"/>
              <a:gd name="connsiteY1106" fmla="*/ 6425746 h 6831204"/>
              <a:gd name="connsiteX1107" fmla="*/ 741202 w 4865539"/>
              <a:gd name="connsiteY1107" fmla="*/ 6424759 h 6831204"/>
              <a:gd name="connsiteX1108" fmla="*/ 741390 w 4865539"/>
              <a:gd name="connsiteY1108" fmla="*/ 6422779 h 6831204"/>
              <a:gd name="connsiteX1109" fmla="*/ 741770 w 4865539"/>
              <a:gd name="connsiteY1109" fmla="*/ 6419315 h 6831204"/>
              <a:gd name="connsiteX1110" fmla="*/ 741580 w 4865539"/>
              <a:gd name="connsiteY1110" fmla="*/ 6415358 h 6831204"/>
              <a:gd name="connsiteX1111" fmla="*/ 741202 w 4865539"/>
              <a:gd name="connsiteY1111" fmla="*/ 6410905 h 6831204"/>
              <a:gd name="connsiteX1112" fmla="*/ 740442 w 4865539"/>
              <a:gd name="connsiteY1112" fmla="*/ 6405957 h 6831204"/>
              <a:gd name="connsiteX1113" fmla="*/ 738352 w 4865539"/>
              <a:gd name="connsiteY1113" fmla="*/ 6395073 h 6831204"/>
              <a:gd name="connsiteX1114" fmla="*/ 735696 w 4865539"/>
              <a:gd name="connsiteY1114" fmla="*/ 6383199 h 6831204"/>
              <a:gd name="connsiteX1115" fmla="*/ 733230 w 4865539"/>
              <a:gd name="connsiteY1115" fmla="*/ 6371323 h 6831204"/>
              <a:gd name="connsiteX1116" fmla="*/ 732472 w 4865539"/>
              <a:gd name="connsiteY1116" fmla="*/ 6364893 h 6831204"/>
              <a:gd name="connsiteX1117" fmla="*/ 731711 w 4865539"/>
              <a:gd name="connsiteY1117" fmla="*/ 6358956 h 6831204"/>
              <a:gd name="connsiteX1118" fmla="*/ 738733 w 4865539"/>
              <a:gd name="connsiteY1118" fmla="*/ 6380724 h 6831204"/>
              <a:gd name="connsiteX1119" fmla="*/ 743858 w 4865539"/>
              <a:gd name="connsiteY1119" fmla="*/ 6399032 h 6831204"/>
              <a:gd name="connsiteX1120" fmla="*/ 748224 w 4865539"/>
              <a:gd name="connsiteY1120" fmla="*/ 6414862 h 6831204"/>
              <a:gd name="connsiteX1121" fmla="*/ 752019 w 4865539"/>
              <a:gd name="connsiteY1121" fmla="*/ 6429705 h 6831204"/>
              <a:gd name="connsiteX1122" fmla="*/ 755436 w 4865539"/>
              <a:gd name="connsiteY1122" fmla="*/ 6445044 h 6831204"/>
              <a:gd name="connsiteX1123" fmla="*/ 759042 w 4865539"/>
              <a:gd name="connsiteY1123" fmla="*/ 6461370 h 6831204"/>
              <a:gd name="connsiteX1124" fmla="*/ 767963 w 4865539"/>
              <a:gd name="connsiteY1124" fmla="*/ 6503423 h 6831204"/>
              <a:gd name="connsiteX1125" fmla="*/ 766634 w 4865539"/>
              <a:gd name="connsiteY1125" fmla="*/ 6506392 h 6831204"/>
              <a:gd name="connsiteX1126" fmla="*/ 765495 w 4865539"/>
              <a:gd name="connsiteY1126" fmla="*/ 6508865 h 6831204"/>
              <a:gd name="connsiteX1127" fmla="*/ 764546 w 4865539"/>
              <a:gd name="connsiteY1127" fmla="*/ 6510351 h 6831204"/>
              <a:gd name="connsiteX1128" fmla="*/ 763218 w 4865539"/>
              <a:gd name="connsiteY1128" fmla="*/ 6511341 h 6831204"/>
              <a:gd name="connsiteX1129" fmla="*/ 761888 w 4865539"/>
              <a:gd name="connsiteY1129" fmla="*/ 6512330 h 6831204"/>
              <a:gd name="connsiteX1130" fmla="*/ 1118077 w 4865539"/>
              <a:gd name="connsiteY1130" fmla="*/ 6525233 h 6831204"/>
              <a:gd name="connsiteX1131" fmla="*/ 1115453 w 4865539"/>
              <a:gd name="connsiteY1131" fmla="*/ 6524744 h 6831204"/>
              <a:gd name="connsiteX1132" fmla="*/ 1112831 w 4865539"/>
              <a:gd name="connsiteY1132" fmla="*/ 6523764 h 6831204"/>
              <a:gd name="connsiteX1133" fmla="*/ 1110581 w 4865539"/>
              <a:gd name="connsiteY1133" fmla="*/ 6521804 h 6831204"/>
              <a:gd name="connsiteX1134" fmla="*/ 1108145 w 4865539"/>
              <a:gd name="connsiteY1134" fmla="*/ 6518865 h 6831204"/>
              <a:gd name="connsiteX1135" fmla="*/ 1106271 w 4865539"/>
              <a:gd name="connsiteY1135" fmla="*/ 6514948 h 6831204"/>
              <a:gd name="connsiteX1136" fmla="*/ 1104022 w 4865539"/>
              <a:gd name="connsiteY1136" fmla="*/ 6511029 h 6831204"/>
              <a:gd name="connsiteX1137" fmla="*/ 1102338 w 4865539"/>
              <a:gd name="connsiteY1137" fmla="*/ 6506130 h 6831204"/>
              <a:gd name="connsiteX1138" fmla="*/ 1100275 w 4865539"/>
              <a:gd name="connsiteY1138" fmla="*/ 6501232 h 6831204"/>
              <a:gd name="connsiteX1139" fmla="*/ 1096901 w 4865539"/>
              <a:gd name="connsiteY1139" fmla="*/ 6488985 h 6831204"/>
              <a:gd name="connsiteX1140" fmla="*/ 1093527 w 4865539"/>
              <a:gd name="connsiteY1140" fmla="*/ 6476252 h 6831204"/>
              <a:gd name="connsiteX1141" fmla="*/ 1089967 w 4865539"/>
              <a:gd name="connsiteY1141" fmla="*/ 6463518 h 6831204"/>
              <a:gd name="connsiteX1142" fmla="*/ 1086595 w 4865539"/>
              <a:gd name="connsiteY1142" fmla="*/ 6450781 h 6831204"/>
              <a:gd name="connsiteX1143" fmla="*/ 1087720 w 4865539"/>
              <a:gd name="connsiteY1143" fmla="*/ 6451271 h 6831204"/>
              <a:gd name="connsiteX1144" fmla="*/ 1089219 w 4865539"/>
              <a:gd name="connsiteY1144" fmla="*/ 6453231 h 6831204"/>
              <a:gd name="connsiteX1145" fmla="*/ 1091092 w 4865539"/>
              <a:gd name="connsiteY1145" fmla="*/ 6455190 h 6831204"/>
              <a:gd name="connsiteX1146" fmla="*/ 1093340 w 4865539"/>
              <a:gd name="connsiteY1146" fmla="*/ 6458127 h 6831204"/>
              <a:gd name="connsiteX1147" fmla="*/ 1098026 w 4865539"/>
              <a:gd name="connsiteY1147" fmla="*/ 6466457 h 6831204"/>
              <a:gd name="connsiteX1148" fmla="*/ 1102897 w 4865539"/>
              <a:gd name="connsiteY1148" fmla="*/ 6477232 h 6831204"/>
              <a:gd name="connsiteX1149" fmla="*/ 1107957 w 4865539"/>
              <a:gd name="connsiteY1149" fmla="*/ 6488985 h 6831204"/>
              <a:gd name="connsiteX1150" fmla="*/ 1110206 w 4865539"/>
              <a:gd name="connsiteY1150" fmla="*/ 6495355 h 6831204"/>
              <a:gd name="connsiteX1151" fmla="*/ 1112453 w 4865539"/>
              <a:gd name="connsiteY1151" fmla="*/ 6501724 h 6831204"/>
              <a:gd name="connsiteX1152" fmla="*/ 1114140 w 4865539"/>
              <a:gd name="connsiteY1152" fmla="*/ 6507600 h 6831204"/>
              <a:gd name="connsiteX1153" fmla="*/ 1115829 w 4865539"/>
              <a:gd name="connsiteY1153" fmla="*/ 6513968 h 6831204"/>
              <a:gd name="connsiteX1154" fmla="*/ 1117139 w 4865539"/>
              <a:gd name="connsiteY1154" fmla="*/ 6519355 h 6831204"/>
              <a:gd name="connsiteX1155" fmla="*/ 883622 w 4865539"/>
              <a:gd name="connsiteY1155" fmla="*/ 6594721 h 6831204"/>
              <a:gd name="connsiteX1156" fmla="*/ 881173 w 4865539"/>
              <a:gd name="connsiteY1156" fmla="*/ 6593242 h 6831204"/>
              <a:gd name="connsiteX1157" fmla="*/ 879479 w 4865539"/>
              <a:gd name="connsiteY1157" fmla="*/ 6590775 h 6831204"/>
              <a:gd name="connsiteX1158" fmla="*/ 877784 w 4865539"/>
              <a:gd name="connsiteY1158" fmla="*/ 6587812 h 6831204"/>
              <a:gd name="connsiteX1159" fmla="*/ 876467 w 4865539"/>
              <a:gd name="connsiteY1159" fmla="*/ 6585346 h 6831204"/>
              <a:gd name="connsiteX1160" fmla="*/ 875337 w 4865539"/>
              <a:gd name="connsiteY1160" fmla="*/ 6581890 h 6831204"/>
              <a:gd name="connsiteX1161" fmla="*/ 874583 w 4865539"/>
              <a:gd name="connsiteY1161" fmla="*/ 6578437 h 6831204"/>
              <a:gd name="connsiteX1162" fmla="*/ 873077 w 4865539"/>
              <a:gd name="connsiteY1162" fmla="*/ 6573007 h 6831204"/>
              <a:gd name="connsiteX1163" fmla="*/ 872512 w 4865539"/>
              <a:gd name="connsiteY1163" fmla="*/ 6571033 h 6831204"/>
              <a:gd name="connsiteX1164" fmla="*/ 872135 w 4865539"/>
              <a:gd name="connsiteY1164" fmla="*/ 6570045 h 6831204"/>
              <a:gd name="connsiteX1165" fmla="*/ 871570 w 4865539"/>
              <a:gd name="connsiteY1165" fmla="*/ 6570045 h 6831204"/>
              <a:gd name="connsiteX1166" fmla="*/ 871007 w 4865539"/>
              <a:gd name="connsiteY1166" fmla="*/ 6571033 h 6831204"/>
              <a:gd name="connsiteX1167" fmla="*/ 870629 w 4865539"/>
              <a:gd name="connsiteY1167" fmla="*/ 6573007 h 6831204"/>
              <a:gd name="connsiteX1168" fmla="*/ 870064 w 4865539"/>
              <a:gd name="connsiteY1168" fmla="*/ 6576461 h 6831204"/>
              <a:gd name="connsiteX1169" fmla="*/ 868182 w 4865539"/>
              <a:gd name="connsiteY1169" fmla="*/ 6589295 h 6831204"/>
              <a:gd name="connsiteX1170" fmla="*/ 866674 w 4865539"/>
              <a:gd name="connsiteY1170" fmla="*/ 6582877 h 6831204"/>
              <a:gd name="connsiteX1171" fmla="*/ 865734 w 4865539"/>
              <a:gd name="connsiteY1171" fmla="*/ 6576461 h 6831204"/>
              <a:gd name="connsiteX1172" fmla="*/ 864038 w 4865539"/>
              <a:gd name="connsiteY1172" fmla="*/ 6564123 h 6831204"/>
              <a:gd name="connsiteX1173" fmla="*/ 863098 w 4865539"/>
              <a:gd name="connsiteY1173" fmla="*/ 6557708 h 6831204"/>
              <a:gd name="connsiteX1174" fmla="*/ 861969 w 4865539"/>
              <a:gd name="connsiteY1174" fmla="*/ 6551785 h 6831204"/>
              <a:gd name="connsiteX1175" fmla="*/ 860274 w 4865539"/>
              <a:gd name="connsiteY1175" fmla="*/ 6544876 h 6831204"/>
              <a:gd name="connsiteX1176" fmla="*/ 857637 w 4865539"/>
              <a:gd name="connsiteY1176" fmla="*/ 6537966 h 6831204"/>
              <a:gd name="connsiteX1177" fmla="*/ 858956 w 4865539"/>
              <a:gd name="connsiteY1177" fmla="*/ 6534511 h 6831204"/>
              <a:gd name="connsiteX1178" fmla="*/ 860274 w 4865539"/>
              <a:gd name="connsiteY1178" fmla="*/ 6532044 h 6831204"/>
              <a:gd name="connsiteX1179" fmla="*/ 863098 w 4865539"/>
              <a:gd name="connsiteY1179" fmla="*/ 6527110 h 6831204"/>
              <a:gd name="connsiteX1180" fmla="*/ 866109 w 4865539"/>
              <a:gd name="connsiteY1180" fmla="*/ 6523161 h 6831204"/>
              <a:gd name="connsiteX1181" fmla="*/ 869501 w 4865539"/>
              <a:gd name="connsiteY1181" fmla="*/ 6519706 h 6831204"/>
              <a:gd name="connsiteX1182" fmla="*/ 873077 w 4865539"/>
              <a:gd name="connsiteY1182" fmla="*/ 6516745 h 6831204"/>
              <a:gd name="connsiteX1183" fmla="*/ 877031 w 4865539"/>
              <a:gd name="connsiteY1183" fmla="*/ 6513784 h 6831204"/>
              <a:gd name="connsiteX1184" fmla="*/ 885692 w 4865539"/>
              <a:gd name="connsiteY1184" fmla="*/ 6507860 h 6831204"/>
              <a:gd name="connsiteX1185" fmla="*/ 892657 w 4865539"/>
              <a:gd name="connsiteY1185" fmla="*/ 6525628 h 6831204"/>
              <a:gd name="connsiteX1186" fmla="*/ 895671 w 4865539"/>
              <a:gd name="connsiteY1186" fmla="*/ 6534017 h 6831204"/>
              <a:gd name="connsiteX1187" fmla="*/ 897177 w 4865539"/>
              <a:gd name="connsiteY1187" fmla="*/ 6538462 h 6831204"/>
              <a:gd name="connsiteX1188" fmla="*/ 898307 w 4865539"/>
              <a:gd name="connsiteY1188" fmla="*/ 6542407 h 6831204"/>
              <a:gd name="connsiteX1189" fmla="*/ 899436 w 4865539"/>
              <a:gd name="connsiteY1189" fmla="*/ 6546357 h 6831204"/>
              <a:gd name="connsiteX1190" fmla="*/ 900003 w 4865539"/>
              <a:gd name="connsiteY1190" fmla="*/ 6550798 h 6831204"/>
              <a:gd name="connsiteX1191" fmla="*/ 900568 w 4865539"/>
              <a:gd name="connsiteY1191" fmla="*/ 6554747 h 6831204"/>
              <a:gd name="connsiteX1192" fmla="*/ 900568 w 4865539"/>
              <a:gd name="connsiteY1192" fmla="*/ 6558695 h 6831204"/>
              <a:gd name="connsiteX1193" fmla="*/ 900189 w 4865539"/>
              <a:gd name="connsiteY1193" fmla="*/ 6562644 h 6831204"/>
              <a:gd name="connsiteX1194" fmla="*/ 899626 w 4865539"/>
              <a:gd name="connsiteY1194" fmla="*/ 6566099 h 6831204"/>
              <a:gd name="connsiteX1195" fmla="*/ 898496 w 4865539"/>
              <a:gd name="connsiteY1195" fmla="*/ 6569060 h 6831204"/>
              <a:gd name="connsiteX1196" fmla="*/ 896989 w 4865539"/>
              <a:gd name="connsiteY1196" fmla="*/ 6572515 h 6831204"/>
              <a:gd name="connsiteX1197" fmla="*/ 894354 w 4865539"/>
              <a:gd name="connsiteY1197" fmla="*/ 6566591 h 6831204"/>
              <a:gd name="connsiteX1198" fmla="*/ 892281 w 4865539"/>
              <a:gd name="connsiteY1198" fmla="*/ 6562148 h 6831204"/>
              <a:gd name="connsiteX1199" fmla="*/ 890400 w 4865539"/>
              <a:gd name="connsiteY1199" fmla="*/ 6559189 h 6831204"/>
              <a:gd name="connsiteX1200" fmla="*/ 888893 w 4865539"/>
              <a:gd name="connsiteY1200" fmla="*/ 6557708 h 6831204"/>
              <a:gd name="connsiteX1201" fmla="*/ 887764 w 4865539"/>
              <a:gd name="connsiteY1201" fmla="*/ 6557214 h 6831204"/>
              <a:gd name="connsiteX1202" fmla="*/ 886822 w 4865539"/>
              <a:gd name="connsiteY1202" fmla="*/ 6558695 h 6831204"/>
              <a:gd name="connsiteX1203" fmla="*/ 886069 w 4865539"/>
              <a:gd name="connsiteY1203" fmla="*/ 6560175 h 6831204"/>
              <a:gd name="connsiteX1204" fmla="*/ 885505 w 4865539"/>
              <a:gd name="connsiteY1204" fmla="*/ 6562644 h 6831204"/>
              <a:gd name="connsiteX1205" fmla="*/ 885128 w 4865539"/>
              <a:gd name="connsiteY1205" fmla="*/ 6566099 h 6831204"/>
              <a:gd name="connsiteX1206" fmla="*/ 884939 w 4865539"/>
              <a:gd name="connsiteY1206" fmla="*/ 6569060 h 6831204"/>
              <a:gd name="connsiteX1207" fmla="*/ 884751 w 4865539"/>
              <a:gd name="connsiteY1207" fmla="*/ 6577943 h 6831204"/>
              <a:gd name="connsiteX1208" fmla="*/ 884187 w 4865539"/>
              <a:gd name="connsiteY1208" fmla="*/ 6586826 h 6831204"/>
              <a:gd name="connsiteX1209" fmla="*/ 883997 w 4865539"/>
              <a:gd name="connsiteY1209" fmla="*/ 6590775 h 6831204"/>
              <a:gd name="connsiteX1210" fmla="*/ 1160176 w 4865539"/>
              <a:gd name="connsiteY1210" fmla="*/ 6614576 h 6831204"/>
              <a:gd name="connsiteX1211" fmla="*/ 1158612 w 4865539"/>
              <a:gd name="connsiteY1211" fmla="*/ 6614576 h 6831204"/>
              <a:gd name="connsiteX1212" fmla="*/ 1157050 w 4865539"/>
              <a:gd name="connsiteY1212" fmla="*/ 6614092 h 6831204"/>
              <a:gd name="connsiteX1213" fmla="*/ 1155289 w 4865539"/>
              <a:gd name="connsiteY1213" fmla="*/ 6613122 h 6831204"/>
              <a:gd name="connsiteX1214" fmla="*/ 1153138 w 4865539"/>
              <a:gd name="connsiteY1214" fmla="*/ 6611183 h 6831204"/>
              <a:gd name="connsiteX1215" fmla="*/ 1151379 w 4865539"/>
              <a:gd name="connsiteY1215" fmla="*/ 6608759 h 6831204"/>
              <a:gd name="connsiteX1216" fmla="*/ 1149424 w 4865539"/>
              <a:gd name="connsiteY1216" fmla="*/ 6605848 h 6831204"/>
              <a:gd name="connsiteX1217" fmla="*/ 1147470 w 4865539"/>
              <a:gd name="connsiteY1217" fmla="*/ 6602452 h 6831204"/>
              <a:gd name="connsiteX1218" fmla="*/ 1145515 w 4865539"/>
              <a:gd name="connsiteY1218" fmla="*/ 6598573 h 6831204"/>
              <a:gd name="connsiteX1219" fmla="*/ 1143757 w 4865539"/>
              <a:gd name="connsiteY1219" fmla="*/ 6594210 h 6831204"/>
              <a:gd name="connsiteX1220" fmla="*/ 1142191 w 4865539"/>
              <a:gd name="connsiteY1220" fmla="*/ 6589845 h 6831204"/>
              <a:gd name="connsiteX1221" fmla="*/ 1140823 w 4865539"/>
              <a:gd name="connsiteY1221" fmla="*/ 6584026 h 6831204"/>
              <a:gd name="connsiteX1222" fmla="*/ 1140042 w 4865539"/>
              <a:gd name="connsiteY1222" fmla="*/ 6578691 h 6831204"/>
              <a:gd name="connsiteX1223" fmla="*/ 1139063 w 4865539"/>
              <a:gd name="connsiteY1223" fmla="*/ 6572386 h 6831204"/>
              <a:gd name="connsiteX1224" fmla="*/ 1141410 w 4865539"/>
              <a:gd name="connsiteY1224" fmla="*/ 6572386 h 6831204"/>
              <a:gd name="connsiteX1225" fmla="*/ 1143170 w 4865539"/>
              <a:gd name="connsiteY1225" fmla="*/ 6572872 h 6831204"/>
              <a:gd name="connsiteX1226" fmla="*/ 1144928 w 4865539"/>
              <a:gd name="connsiteY1226" fmla="*/ 6574809 h 6831204"/>
              <a:gd name="connsiteX1227" fmla="*/ 1146298 w 4865539"/>
              <a:gd name="connsiteY1227" fmla="*/ 6576265 h 6831204"/>
              <a:gd name="connsiteX1228" fmla="*/ 1147861 w 4865539"/>
              <a:gd name="connsiteY1228" fmla="*/ 6579175 h 6831204"/>
              <a:gd name="connsiteX1229" fmla="*/ 1149034 w 4865539"/>
              <a:gd name="connsiteY1229" fmla="*/ 6582570 h 6831204"/>
              <a:gd name="connsiteX1230" fmla="*/ 1151184 w 4865539"/>
              <a:gd name="connsiteY1230" fmla="*/ 6589359 h 6831204"/>
              <a:gd name="connsiteX1231" fmla="*/ 1153531 w 4865539"/>
              <a:gd name="connsiteY1231" fmla="*/ 6597119 h 6831204"/>
              <a:gd name="connsiteX1232" fmla="*/ 1154899 w 4865539"/>
              <a:gd name="connsiteY1232" fmla="*/ 6600029 h 6831204"/>
              <a:gd name="connsiteX1233" fmla="*/ 1155876 w 4865539"/>
              <a:gd name="connsiteY1233" fmla="*/ 6603422 h 6831204"/>
              <a:gd name="connsiteX1234" fmla="*/ 1157441 w 4865539"/>
              <a:gd name="connsiteY1234" fmla="*/ 6606333 h 6831204"/>
              <a:gd name="connsiteX1235" fmla="*/ 1159004 w 4865539"/>
              <a:gd name="connsiteY1235" fmla="*/ 6608759 h 6831204"/>
              <a:gd name="connsiteX1236" fmla="*/ 1160959 w 4865539"/>
              <a:gd name="connsiteY1236" fmla="*/ 6610211 h 6831204"/>
              <a:gd name="connsiteX1237" fmla="*/ 1162913 w 4865539"/>
              <a:gd name="connsiteY1237" fmla="*/ 6610699 h 6831204"/>
              <a:gd name="connsiteX1238" fmla="*/ 1162132 w 4865539"/>
              <a:gd name="connsiteY1238" fmla="*/ 6613122 h 6831204"/>
              <a:gd name="connsiteX1239" fmla="*/ 1161350 w 4865539"/>
              <a:gd name="connsiteY1239" fmla="*/ 6614092 h 6831204"/>
              <a:gd name="connsiteX1240" fmla="*/ 860127 w 4865539"/>
              <a:gd name="connsiteY1240" fmla="*/ 6661730 h 6831204"/>
              <a:gd name="connsiteX1241" fmla="*/ 859545 w 4865539"/>
              <a:gd name="connsiteY1241" fmla="*/ 6658841 h 6831204"/>
              <a:gd name="connsiteX1242" fmla="*/ 859545 w 4865539"/>
              <a:gd name="connsiteY1242" fmla="*/ 6655953 h 6831204"/>
              <a:gd name="connsiteX1243" fmla="*/ 859545 w 4865539"/>
              <a:gd name="connsiteY1243" fmla="*/ 6653063 h 6831204"/>
              <a:gd name="connsiteX1244" fmla="*/ 859545 w 4865539"/>
              <a:gd name="connsiteY1244" fmla="*/ 6650658 h 6831204"/>
              <a:gd name="connsiteX1245" fmla="*/ 860127 w 4865539"/>
              <a:gd name="connsiteY1245" fmla="*/ 6648248 h 6831204"/>
              <a:gd name="connsiteX1246" fmla="*/ 860321 w 4865539"/>
              <a:gd name="connsiteY1246" fmla="*/ 6645358 h 6831204"/>
              <a:gd name="connsiteX1247" fmla="*/ 861680 w 4865539"/>
              <a:gd name="connsiteY1247" fmla="*/ 6641025 h 6831204"/>
              <a:gd name="connsiteX1248" fmla="*/ 863232 w 4865539"/>
              <a:gd name="connsiteY1248" fmla="*/ 6637653 h 6831204"/>
              <a:gd name="connsiteX1249" fmla="*/ 864979 w 4865539"/>
              <a:gd name="connsiteY1249" fmla="*/ 6634284 h 6831204"/>
              <a:gd name="connsiteX1250" fmla="*/ 867306 w 4865539"/>
              <a:gd name="connsiteY1250" fmla="*/ 6632356 h 6831204"/>
              <a:gd name="connsiteX1251" fmla="*/ 869440 w 4865539"/>
              <a:gd name="connsiteY1251" fmla="*/ 6630430 h 6831204"/>
              <a:gd name="connsiteX1252" fmla="*/ 871769 w 4865539"/>
              <a:gd name="connsiteY1252" fmla="*/ 6629466 h 6831204"/>
              <a:gd name="connsiteX1253" fmla="*/ 873905 w 4865539"/>
              <a:gd name="connsiteY1253" fmla="*/ 6629466 h 6831204"/>
              <a:gd name="connsiteX1254" fmla="*/ 876233 w 4865539"/>
              <a:gd name="connsiteY1254" fmla="*/ 6629948 h 6831204"/>
              <a:gd name="connsiteX1255" fmla="*/ 878172 w 4865539"/>
              <a:gd name="connsiteY1255" fmla="*/ 6631874 h 6831204"/>
              <a:gd name="connsiteX1256" fmla="*/ 879919 w 4865539"/>
              <a:gd name="connsiteY1256" fmla="*/ 6634284 h 6831204"/>
              <a:gd name="connsiteX1257" fmla="*/ 880696 w 4865539"/>
              <a:gd name="connsiteY1257" fmla="*/ 6636210 h 6831204"/>
              <a:gd name="connsiteX1258" fmla="*/ 881277 w 4865539"/>
              <a:gd name="connsiteY1258" fmla="*/ 6638135 h 6831204"/>
              <a:gd name="connsiteX1259" fmla="*/ 881665 w 4865539"/>
              <a:gd name="connsiteY1259" fmla="*/ 6640543 h 6831204"/>
              <a:gd name="connsiteX1260" fmla="*/ 882246 w 4865539"/>
              <a:gd name="connsiteY1260" fmla="*/ 6643433 h 6831204"/>
              <a:gd name="connsiteX1261" fmla="*/ 882441 w 4865539"/>
              <a:gd name="connsiteY1261" fmla="*/ 6645840 h 6831204"/>
              <a:gd name="connsiteX1262" fmla="*/ 882441 w 4865539"/>
              <a:gd name="connsiteY1262" fmla="*/ 6649210 h 6831204"/>
              <a:gd name="connsiteX1263" fmla="*/ 881277 w 4865539"/>
              <a:gd name="connsiteY1263" fmla="*/ 6652102 h 6831204"/>
              <a:gd name="connsiteX1264" fmla="*/ 879919 w 4865539"/>
              <a:gd name="connsiteY1264" fmla="*/ 6654509 h 6831204"/>
              <a:gd name="connsiteX1265" fmla="*/ 878560 w 4865539"/>
              <a:gd name="connsiteY1265" fmla="*/ 6654989 h 6831204"/>
              <a:gd name="connsiteX1266" fmla="*/ 877008 w 4865539"/>
              <a:gd name="connsiteY1266" fmla="*/ 6655471 h 6831204"/>
              <a:gd name="connsiteX1267" fmla="*/ 875651 w 4865539"/>
              <a:gd name="connsiteY1267" fmla="*/ 6654989 h 6831204"/>
              <a:gd name="connsiteX1268" fmla="*/ 874098 w 4865539"/>
              <a:gd name="connsiteY1268" fmla="*/ 6654509 h 6831204"/>
              <a:gd name="connsiteX1269" fmla="*/ 870993 w 4865539"/>
              <a:gd name="connsiteY1269" fmla="*/ 6652582 h 6831204"/>
              <a:gd name="connsiteX1270" fmla="*/ 868083 w 4865539"/>
              <a:gd name="connsiteY1270" fmla="*/ 6651138 h 6831204"/>
              <a:gd name="connsiteX1271" fmla="*/ 866530 w 4865539"/>
              <a:gd name="connsiteY1271" fmla="*/ 6651138 h 6831204"/>
              <a:gd name="connsiteX1272" fmla="*/ 865172 w 4865539"/>
              <a:gd name="connsiteY1272" fmla="*/ 6651620 h 6831204"/>
              <a:gd name="connsiteX1273" fmla="*/ 863815 w 4865539"/>
              <a:gd name="connsiteY1273" fmla="*/ 6652582 h 6831204"/>
              <a:gd name="connsiteX1274" fmla="*/ 862456 w 4865539"/>
              <a:gd name="connsiteY1274" fmla="*/ 6654509 h 6831204"/>
              <a:gd name="connsiteX1275" fmla="*/ 861291 w 4865539"/>
              <a:gd name="connsiteY1275" fmla="*/ 6657879 h 6831204"/>
              <a:gd name="connsiteX1276" fmla="*/ 1272157 w 4865539"/>
              <a:gd name="connsiteY1276" fmla="*/ 6831203 h 6831204"/>
              <a:gd name="connsiteX1277" fmla="*/ 1256049 w 4865539"/>
              <a:gd name="connsiteY1277" fmla="*/ 6831203 h 6831204"/>
              <a:gd name="connsiteX1278" fmla="*/ 1256327 w 4865539"/>
              <a:gd name="connsiteY1278" fmla="*/ 6830293 h 6831204"/>
              <a:gd name="connsiteX1279" fmla="*/ 1256702 w 4865539"/>
              <a:gd name="connsiteY1279" fmla="*/ 6828316 h 6831204"/>
              <a:gd name="connsiteX1280" fmla="*/ 1256889 w 4865539"/>
              <a:gd name="connsiteY1280" fmla="*/ 6825353 h 6831204"/>
              <a:gd name="connsiteX1281" fmla="*/ 1256889 w 4865539"/>
              <a:gd name="connsiteY1281" fmla="*/ 6822883 h 6831204"/>
              <a:gd name="connsiteX1282" fmla="*/ 1256702 w 4865539"/>
              <a:gd name="connsiteY1282" fmla="*/ 6819427 h 6831204"/>
              <a:gd name="connsiteX1283" fmla="*/ 1256139 w 4865539"/>
              <a:gd name="connsiteY1283" fmla="*/ 6816955 h 6831204"/>
              <a:gd name="connsiteX1284" fmla="*/ 1255389 w 4865539"/>
              <a:gd name="connsiteY1284" fmla="*/ 6813007 h 6831204"/>
              <a:gd name="connsiteX1285" fmla="*/ 1254078 w 4865539"/>
              <a:gd name="connsiteY1285" fmla="*/ 6809548 h 6831204"/>
              <a:gd name="connsiteX1286" fmla="*/ 1252577 w 4865539"/>
              <a:gd name="connsiteY1286" fmla="*/ 6805597 h 6831204"/>
              <a:gd name="connsiteX1287" fmla="*/ 1250890 w 4865539"/>
              <a:gd name="connsiteY1287" fmla="*/ 6801153 h 6831204"/>
              <a:gd name="connsiteX1288" fmla="*/ 1248452 w 4865539"/>
              <a:gd name="connsiteY1288" fmla="*/ 6795720 h 6831204"/>
              <a:gd name="connsiteX1289" fmla="*/ 1249577 w 4865539"/>
              <a:gd name="connsiteY1289" fmla="*/ 6793745 h 6831204"/>
              <a:gd name="connsiteX1290" fmla="*/ 1250515 w 4865539"/>
              <a:gd name="connsiteY1290" fmla="*/ 6791770 h 6831204"/>
              <a:gd name="connsiteX1291" fmla="*/ 1251264 w 4865539"/>
              <a:gd name="connsiteY1291" fmla="*/ 6791276 h 6831204"/>
              <a:gd name="connsiteX1292" fmla="*/ 1252202 w 4865539"/>
              <a:gd name="connsiteY1292" fmla="*/ 6790780 h 6831204"/>
              <a:gd name="connsiteX1293" fmla="*/ 1252952 w 4865539"/>
              <a:gd name="connsiteY1293" fmla="*/ 6790780 h 6831204"/>
              <a:gd name="connsiteX1294" fmla="*/ 1253703 w 4865539"/>
              <a:gd name="connsiteY1294" fmla="*/ 6791276 h 6831204"/>
              <a:gd name="connsiteX1295" fmla="*/ 1254453 w 4865539"/>
              <a:gd name="connsiteY1295" fmla="*/ 6791770 h 6831204"/>
              <a:gd name="connsiteX1296" fmla="*/ 1255202 w 4865539"/>
              <a:gd name="connsiteY1296" fmla="*/ 6793745 h 6831204"/>
              <a:gd name="connsiteX1297" fmla="*/ 1256514 w 4865539"/>
              <a:gd name="connsiteY1297" fmla="*/ 6796706 h 6831204"/>
              <a:gd name="connsiteX1298" fmla="*/ 1257827 w 4865539"/>
              <a:gd name="connsiteY1298" fmla="*/ 6801153 h 6831204"/>
              <a:gd name="connsiteX1299" fmla="*/ 1260077 w 4865539"/>
              <a:gd name="connsiteY1299" fmla="*/ 6810042 h 6831204"/>
              <a:gd name="connsiteX1300" fmla="*/ 1261202 w 4865539"/>
              <a:gd name="connsiteY1300" fmla="*/ 6814486 h 6831204"/>
              <a:gd name="connsiteX1301" fmla="*/ 1262326 w 4865539"/>
              <a:gd name="connsiteY1301" fmla="*/ 6817945 h 6831204"/>
              <a:gd name="connsiteX1302" fmla="*/ 1263639 w 4865539"/>
              <a:gd name="connsiteY1302" fmla="*/ 6820414 h 6831204"/>
              <a:gd name="connsiteX1303" fmla="*/ 1264202 w 4865539"/>
              <a:gd name="connsiteY1303" fmla="*/ 6820906 h 6831204"/>
              <a:gd name="connsiteX1304" fmla="*/ 1264952 w 4865539"/>
              <a:gd name="connsiteY1304" fmla="*/ 6820906 h 6831204"/>
              <a:gd name="connsiteX1305" fmla="*/ 1265513 w 4865539"/>
              <a:gd name="connsiteY1305" fmla="*/ 6820414 h 6831204"/>
              <a:gd name="connsiteX1306" fmla="*/ 1266451 w 4865539"/>
              <a:gd name="connsiteY1306" fmla="*/ 6819427 h 6831204"/>
              <a:gd name="connsiteX1307" fmla="*/ 1267013 w 4865539"/>
              <a:gd name="connsiteY1307" fmla="*/ 6817945 h 6831204"/>
              <a:gd name="connsiteX1308" fmla="*/ 1267951 w 4865539"/>
              <a:gd name="connsiteY1308" fmla="*/ 6815476 h 6831204"/>
              <a:gd name="connsiteX1309" fmla="*/ 1269638 w 4865539"/>
              <a:gd name="connsiteY1309" fmla="*/ 6809054 h 6831204"/>
              <a:gd name="connsiteX1310" fmla="*/ 1271325 w 4865539"/>
              <a:gd name="connsiteY1310" fmla="*/ 6798683 h 6831204"/>
              <a:gd name="connsiteX1311" fmla="*/ 1272263 w 4865539"/>
              <a:gd name="connsiteY1311" fmla="*/ 6802140 h 6831204"/>
              <a:gd name="connsiteX1312" fmla="*/ 1272826 w 4865539"/>
              <a:gd name="connsiteY1312" fmla="*/ 6806093 h 6831204"/>
              <a:gd name="connsiteX1313" fmla="*/ 1273013 w 4865539"/>
              <a:gd name="connsiteY1313" fmla="*/ 6809548 h 6831204"/>
              <a:gd name="connsiteX1314" fmla="*/ 1273201 w 4865539"/>
              <a:gd name="connsiteY1314" fmla="*/ 6813007 h 6831204"/>
              <a:gd name="connsiteX1315" fmla="*/ 1273576 w 4865539"/>
              <a:gd name="connsiteY1315" fmla="*/ 6816955 h 6831204"/>
              <a:gd name="connsiteX1316" fmla="*/ 1273201 w 4865539"/>
              <a:gd name="connsiteY1316" fmla="*/ 6820414 h 6831204"/>
              <a:gd name="connsiteX1317" fmla="*/ 1273013 w 4865539"/>
              <a:gd name="connsiteY1317" fmla="*/ 6824365 h 6831204"/>
              <a:gd name="connsiteX1318" fmla="*/ 1272638 w 4865539"/>
              <a:gd name="connsiteY1318" fmla="*/ 6827822 h 6831204"/>
              <a:gd name="connsiteX1319" fmla="*/ 2499416 w 4865539"/>
              <a:gd name="connsiteY1319" fmla="*/ 6831204 h 6831204"/>
              <a:gd name="connsiteX1320" fmla="*/ 1741709 w 4865539"/>
              <a:gd name="connsiteY1320" fmla="*/ 6831204 h 6831204"/>
              <a:gd name="connsiteX1321" fmla="*/ 1741709 w 4865539"/>
              <a:gd name="connsiteY1321" fmla="*/ 6831203 h 6831204"/>
              <a:gd name="connsiteX1322" fmla="*/ 1714605 w 4865539"/>
              <a:gd name="connsiteY1322" fmla="*/ 6831203 h 6831204"/>
              <a:gd name="connsiteX1323" fmla="*/ 1714605 w 4865539"/>
              <a:gd name="connsiteY1323" fmla="*/ 6831204 h 6831204"/>
              <a:gd name="connsiteX1324" fmla="*/ 1698497 w 4865539"/>
              <a:gd name="connsiteY1324" fmla="*/ 6831204 h 6831204"/>
              <a:gd name="connsiteX1325" fmla="*/ 1698497 w 4865539"/>
              <a:gd name="connsiteY1325" fmla="*/ 6831203 h 6831204"/>
              <a:gd name="connsiteX1326" fmla="*/ 1299261 w 4865539"/>
              <a:gd name="connsiteY1326" fmla="*/ 6831203 h 6831204"/>
              <a:gd name="connsiteX1327" fmla="*/ 1299142 w 4865539"/>
              <a:gd name="connsiteY1327" fmla="*/ 6829446 h 6831204"/>
              <a:gd name="connsiteX1328" fmla="*/ 1298379 w 4865539"/>
              <a:gd name="connsiteY1328" fmla="*/ 6820511 h 6831204"/>
              <a:gd name="connsiteX1329" fmla="*/ 1297807 w 4865539"/>
              <a:gd name="connsiteY1329" fmla="*/ 6802642 h 6831204"/>
              <a:gd name="connsiteX1330" fmla="*/ 1297235 w 4865539"/>
              <a:gd name="connsiteY1330" fmla="*/ 6793707 h 6831204"/>
              <a:gd name="connsiteX1331" fmla="*/ 1296663 w 4865539"/>
              <a:gd name="connsiteY1331" fmla="*/ 6784275 h 6831204"/>
              <a:gd name="connsiteX1332" fmla="*/ 1295518 w 4865539"/>
              <a:gd name="connsiteY1332" fmla="*/ 6775836 h 6831204"/>
              <a:gd name="connsiteX1333" fmla="*/ 1294945 w 4865539"/>
              <a:gd name="connsiteY1333" fmla="*/ 6771370 h 6831204"/>
              <a:gd name="connsiteX1334" fmla="*/ 1293991 w 4865539"/>
              <a:gd name="connsiteY1334" fmla="*/ 6767399 h 6831204"/>
              <a:gd name="connsiteX1335" fmla="*/ 1286932 w 4865539"/>
              <a:gd name="connsiteY1335" fmla="*/ 6764422 h 6831204"/>
              <a:gd name="connsiteX1336" fmla="*/ 1280254 w 4865539"/>
              <a:gd name="connsiteY1336" fmla="*/ 6762933 h 6831204"/>
              <a:gd name="connsiteX1337" fmla="*/ 1273385 w 4865539"/>
              <a:gd name="connsiteY1337" fmla="*/ 6761939 h 6831204"/>
              <a:gd name="connsiteX1338" fmla="*/ 1270141 w 4865539"/>
              <a:gd name="connsiteY1338" fmla="*/ 6761939 h 6831204"/>
              <a:gd name="connsiteX1339" fmla="*/ 1266898 w 4865539"/>
              <a:gd name="connsiteY1339" fmla="*/ 6762435 h 6831204"/>
              <a:gd name="connsiteX1340" fmla="*/ 1263463 w 4865539"/>
              <a:gd name="connsiteY1340" fmla="*/ 6762933 h 6831204"/>
              <a:gd name="connsiteX1341" fmla="*/ 1260220 w 4865539"/>
              <a:gd name="connsiteY1341" fmla="*/ 6763925 h 6831204"/>
              <a:gd name="connsiteX1342" fmla="*/ 1257167 w 4865539"/>
              <a:gd name="connsiteY1342" fmla="*/ 6765910 h 6831204"/>
              <a:gd name="connsiteX1343" fmla="*/ 1254114 w 4865539"/>
              <a:gd name="connsiteY1343" fmla="*/ 6767895 h 6831204"/>
              <a:gd name="connsiteX1344" fmla="*/ 1251061 w 4865539"/>
              <a:gd name="connsiteY1344" fmla="*/ 6770874 h 6831204"/>
              <a:gd name="connsiteX1345" fmla="*/ 1248008 w 4865539"/>
              <a:gd name="connsiteY1345" fmla="*/ 6774349 h 6831204"/>
              <a:gd name="connsiteX1346" fmla="*/ 1245147 w 4865539"/>
              <a:gd name="connsiteY1346" fmla="*/ 6778319 h 6831204"/>
              <a:gd name="connsiteX1347" fmla="*/ 1242285 w 4865539"/>
              <a:gd name="connsiteY1347" fmla="*/ 6782788 h 6831204"/>
              <a:gd name="connsiteX1348" fmla="*/ 1241331 w 4865539"/>
              <a:gd name="connsiteY1348" fmla="*/ 6780304 h 6831204"/>
              <a:gd name="connsiteX1349" fmla="*/ 1240950 w 4865539"/>
              <a:gd name="connsiteY1349" fmla="*/ 6778319 h 6831204"/>
              <a:gd name="connsiteX1350" fmla="*/ 1240568 w 4865539"/>
              <a:gd name="connsiteY1350" fmla="*/ 6775836 h 6831204"/>
              <a:gd name="connsiteX1351" fmla="*/ 1240568 w 4865539"/>
              <a:gd name="connsiteY1351" fmla="*/ 6773851 h 6831204"/>
              <a:gd name="connsiteX1352" fmla="*/ 1240759 w 4865539"/>
              <a:gd name="connsiteY1352" fmla="*/ 6770874 h 6831204"/>
              <a:gd name="connsiteX1353" fmla="*/ 1240950 w 4865539"/>
              <a:gd name="connsiteY1353" fmla="*/ 6768393 h 6831204"/>
              <a:gd name="connsiteX1354" fmla="*/ 1241904 w 4865539"/>
              <a:gd name="connsiteY1354" fmla="*/ 6763427 h 6831204"/>
              <a:gd name="connsiteX1355" fmla="*/ 1242666 w 4865539"/>
              <a:gd name="connsiteY1355" fmla="*/ 6758465 h 6831204"/>
              <a:gd name="connsiteX1356" fmla="*/ 1243620 w 4865539"/>
              <a:gd name="connsiteY1356" fmla="*/ 6753500 h 6831204"/>
              <a:gd name="connsiteX1357" fmla="*/ 1243811 w 4865539"/>
              <a:gd name="connsiteY1357" fmla="*/ 6751019 h 6831204"/>
              <a:gd name="connsiteX1358" fmla="*/ 1243811 w 4865539"/>
              <a:gd name="connsiteY1358" fmla="*/ 6748536 h 6831204"/>
              <a:gd name="connsiteX1359" fmla="*/ 1243620 w 4865539"/>
              <a:gd name="connsiteY1359" fmla="*/ 6746551 h 6831204"/>
              <a:gd name="connsiteX1360" fmla="*/ 1243048 w 4865539"/>
              <a:gd name="connsiteY1360" fmla="*/ 6743574 h 6831204"/>
              <a:gd name="connsiteX1361" fmla="*/ 1240950 w 4865539"/>
              <a:gd name="connsiteY1361" fmla="*/ 6738112 h 6831204"/>
              <a:gd name="connsiteX1362" fmla="*/ 1238660 w 4865539"/>
              <a:gd name="connsiteY1362" fmla="*/ 6734142 h 6831204"/>
              <a:gd name="connsiteX1363" fmla="*/ 1236561 w 4865539"/>
              <a:gd name="connsiteY1363" fmla="*/ 6730171 h 6831204"/>
              <a:gd name="connsiteX1364" fmla="*/ 1234652 w 4865539"/>
              <a:gd name="connsiteY1364" fmla="*/ 6726695 h 6831204"/>
              <a:gd name="connsiteX1365" fmla="*/ 1232554 w 4865539"/>
              <a:gd name="connsiteY1365" fmla="*/ 6724215 h 6831204"/>
              <a:gd name="connsiteX1366" fmla="*/ 1230647 w 4865539"/>
              <a:gd name="connsiteY1366" fmla="*/ 6721732 h 6831204"/>
              <a:gd name="connsiteX1367" fmla="*/ 1228738 w 4865539"/>
              <a:gd name="connsiteY1367" fmla="*/ 6720243 h 6831204"/>
              <a:gd name="connsiteX1368" fmla="*/ 1226831 w 4865539"/>
              <a:gd name="connsiteY1368" fmla="*/ 6718755 h 6831204"/>
              <a:gd name="connsiteX1369" fmla="*/ 1223205 w 4865539"/>
              <a:gd name="connsiteY1369" fmla="*/ 6717264 h 6831204"/>
              <a:gd name="connsiteX1370" fmla="*/ 1219582 w 4865539"/>
              <a:gd name="connsiteY1370" fmla="*/ 6716768 h 6831204"/>
              <a:gd name="connsiteX1371" fmla="*/ 1216337 w 4865539"/>
              <a:gd name="connsiteY1371" fmla="*/ 6717264 h 6831204"/>
              <a:gd name="connsiteX1372" fmla="*/ 1213095 w 4865539"/>
              <a:gd name="connsiteY1372" fmla="*/ 6718258 h 6831204"/>
              <a:gd name="connsiteX1373" fmla="*/ 1206225 w 4865539"/>
              <a:gd name="connsiteY1373" fmla="*/ 6720741 h 6831204"/>
              <a:gd name="connsiteX1374" fmla="*/ 1202981 w 4865539"/>
              <a:gd name="connsiteY1374" fmla="*/ 6721732 h 6831204"/>
              <a:gd name="connsiteX1375" fmla="*/ 1199547 w 4865539"/>
              <a:gd name="connsiteY1375" fmla="*/ 6721732 h 6831204"/>
              <a:gd name="connsiteX1376" fmla="*/ 1195922 w 4865539"/>
              <a:gd name="connsiteY1376" fmla="*/ 6720741 h 6831204"/>
              <a:gd name="connsiteX1377" fmla="*/ 1194205 w 4865539"/>
              <a:gd name="connsiteY1377" fmla="*/ 6720243 h 6831204"/>
              <a:gd name="connsiteX1378" fmla="*/ 1192298 w 4865539"/>
              <a:gd name="connsiteY1378" fmla="*/ 6718755 h 6831204"/>
              <a:gd name="connsiteX1379" fmla="*/ 1190579 w 4865539"/>
              <a:gd name="connsiteY1379" fmla="*/ 6717264 h 6831204"/>
              <a:gd name="connsiteX1380" fmla="*/ 1188480 w 4865539"/>
              <a:gd name="connsiteY1380" fmla="*/ 6714783 h 6831204"/>
              <a:gd name="connsiteX1381" fmla="*/ 1186572 w 4865539"/>
              <a:gd name="connsiteY1381" fmla="*/ 6712302 h 6831204"/>
              <a:gd name="connsiteX1382" fmla="*/ 1184283 w 4865539"/>
              <a:gd name="connsiteY1382" fmla="*/ 6709323 h 6831204"/>
              <a:gd name="connsiteX1383" fmla="*/ 1184093 w 4865539"/>
              <a:gd name="connsiteY1383" fmla="*/ 6710812 h 6831204"/>
              <a:gd name="connsiteX1384" fmla="*/ 1184093 w 4865539"/>
              <a:gd name="connsiteY1384" fmla="*/ 6712798 h 6831204"/>
              <a:gd name="connsiteX1385" fmla="*/ 1184093 w 4865539"/>
              <a:gd name="connsiteY1385" fmla="*/ 6714285 h 6831204"/>
              <a:gd name="connsiteX1386" fmla="*/ 1184283 w 4865539"/>
              <a:gd name="connsiteY1386" fmla="*/ 6715279 h 6831204"/>
              <a:gd name="connsiteX1387" fmla="*/ 1185239 w 4865539"/>
              <a:gd name="connsiteY1387" fmla="*/ 6718755 h 6831204"/>
              <a:gd name="connsiteX1388" fmla="*/ 1186383 w 4865539"/>
              <a:gd name="connsiteY1388" fmla="*/ 6722228 h 6831204"/>
              <a:gd name="connsiteX1389" fmla="*/ 1189244 w 4865539"/>
              <a:gd name="connsiteY1389" fmla="*/ 6728682 h 6831204"/>
              <a:gd name="connsiteX1390" fmla="*/ 1192106 w 4865539"/>
              <a:gd name="connsiteY1390" fmla="*/ 6735135 h 6831204"/>
              <a:gd name="connsiteX1391" fmla="*/ 1188480 w 4865539"/>
              <a:gd name="connsiteY1391" fmla="*/ 6735631 h 6831204"/>
              <a:gd name="connsiteX1392" fmla="*/ 1185239 w 4865539"/>
              <a:gd name="connsiteY1392" fmla="*/ 6736127 h 6831204"/>
              <a:gd name="connsiteX1393" fmla="*/ 1181803 w 4865539"/>
              <a:gd name="connsiteY1393" fmla="*/ 6737119 h 6831204"/>
              <a:gd name="connsiteX1394" fmla="*/ 1178178 w 4865539"/>
              <a:gd name="connsiteY1394" fmla="*/ 6738112 h 6831204"/>
              <a:gd name="connsiteX1395" fmla="*/ 1174935 w 4865539"/>
              <a:gd name="connsiteY1395" fmla="*/ 6740098 h 6831204"/>
              <a:gd name="connsiteX1396" fmla="*/ 1171689 w 4865539"/>
              <a:gd name="connsiteY1396" fmla="*/ 6742083 h 6831204"/>
              <a:gd name="connsiteX1397" fmla="*/ 1168256 w 4865539"/>
              <a:gd name="connsiteY1397" fmla="*/ 6745062 h 6831204"/>
              <a:gd name="connsiteX1398" fmla="*/ 1165585 w 4865539"/>
              <a:gd name="connsiteY1398" fmla="*/ 6748536 h 6831204"/>
              <a:gd name="connsiteX1399" fmla="*/ 1162723 w 4865539"/>
              <a:gd name="connsiteY1399" fmla="*/ 6752013 h 6831204"/>
              <a:gd name="connsiteX1400" fmla="*/ 1160052 w 4865539"/>
              <a:gd name="connsiteY1400" fmla="*/ 6755984 h 6831204"/>
              <a:gd name="connsiteX1401" fmla="*/ 1157761 w 4865539"/>
              <a:gd name="connsiteY1401" fmla="*/ 6760450 h 6831204"/>
              <a:gd name="connsiteX1402" fmla="*/ 1155856 w 4865539"/>
              <a:gd name="connsiteY1402" fmla="*/ 6764918 h 6831204"/>
              <a:gd name="connsiteX1403" fmla="*/ 1154328 w 4865539"/>
              <a:gd name="connsiteY1403" fmla="*/ 6770874 h 6831204"/>
              <a:gd name="connsiteX1404" fmla="*/ 1152993 w 4865539"/>
              <a:gd name="connsiteY1404" fmla="*/ 6776334 h 6831204"/>
              <a:gd name="connsiteX1405" fmla="*/ 1152039 w 4865539"/>
              <a:gd name="connsiteY1405" fmla="*/ 6782788 h 6831204"/>
              <a:gd name="connsiteX1406" fmla="*/ 1151847 w 4865539"/>
              <a:gd name="connsiteY1406" fmla="*/ 6789239 h 6831204"/>
              <a:gd name="connsiteX1407" fmla="*/ 1150513 w 4865539"/>
              <a:gd name="connsiteY1407" fmla="*/ 6786260 h 6831204"/>
              <a:gd name="connsiteX1408" fmla="*/ 1149368 w 4865539"/>
              <a:gd name="connsiteY1408" fmla="*/ 6783283 h 6831204"/>
              <a:gd name="connsiteX1409" fmla="*/ 1148413 w 4865539"/>
              <a:gd name="connsiteY1409" fmla="*/ 6780304 h 6831204"/>
              <a:gd name="connsiteX1410" fmla="*/ 1147650 w 4865539"/>
              <a:gd name="connsiteY1410" fmla="*/ 6777823 h 6831204"/>
              <a:gd name="connsiteX1411" fmla="*/ 1147269 w 4865539"/>
              <a:gd name="connsiteY1411" fmla="*/ 6774845 h 6831204"/>
              <a:gd name="connsiteX1412" fmla="*/ 1146887 w 4865539"/>
              <a:gd name="connsiteY1412" fmla="*/ 6771866 h 6831204"/>
              <a:gd name="connsiteX1413" fmla="*/ 1146696 w 4865539"/>
              <a:gd name="connsiteY1413" fmla="*/ 6768889 h 6831204"/>
              <a:gd name="connsiteX1414" fmla="*/ 1146696 w 4865539"/>
              <a:gd name="connsiteY1414" fmla="*/ 6766408 h 6831204"/>
              <a:gd name="connsiteX1415" fmla="*/ 1147078 w 4865539"/>
              <a:gd name="connsiteY1415" fmla="*/ 6760450 h 6831204"/>
              <a:gd name="connsiteX1416" fmla="*/ 1147650 w 4865539"/>
              <a:gd name="connsiteY1416" fmla="*/ 6754990 h 6831204"/>
              <a:gd name="connsiteX1417" fmla="*/ 1148794 w 4865539"/>
              <a:gd name="connsiteY1417" fmla="*/ 6749032 h 6831204"/>
              <a:gd name="connsiteX1418" fmla="*/ 1149941 w 4865539"/>
              <a:gd name="connsiteY1418" fmla="*/ 6743574 h 6831204"/>
              <a:gd name="connsiteX1419" fmla="*/ 1151084 w 4865539"/>
              <a:gd name="connsiteY1419" fmla="*/ 6737119 h 6831204"/>
              <a:gd name="connsiteX1420" fmla="*/ 1152039 w 4865539"/>
              <a:gd name="connsiteY1420" fmla="*/ 6731659 h 6831204"/>
              <a:gd name="connsiteX1421" fmla="*/ 1152802 w 4865539"/>
              <a:gd name="connsiteY1421" fmla="*/ 6725703 h 6831204"/>
              <a:gd name="connsiteX1422" fmla="*/ 1153185 w 4865539"/>
              <a:gd name="connsiteY1422" fmla="*/ 6720243 h 6831204"/>
              <a:gd name="connsiteX1423" fmla="*/ 1153185 w 4865539"/>
              <a:gd name="connsiteY1423" fmla="*/ 6717264 h 6831204"/>
              <a:gd name="connsiteX1424" fmla="*/ 1152993 w 4865539"/>
              <a:gd name="connsiteY1424" fmla="*/ 6714285 h 6831204"/>
              <a:gd name="connsiteX1425" fmla="*/ 1152611 w 4865539"/>
              <a:gd name="connsiteY1425" fmla="*/ 6711308 h 6831204"/>
              <a:gd name="connsiteX1426" fmla="*/ 1152039 w 4865539"/>
              <a:gd name="connsiteY1426" fmla="*/ 6708827 h 6831204"/>
              <a:gd name="connsiteX1427" fmla="*/ 1151466 w 4865539"/>
              <a:gd name="connsiteY1427" fmla="*/ 6705848 h 6831204"/>
              <a:gd name="connsiteX1428" fmla="*/ 1150513 w 4865539"/>
              <a:gd name="connsiteY1428" fmla="*/ 6702869 h 6831204"/>
              <a:gd name="connsiteX1429" fmla="*/ 1149368 w 4865539"/>
              <a:gd name="connsiteY1429" fmla="*/ 6699893 h 6831204"/>
              <a:gd name="connsiteX1430" fmla="*/ 1148031 w 4865539"/>
              <a:gd name="connsiteY1430" fmla="*/ 6697409 h 6831204"/>
              <a:gd name="connsiteX1431" fmla="*/ 1148604 w 4865539"/>
              <a:gd name="connsiteY1431" fmla="*/ 6695920 h 6831204"/>
              <a:gd name="connsiteX1432" fmla="*/ 1149368 w 4865539"/>
              <a:gd name="connsiteY1432" fmla="*/ 6695424 h 6831204"/>
              <a:gd name="connsiteX1433" fmla="*/ 1150132 w 4865539"/>
              <a:gd name="connsiteY1433" fmla="*/ 6695424 h 6831204"/>
              <a:gd name="connsiteX1434" fmla="*/ 1150894 w 4865539"/>
              <a:gd name="connsiteY1434" fmla="*/ 6695920 h 6831204"/>
              <a:gd name="connsiteX1435" fmla="*/ 1152611 w 4865539"/>
              <a:gd name="connsiteY1435" fmla="*/ 6698403 h 6831204"/>
              <a:gd name="connsiteX1436" fmla="*/ 1154518 w 4865539"/>
              <a:gd name="connsiteY1436" fmla="*/ 6701380 h 6831204"/>
              <a:gd name="connsiteX1437" fmla="*/ 1158527 w 4865539"/>
              <a:gd name="connsiteY1437" fmla="*/ 6709323 h 6831204"/>
              <a:gd name="connsiteX1438" fmla="*/ 1160433 w 4865539"/>
              <a:gd name="connsiteY1438" fmla="*/ 6713294 h 6831204"/>
              <a:gd name="connsiteX1439" fmla="*/ 1162341 w 4865539"/>
              <a:gd name="connsiteY1439" fmla="*/ 6716768 h 6831204"/>
              <a:gd name="connsiteX1440" fmla="*/ 1163677 w 4865539"/>
              <a:gd name="connsiteY1440" fmla="*/ 6712798 h 6831204"/>
              <a:gd name="connsiteX1441" fmla="*/ 1165014 w 4865539"/>
              <a:gd name="connsiteY1441" fmla="*/ 6709323 h 6831204"/>
              <a:gd name="connsiteX1442" fmla="*/ 1166158 w 4865539"/>
              <a:gd name="connsiteY1442" fmla="*/ 6705353 h 6831204"/>
              <a:gd name="connsiteX1443" fmla="*/ 1167112 w 4865539"/>
              <a:gd name="connsiteY1443" fmla="*/ 6701878 h 6831204"/>
              <a:gd name="connsiteX1444" fmla="*/ 1167493 w 4865539"/>
              <a:gd name="connsiteY1444" fmla="*/ 6698403 h 6831204"/>
              <a:gd name="connsiteX1445" fmla="*/ 1168066 w 4865539"/>
              <a:gd name="connsiteY1445" fmla="*/ 6694433 h 6831204"/>
              <a:gd name="connsiteX1446" fmla="*/ 1168256 w 4865539"/>
              <a:gd name="connsiteY1446" fmla="*/ 6690956 h 6831204"/>
              <a:gd name="connsiteX1447" fmla="*/ 1168256 w 4865539"/>
              <a:gd name="connsiteY1447" fmla="*/ 6686985 h 6831204"/>
              <a:gd name="connsiteX1448" fmla="*/ 1168256 w 4865539"/>
              <a:gd name="connsiteY1448" fmla="*/ 6683511 h 6831204"/>
              <a:gd name="connsiteX1449" fmla="*/ 1168066 w 4865539"/>
              <a:gd name="connsiteY1449" fmla="*/ 6679540 h 6831204"/>
              <a:gd name="connsiteX1450" fmla="*/ 1167303 w 4865539"/>
              <a:gd name="connsiteY1450" fmla="*/ 6672591 h 6831204"/>
              <a:gd name="connsiteX1451" fmla="*/ 1166158 w 4865539"/>
              <a:gd name="connsiteY1451" fmla="*/ 6665146 h 6831204"/>
              <a:gd name="connsiteX1452" fmla="*/ 1164440 w 4865539"/>
              <a:gd name="connsiteY1452" fmla="*/ 6657698 h 6831204"/>
              <a:gd name="connsiteX1453" fmla="*/ 1165014 w 4865539"/>
              <a:gd name="connsiteY1453" fmla="*/ 6656707 h 6831204"/>
              <a:gd name="connsiteX1454" fmla="*/ 1165776 w 4865539"/>
              <a:gd name="connsiteY1454" fmla="*/ 6656211 h 6831204"/>
              <a:gd name="connsiteX1455" fmla="*/ 1166539 w 4865539"/>
              <a:gd name="connsiteY1455" fmla="*/ 6656211 h 6831204"/>
              <a:gd name="connsiteX1456" fmla="*/ 1167303 w 4865539"/>
              <a:gd name="connsiteY1456" fmla="*/ 6656707 h 6831204"/>
              <a:gd name="connsiteX1457" fmla="*/ 1169020 w 4865539"/>
              <a:gd name="connsiteY1457" fmla="*/ 6658692 h 6831204"/>
              <a:gd name="connsiteX1458" fmla="*/ 1170927 w 4865539"/>
              <a:gd name="connsiteY1458" fmla="*/ 6661671 h 6831204"/>
              <a:gd name="connsiteX1459" fmla="*/ 1174935 w 4865539"/>
              <a:gd name="connsiteY1459" fmla="*/ 6669116 h 6831204"/>
              <a:gd name="connsiteX1460" fmla="*/ 1176841 w 4865539"/>
              <a:gd name="connsiteY1460" fmla="*/ 6673087 h 6831204"/>
              <a:gd name="connsiteX1461" fmla="*/ 1178942 w 4865539"/>
              <a:gd name="connsiteY1461" fmla="*/ 6676561 h 6831204"/>
              <a:gd name="connsiteX1462" fmla="*/ 1178751 w 4865539"/>
              <a:gd name="connsiteY1462" fmla="*/ 6667131 h 6831204"/>
              <a:gd name="connsiteX1463" fmla="*/ 1178368 w 4865539"/>
              <a:gd name="connsiteY1463" fmla="*/ 6659190 h 6831204"/>
              <a:gd name="connsiteX1464" fmla="*/ 1177797 w 4865539"/>
              <a:gd name="connsiteY1464" fmla="*/ 6647772 h 6831204"/>
              <a:gd name="connsiteX1465" fmla="*/ 1177414 w 4865539"/>
              <a:gd name="connsiteY1465" fmla="*/ 6641318 h 6831204"/>
              <a:gd name="connsiteX1466" fmla="*/ 1177414 w 4865539"/>
              <a:gd name="connsiteY1466" fmla="*/ 6639831 h 6831204"/>
              <a:gd name="connsiteX1467" fmla="*/ 1177604 w 4865539"/>
              <a:gd name="connsiteY1467" fmla="*/ 6638340 h 6831204"/>
              <a:gd name="connsiteX1468" fmla="*/ 1177987 w 4865539"/>
              <a:gd name="connsiteY1468" fmla="*/ 6637348 h 6831204"/>
              <a:gd name="connsiteX1469" fmla="*/ 1178751 w 4865539"/>
              <a:gd name="connsiteY1469" fmla="*/ 6636354 h 6831204"/>
              <a:gd name="connsiteX1470" fmla="*/ 1180849 w 4865539"/>
              <a:gd name="connsiteY1470" fmla="*/ 6633377 h 6831204"/>
              <a:gd name="connsiteX1471" fmla="*/ 1184857 w 4865539"/>
              <a:gd name="connsiteY1471" fmla="*/ 6628413 h 6831204"/>
              <a:gd name="connsiteX1472" fmla="*/ 1187335 w 4865539"/>
              <a:gd name="connsiteY1472" fmla="*/ 6623451 h 6831204"/>
              <a:gd name="connsiteX1473" fmla="*/ 1190771 w 4865539"/>
              <a:gd name="connsiteY1473" fmla="*/ 6617989 h 6831204"/>
              <a:gd name="connsiteX1474" fmla="*/ 1186192 w 4865539"/>
              <a:gd name="connsiteY1474" fmla="*/ 6598630 h 6831204"/>
              <a:gd name="connsiteX1475" fmla="*/ 1184093 w 4865539"/>
              <a:gd name="connsiteY1475" fmla="*/ 6588704 h 6831204"/>
              <a:gd name="connsiteX1476" fmla="*/ 1183520 w 4865539"/>
              <a:gd name="connsiteY1476" fmla="*/ 6584236 h 6831204"/>
              <a:gd name="connsiteX1477" fmla="*/ 1182756 w 4865539"/>
              <a:gd name="connsiteY1477" fmla="*/ 6579274 h 6831204"/>
              <a:gd name="connsiteX1478" fmla="*/ 1182376 w 4865539"/>
              <a:gd name="connsiteY1478" fmla="*/ 6574803 h 6831204"/>
              <a:gd name="connsiteX1479" fmla="*/ 1182376 w 4865539"/>
              <a:gd name="connsiteY1479" fmla="*/ 6569343 h 6831204"/>
              <a:gd name="connsiteX1480" fmla="*/ 1182376 w 4865539"/>
              <a:gd name="connsiteY1480" fmla="*/ 6564379 h 6831204"/>
              <a:gd name="connsiteX1481" fmla="*/ 1183138 w 4865539"/>
              <a:gd name="connsiteY1481" fmla="*/ 6559913 h 6831204"/>
              <a:gd name="connsiteX1482" fmla="*/ 1183902 w 4865539"/>
              <a:gd name="connsiteY1482" fmla="*/ 6554453 h 6831204"/>
              <a:gd name="connsiteX1483" fmla="*/ 1185239 w 4865539"/>
              <a:gd name="connsiteY1483" fmla="*/ 6549987 h 6831204"/>
              <a:gd name="connsiteX1484" fmla="*/ 1186955 w 4865539"/>
              <a:gd name="connsiteY1484" fmla="*/ 6545023 h 6831204"/>
              <a:gd name="connsiteX1485" fmla="*/ 1189244 w 4865539"/>
              <a:gd name="connsiteY1485" fmla="*/ 6540058 h 6831204"/>
              <a:gd name="connsiteX1486" fmla="*/ 1187145 w 4865539"/>
              <a:gd name="connsiteY1486" fmla="*/ 6531124 h 6831204"/>
              <a:gd name="connsiteX1487" fmla="*/ 1185239 w 4865539"/>
              <a:gd name="connsiteY1487" fmla="*/ 6522685 h 6831204"/>
              <a:gd name="connsiteX1488" fmla="*/ 1183138 w 4865539"/>
              <a:gd name="connsiteY1488" fmla="*/ 6515240 h 6831204"/>
              <a:gd name="connsiteX1489" fmla="*/ 1181040 w 4865539"/>
              <a:gd name="connsiteY1489" fmla="*/ 6508290 h 6831204"/>
              <a:gd name="connsiteX1490" fmla="*/ 1178751 w 4865539"/>
              <a:gd name="connsiteY1490" fmla="*/ 6501837 h 6831204"/>
              <a:gd name="connsiteX1491" fmla="*/ 1176460 w 4865539"/>
              <a:gd name="connsiteY1491" fmla="*/ 6495881 h 6831204"/>
              <a:gd name="connsiteX1492" fmla="*/ 1171501 w 4865539"/>
              <a:gd name="connsiteY1492" fmla="*/ 6483967 h 6831204"/>
              <a:gd name="connsiteX1493" fmla="*/ 1160625 w 4865539"/>
              <a:gd name="connsiteY1493" fmla="*/ 6460638 h 6831204"/>
              <a:gd name="connsiteX1494" fmla="*/ 1154900 w 4865539"/>
              <a:gd name="connsiteY1494" fmla="*/ 6446739 h 6831204"/>
              <a:gd name="connsiteX1495" fmla="*/ 1151847 w 4865539"/>
              <a:gd name="connsiteY1495" fmla="*/ 6438796 h 6831204"/>
              <a:gd name="connsiteX1496" fmla="*/ 1148794 w 4865539"/>
              <a:gd name="connsiteY1496" fmla="*/ 6430359 h 6831204"/>
              <a:gd name="connsiteX1497" fmla="*/ 1147459 w 4865539"/>
              <a:gd name="connsiteY1497" fmla="*/ 6432840 h 6831204"/>
              <a:gd name="connsiteX1498" fmla="*/ 1146504 w 4865539"/>
              <a:gd name="connsiteY1498" fmla="*/ 6435322 h 6831204"/>
              <a:gd name="connsiteX1499" fmla="*/ 1145741 w 4865539"/>
              <a:gd name="connsiteY1499" fmla="*/ 6437805 h 6831204"/>
              <a:gd name="connsiteX1500" fmla="*/ 1145170 w 4865539"/>
              <a:gd name="connsiteY1500" fmla="*/ 6439790 h 6831204"/>
              <a:gd name="connsiteX1501" fmla="*/ 1144978 w 4865539"/>
              <a:gd name="connsiteY1501" fmla="*/ 6442271 h 6831204"/>
              <a:gd name="connsiteX1502" fmla="*/ 1144597 w 4865539"/>
              <a:gd name="connsiteY1502" fmla="*/ 6444754 h 6831204"/>
              <a:gd name="connsiteX1503" fmla="*/ 1144597 w 4865539"/>
              <a:gd name="connsiteY1503" fmla="*/ 6449716 h 6831204"/>
              <a:gd name="connsiteX1504" fmla="*/ 1144597 w 4865539"/>
              <a:gd name="connsiteY1504" fmla="*/ 6454183 h 6831204"/>
              <a:gd name="connsiteX1505" fmla="*/ 1144216 w 4865539"/>
              <a:gd name="connsiteY1505" fmla="*/ 6459644 h 6831204"/>
              <a:gd name="connsiteX1506" fmla="*/ 1144026 w 4865539"/>
              <a:gd name="connsiteY1506" fmla="*/ 6461630 h 6831204"/>
              <a:gd name="connsiteX1507" fmla="*/ 1143643 w 4865539"/>
              <a:gd name="connsiteY1507" fmla="*/ 6464113 h 6831204"/>
              <a:gd name="connsiteX1508" fmla="*/ 1142880 w 4865539"/>
              <a:gd name="connsiteY1508" fmla="*/ 6466098 h 6831204"/>
              <a:gd name="connsiteX1509" fmla="*/ 1141735 w 4865539"/>
              <a:gd name="connsiteY1509" fmla="*/ 6468579 h 6831204"/>
              <a:gd name="connsiteX1510" fmla="*/ 1140209 w 4865539"/>
              <a:gd name="connsiteY1510" fmla="*/ 6461134 h 6831204"/>
              <a:gd name="connsiteX1511" fmla="*/ 1139255 w 4865539"/>
              <a:gd name="connsiteY1511" fmla="*/ 6454183 h 6831204"/>
              <a:gd name="connsiteX1512" fmla="*/ 1138683 w 4865539"/>
              <a:gd name="connsiteY1512" fmla="*/ 6448725 h 6831204"/>
              <a:gd name="connsiteX1513" fmla="*/ 1138492 w 4865539"/>
              <a:gd name="connsiteY1513" fmla="*/ 6442769 h 6831204"/>
              <a:gd name="connsiteX1514" fmla="*/ 1138873 w 4865539"/>
              <a:gd name="connsiteY1514" fmla="*/ 6438300 h 6831204"/>
              <a:gd name="connsiteX1515" fmla="*/ 1139636 w 4865539"/>
              <a:gd name="connsiteY1515" fmla="*/ 6433336 h 6831204"/>
              <a:gd name="connsiteX1516" fmla="*/ 1140592 w 4865539"/>
              <a:gd name="connsiteY1516" fmla="*/ 6429366 h 6831204"/>
              <a:gd name="connsiteX1517" fmla="*/ 1141353 w 4865539"/>
              <a:gd name="connsiteY1517" fmla="*/ 6424402 h 6831204"/>
              <a:gd name="connsiteX1518" fmla="*/ 1143643 w 4865539"/>
              <a:gd name="connsiteY1518" fmla="*/ 6415467 h 6831204"/>
              <a:gd name="connsiteX1519" fmla="*/ 1144597 w 4865539"/>
              <a:gd name="connsiteY1519" fmla="*/ 6410999 h 6831204"/>
              <a:gd name="connsiteX1520" fmla="*/ 1145551 w 4865539"/>
              <a:gd name="connsiteY1520" fmla="*/ 6406035 h 6831204"/>
              <a:gd name="connsiteX1521" fmla="*/ 1145933 w 4865539"/>
              <a:gd name="connsiteY1521" fmla="*/ 6400079 h 6831204"/>
              <a:gd name="connsiteX1522" fmla="*/ 1146125 w 4865539"/>
              <a:gd name="connsiteY1522" fmla="*/ 6393625 h 6831204"/>
              <a:gd name="connsiteX1523" fmla="*/ 1146125 w 4865539"/>
              <a:gd name="connsiteY1523" fmla="*/ 6387174 h 6831204"/>
              <a:gd name="connsiteX1524" fmla="*/ 1145551 w 4865539"/>
              <a:gd name="connsiteY1524" fmla="*/ 6379231 h 6831204"/>
              <a:gd name="connsiteX1525" fmla="*/ 1144405 w 4865539"/>
              <a:gd name="connsiteY1525" fmla="*/ 6377245 h 6831204"/>
              <a:gd name="connsiteX1526" fmla="*/ 1143643 w 4865539"/>
              <a:gd name="connsiteY1526" fmla="*/ 6376254 h 6831204"/>
              <a:gd name="connsiteX1527" fmla="*/ 1142689 w 4865539"/>
              <a:gd name="connsiteY1527" fmla="*/ 6376254 h 6831204"/>
              <a:gd name="connsiteX1528" fmla="*/ 1141735 w 4865539"/>
              <a:gd name="connsiteY1528" fmla="*/ 6376749 h 6831204"/>
              <a:gd name="connsiteX1529" fmla="*/ 1140972 w 4865539"/>
              <a:gd name="connsiteY1529" fmla="*/ 6377743 h 6831204"/>
              <a:gd name="connsiteX1530" fmla="*/ 1140018 w 4865539"/>
              <a:gd name="connsiteY1530" fmla="*/ 6379231 h 6831204"/>
              <a:gd name="connsiteX1531" fmla="*/ 1138492 w 4865539"/>
              <a:gd name="connsiteY1531" fmla="*/ 6382209 h 6831204"/>
              <a:gd name="connsiteX1532" fmla="*/ 1136776 w 4865539"/>
              <a:gd name="connsiteY1532" fmla="*/ 6386182 h 6831204"/>
              <a:gd name="connsiteX1533" fmla="*/ 1135249 w 4865539"/>
              <a:gd name="connsiteY1533" fmla="*/ 6389655 h 6831204"/>
              <a:gd name="connsiteX1534" fmla="*/ 1134294 w 4865539"/>
              <a:gd name="connsiteY1534" fmla="*/ 6391144 h 6831204"/>
              <a:gd name="connsiteX1535" fmla="*/ 1133530 w 4865539"/>
              <a:gd name="connsiteY1535" fmla="*/ 6391640 h 6831204"/>
              <a:gd name="connsiteX1536" fmla="*/ 1132577 w 4865539"/>
              <a:gd name="connsiteY1536" fmla="*/ 6391640 h 6831204"/>
              <a:gd name="connsiteX1537" fmla="*/ 1131815 w 4865539"/>
              <a:gd name="connsiteY1537" fmla="*/ 6391144 h 6831204"/>
              <a:gd name="connsiteX1538" fmla="*/ 1130859 w 4865539"/>
              <a:gd name="connsiteY1538" fmla="*/ 6385188 h 6831204"/>
              <a:gd name="connsiteX1539" fmla="*/ 1130669 w 4865539"/>
              <a:gd name="connsiteY1539" fmla="*/ 6379728 h 6831204"/>
              <a:gd name="connsiteX1540" fmla="*/ 1130669 w 4865539"/>
              <a:gd name="connsiteY1540" fmla="*/ 6373773 h 6831204"/>
              <a:gd name="connsiteX1541" fmla="*/ 1131050 w 4865539"/>
              <a:gd name="connsiteY1541" fmla="*/ 6368311 h 6831204"/>
              <a:gd name="connsiteX1542" fmla="*/ 1131815 w 4865539"/>
              <a:gd name="connsiteY1542" fmla="*/ 6362355 h 6831204"/>
              <a:gd name="connsiteX1543" fmla="*/ 1132767 w 4865539"/>
              <a:gd name="connsiteY1543" fmla="*/ 6357391 h 6831204"/>
              <a:gd name="connsiteX1544" fmla="*/ 1134294 w 4865539"/>
              <a:gd name="connsiteY1544" fmla="*/ 6351433 h 6831204"/>
              <a:gd name="connsiteX1545" fmla="*/ 1136394 w 4865539"/>
              <a:gd name="connsiteY1545" fmla="*/ 6345975 h 6831204"/>
              <a:gd name="connsiteX1546" fmla="*/ 1135249 w 4865539"/>
              <a:gd name="connsiteY1546" fmla="*/ 6343990 h 6831204"/>
              <a:gd name="connsiteX1547" fmla="*/ 1134104 w 4865539"/>
              <a:gd name="connsiteY1547" fmla="*/ 6343492 h 6831204"/>
              <a:gd name="connsiteX1548" fmla="*/ 1132959 w 4865539"/>
              <a:gd name="connsiteY1548" fmla="*/ 6343492 h 6831204"/>
              <a:gd name="connsiteX1549" fmla="*/ 1132004 w 4865539"/>
              <a:gd name="connsiteY1549" fmla="*/ 6344981 h 6831204"/>
              <a:gd name="connsiteX1550" fmla="*/ 1131050 w 4865539"/>
              <a:gd name="connsiteY1550" fmla="*/ 6346471 h 6831204"/>
              <a:gd name="connsiteX1551" fmla="*/ 1129907 w 4865539"/>
              <a:gd name="connsiteY1551" fmla="*/ 6347960 h 6831204"/>
              <a:gd name="connsiteX1552" fmla="*/ 1128187 w 4865539"/>
              <a:gd name="connsiteY1552" fmla="*/ 6353418 h 6831204"/>
              <a:gd name="connsiteX1553" fmla="*/ 1126472 w 4865539"/>
              <a:gd name="connsiteY1553" fmla="*/ 6358384 h 6831204"/>
              <a:gd name="connsiteX1554" fmla="*/ 1125517 w 4865539"/>
              <a:gd name="connsiteY1554" fmla="*/ 6360865 h 6831204"/>
              <a:gd name="connsiteX1555" fmla="*/ 1124563 w 4865539"/>
              <a:gd name="connsiteY1555" fmla="*/ 6362851 h 6831204"/>
              <a:gd name="connsiteX1556" fmla="*/ 1123610 w 4865539"/>
              <a:gd name="connsiteY1556" fmla="*/ 6364340 h 6831204"/>
              <a:gd name="connsiteX1557" fmla="*/ 1122466 w 4865539"/>
              <a:gd name="connsiteY1557" fmla="*/ 6364836 h 6831204"/>
              <a:gd name="connsiteX1558" fmla="*/ 1121510 w 4865539"/>
              <a:gd name="connsiteY1558" fmla="*/ 6364836 h 6831204"/>
              <a:gd name="connsiteX1559" fmla="*/ 1120366 w 4865539"/>
              <a:gd name="connsiteY1559" fmla="*/ 6364340 h 6831204"/>
              <a:gd name="connsiteX1560" fmla="*/ 1117314 w 4865539"/>
              <a:gd name="connsiteY1560" fmla="*/ 6354414 h 6831204"/>
              <a:gd name="connsiteX1561" fmla="*/ 1114641 w 4865539"/>
              <a:gd name="connsiteY1561" fmla="*/ 6346967 h 6831204"/>
              <a:gd name="connsiteX1562" fmla="*/ 1111207 w 4865539"/>
              <a:gd name="connsiteY1562" fmla="*/ 6338032 h 6831204"/>
              <a:gd name="connsiteX1563" fmla="*/ 1109872 w 4865539"/>
              <a:gd name="connsiteY1563" fmla="*/ 6334061 h 6831204"/>
              <a:gd name="connsiteX1564" fmla="*/ 1108537 w 4865539"/>
              <a:gd name="connsiteY1564" fmla="*/ 6330091 h 6831204"/>
              <a:gd name="connsiteX1565" fmla="*/ 1107201 w 4865539"/>
              <a:gd name="connsiteY1565" fmla="*/ 6324631 h 6831204"/>
              <a:gd name="connsiteX1566" fmla="*/ 1105484 w 4865539"/>
              <a:gd name="connsiteY1566" fmla="*/ 6317186 h 6831204"/>
              <a:gd name="connsiteX1567" fmla="*/ 1100524 w 4865539"/>
              <a:gd name="connsiteY1567" fmla="*/ 6314207 h 6831204"/>
              <a:gd name="connsiteX1568" fmla="*/ 1095562 w 4865539"/>
              <a:gd name="connsiteY1568" fmla="*/ 6312222 h 6831204"/>
              <a:gd name="connsiteX1569" fmla="*/ 1090792 w 4865539"/>
              <a:gd name="connsiteY1569" fmla="*/ 6311228 h 6831204"/>
              <a:gd name="connsiteX1570" fmla="*/ 1085641 w 4865539"/>
              <a:gd name="connsiteY1570" fmla="*/ 6311724 h 6831204"/>
              <a:gd name="connsiteX1571" fmla="*/ 1080870 w 4865539"/>
              <a:gd name="connsiteY1571" fmla="*/ 6312717 h 6831204"/>
              <a:gd name="connsiteX1572" fmla="*/ 1076102 w 4865539"/>
              <a:gd name="connsiteY1572" fmla="*/ 6315201 h 6831204"/>
              <a:gd name="connsiteX1573" fmla="*/ 1071140 w 4865539"/>
              <a:gd name="connsiteY1573" fmla="*/ 6318177 h 6831204"/>
              <a:gd name="connsiteX1574" fmla="*/ 1066371 w 4865539"/>
              <a:gd name="connsiteY1574" fmla="*/ 6322148 h 6831204"/>
              <a:gd name="connsiteX1575" fmla="*/ 1061791 w 4865539"/>
              <a:gd name="connsiteY1575" fmla="*/ 6326118 h 6831204"/>
              <a:gd name="connsiteX1576" fmla="*/ 1057212 w 4865539"/>
              <a:gd name="connsiteY1576" fmla="*/ 6330587 h 6831204"/>
              <a:gd name="connsiteX1577" fmla="*/ 1052633 w 4865539"/>
              <a:gd name="connsiteY1577" fmla="*/ 6335551 h 6831204"/>
              <a:gd name="connsiteX1578" fmla="*/ 1048245 w 4865539"/>
              <a:gd name="connsiteY1578" fmla="*/ 6341507 h 6831204"/>
              <a:gd name="connsiteX1579" fmla="*/ 1039850 w 4865539"/>
              <a:gd name="connsiteY1579" fmla="*/ 6352924 h 6831204"/>
              <a:gd name="connsiteX1580" fmla="*/ 1032218 w 4865539"/>
              <a:gd name="connsiteY1580" fmla="*/ 6364340 h 6831204"/>
              <a:gd name="connsiteX1581" fmla="*/ 1030118 w 4865539"/>
              <a:gd name="connsiteY1581" fmla="*/ 6356895 h 6831204"/>
              <a:gd name="connsiteX1582" fmla="*/ 1028402 w 4865539"/>
              <a:gd name="connsiteY1582" fmla="*/ 6349448 h 6831204"/>
              <a:gd name="connsiteX1583" fmla="*/ 1026876 w 4865539"/>
              <a:gd name="connsiteY1583" fmla="*/ 6342500 h 6831204"/>
              <a:gd name="connsiteX1584" fmla="*/ 1025156 w 4865539"/>
              <a:gd name="connsiteY1584" fmla="*/ 6336543 h 6831204"/>
              <a:gd name="connsiteX1585" fmla="*/ 1024586 w 4865539"/>
              <a:gd name="connsiteY1585" fmla="*/ 6335053 h 6831204"/>
              <a:gd name="connsiteX1586" fmla="*/ 1023631 w 4865539"/>
              <a:gd name="connsiteY1586" fmla="*/ 6334061 h 6831204"/>
              <a:gd name="connsiteX1587" fmla="*/ 1022678 w 4865539"/>
              <a:gd name="connsiteY1587" fmla="*/ 6333566 h 6831204"/>
              <a:gd name="connsiteX1588" fmla="*/ 1021723 w 4865539"/>
              <a:gd name="connsiteY1588" fmla="*/ 6334061 h 6831204"/>
              <a:gd name="connsiteX1589" fmla="*/ 1020579 w 4865539"/>
              <a:gd name="connsiteY1589" fmla="*/ 6335551 h 6831204"/>
              <a:gd name="connsiteX1590" fmla="*/ 1019433 w 4865539"/>
              <a:gd name="connsiteY1590" fmla="*/ 6338032 h 6831204"/>
              <a:gd name="connsiteX1591" fmla="*/ 1018099 w 4865539"/>
              <a:gd name="connsiteY1591" fmla="*/ 6342004 h 6831204"/>
              <a:gd name="connsiteX1592" fmla="*/ 1016764 w 4865539"/>
              <a:gd name="connsiteY1592" fmla="*/ 6347462 h 6831204"/>
              <a:gd name="connsiteX1593" fmla="*/ 1013710 w 4865539"/>
              <a:gd name="connsiteY1593" fmla="*/ 6339521 h 6831204"/>
              <a:gd name="connsiteX1594" fmla="*/ 1010467 w 4865539"/>
              <a:gd name="connsiteY1594" fmla="*/ 6331083 h 6831204"/>
              <a:gd name="connsiteX1595" fmla="*/ 1007032 w 4865539"/>
              <a:gd name="connsiteY1595" fmla="*/ 6322644 h 6831204"/>
              <a:gd name="connsiteX1596" fmla="*/ 1003788 w 4865539"/>
              <a:gd name="connsiteY1596" fmla="*/ 6314703 h 6831204"/>
              <a:gd name="connsiteX1597" fmla="*/ 1002835 w 4865539"/>
              <a:gd name="connsiteY1597" fmla="*/ 6310732 h 6831204"/>
              <a:gd name="connsiteX1598" fmla="*/ 1002070 w 4865539"/>
              <a:gd name="connsiteY1598" fmla="*/ 6307256 h 6831204"/>
              <a:gd name="connsiteX1599" fmla="*/ 1001689 w 4865539"/>
              <a:gd name="connsiteY1599" fmla="*/ 6304277 h 6831204"/>
              <a:gd name="connsiteX1600" fmla="*/ 1001689 w 4865539"/>
              <a:gd name="connsiteY1600" fmla="*/ 6301798 h 6831204"/>
              <a:gd name="connsiteX1601" fmla="*/ 1001689 w 4865539"/>
              <a:gd name="connsiteY1601" fmla="*/ 6301300 h 6831204"/>
              <a:gd name="connsiteX1602" fmla="*/ 1002070 w 4865539"/>
              <a:gd name="connsiteY1602" fmla="*/ 6300308 h 6831204"/>
              <a:gd name="connsiteX1603" fmla="*/ 1003216 w 4865539"/>
              <a:gd name="connsiteY1603" fmla="*/ 6299314 h 6831204"/>
              <a:gd name="connsiteX1604" fmla="*/ 1004742 w 4865539"/>
              <a:gd name="connsiteY1604" fmla="*/ 6298323 h 6831204"/>
              <a:gd name="connsiteX1605" fmla="*/ 1007221 w 4865539"/>
              <a:gd name="connsiteY1605" fmla="*/ 6299314 h 6831204"/>
              <a:gd name="connsiteX1606" fmla="*/ 1005123 w 4865539"/>
              <a:gd name="connsiteY1606" fmla="*/ 6296338 h 6831204"/>
              <a:gd name="connsiteX1607" fmla="*/ 1003597 w 4865539"/>
              <a:gd name="connsiteY1607" fmla="*/ 6294352 h 6831204"/>
              <a:gd name="connsiteX1608" fmla="*/ 1002262 w 4865539"/>
              <a:gd name="connsiteY1608" fmla="*/ 6293359 h 6831204"/>
              <a:gd name="connsiteX1609" fmla="*/ 1001498 w 4865539"/>
              <a:gd name="connsiteY1609" fmla="*/ 6292861 h 6831204"/>
              <a:gd name="connsiteX1610" fmla="*/ 1000546 w 4865539"/>
              <a:gd name="connsiteY1610" fmla="*/ 6293359 h 6831204"/>
              <a:gd name="connsiteX1611" fmla="*/ 999972 w 4865539"/>
              <a:gd name="connsiteY1611" fmla="*/ 6294352 h 6831204"/>
              <a:gd name="connsiteX1612" fmla="*/ 999399 w 4865539"/>
              <a:gd name="connsiteY1612" fmla="*/ 6296338 h 6831204"/>
              <a:gd name="connsiteX1613" fmla="*/ 999019 w 4865539"/>
              <a:gd name="connsiteY1613" fmla="*/ 6297825 h 6831204"/>
              <a:gd name="connsiteX1614" fmla="*/ 998446 w 4865539"/>
              <a:gd name="connsiteY1614" fmla="*/ 6301798 h 6831204"/>
              <a:gd name="connsiteX1615" fmla="*/ 997874 w 4865539"/>
              <a:gd name="connsiteY1615" fmla="*/ 6304277 h 6831204"/>
              <a:gd name="connsiteX1616" fmla="*/ 997301 w 4865539"/>
              <a:gd name="connsiteY1616" fmla="*/ 6305768 h 6831204"/>
              <a:gd name="connsiteX1617" fmla="*/ 996730 w 4865539"/>
              <a:gd name="connsiteY1617" fmla="*/ 6307256 h 6831204"/>
              <a:gd name="connsiteX1618" fmla="*/ 995584 w 4865539"/>
              <a:gd name="connsiteY1618" fmla="*/ 6308249 h 6831204"/>
              <a:gd name="connsiteX1619" fmla="*/ 994441 w 4865539"/>
              <a:gd name="connsiteY1619" fmla="*/ 6308747 h 6831204"/>
              <a:gd name="connsiteX1620" fmla="*/ 992914 w 4865539"/>
              <a:gd name="connsiteY1620" fmla="*/ 6308747 h 6831204"/>
              <a:gd name="connsiteX1621" fmla="*/ 992531 w 4865539"/>
              <a:gd name="connsiteY1621" fmla="*/ 6304277 h 6831204"/>
              <a:gd name="connsiteX1622" fmla="*/ 992341 w 4865539"/>
              <a:gd name="connsiteY1622" fmla="*/ 6300308 h 6831204"/>
              <a:gd name="connsiteX1623" fmla="*/ 992531 w 4865539"/>
              <a:gd name="connsiteY1623" fmla="*/ 6292365 h 6831204"/>
              <a:gd name="connsiteX1624" fmla="*/ 993295 w 4865539"/>
              <a:gd name="connsiteY1624" fmla="*/ 6276481 h 6831204"/>
              <a:gd name="connsiteX1625" fmla="*/ 993484 w 4865539"/>
              <a:gd name="connsiteY1625" fmla="*/ 6267546 h 6831204"/>
              <a:gd name="connsiteX1626" fmla="*/ 993484 w 4865539"/>
              <a:gd name="connsiteY1626" fmla="*/ 6263576 h 6831204"/>
              <a:gd name="connsiteX1627" fmla="*/ 993295 w 4865539"/>
              <a:gd name="connsiteY1627" fmla="*/ 6259605 h 6831204"/>
              <a:gd name="connsiteX1628" fmla="*/ 992914 w 4865539"/>
              <a:gd name="connsiteY1628" fmla="*/ 6255635 h 6831204"/>
              <a:gd name="connsiteX1629" fmla="*/ 992341 w 4865539"/>
              <a:gd name="connsiteY1629" fmla="*/ 6251166 h 6831204"/>
              <a:gd name="connsiteX1630" fmla="*/ 991196 w 4865539"/>
              <a:gd name="connsiteY1630" fmla="*/ 6246698 h 6831204"/>
              <a:gd name="connsiteX1631" fmla="*/ 989860 w 4865539"/>
              <a:gd name="connsiteY1631" fmla="*/ 6242728 h 6831204"/>
              <a:gd name="connsiteX1632" fmla="*/ 988525 w 4865539"/>
              <a:gd name="connsiteY1632" fmla="*/ 6239749 h 6831204"/>
              <a:gd name="connsiteX1633" fmla="*/ 987380 w 4865539"/>
              <a:gd name="connsiteY1633" fmla="*/ 6238261 h 6831204"/>
              <a:gd name="connsiteX1634" fmla="*/ 986616 w 4865539"/>
              <a:gd name="connsiteY1634" fmla="*/ 6237764 h 6831204"/>
              <a:gd name="connsiteX1635" fmla="*/ 985663 w 4865539"/>
              <a:gd name="connsiteY1635" fmla="*/ 6238261 h 6831204"/>
              <a:gd name="connsiteX1636" fmla="*/ 985089 w 4865539"/>
              <a:gd name="connsiteY1636" fmla="*/ 6239253 h 6831204"/>
              <a:gd name="connsiteX1637" fmla="*/ 984326 w 4865539"/>
              <a:gd name="connsiteY1637" fmla="*/ 6240742 h 6831204"/>
              <a:gd name="connsiteX1638" fmla="*/ 984136 w 4865539"/>
              <a:gd name="connsiteY1638" fmla="*/ 6243223 h 6831204"/>
              <a:gd name="connsiteX1639" fmla="*/ 983755 w 4865539"/>
              <a:gd name="connsiteY1639" fmla="*/ 6246202 h 6831204"/>
              <a:gd name="connsiteX1640" fmla="*/ 983755 w 4865539"/>
              <a:gd name="connsiteY1640" fmla="*/ 6249181 h 6831204"/>
              <a:gd name="connsiteX1641" fmla="*/ 983565 w 4865539"/>
              <a:gd name="connsiteY1641" fmla="*/ 6251662 h 6831204"/>
              <a:gd name="connsiteX1642" fmla="*/ 983945 w 4865539"/>
              <a:gd name="connsiteY1642" fmla="*/ 6258114 h 6831204"/>
              <a:gd name="connsiteX1643" fmla="*/ 984136 w 4865539"/>
              <a:gd name="connsiteY1643" fmla="*/ 6261093 h 6831204"/>
              <a:gd name="connsiteX1644" fmla="*/ 984709 w 4865539"/>
              <a:gd name="connsiteY1644" fmla="*/ 6263576 h 6831204"/>
              <a:gd name="connsiteX1645" fmla="*/ 985281 w 4865539"/>
              <a:gd name="connsiteY1645" fmla="*/ 6266059 h 6831204"/>
              <a:gd name="connsiteX1646" fmla="*/ 986045 w 4865539"/>
              <a:gd name="connsiteY1646" fmla="*/ 6267546 h 6831204"/>
              <a:gd name="connsiteX1647" fmla="*/ 983182 w 4865539"/>
              <a:gd name="connsiteY1647" fmla="*/ 6263576 h 6831204"/>
              <a:gd name="connsiteX1648" fmla="*/ 980702 w 4865539"/>
              <a:gd name="connsiteY1648" fmla="*/ 6259605 h 6831204"/>
              <a:gd name="connsiteX1649" fmla="*/ 978221 w 4865539"/>
              <a:gd name="connsiteY1649" fmla="*/ 6254641 h 6831204"/>
              <a:gd name="connsiteX1650" fmla="*/ 975549 w 4865539"/>
              <a:gd name="connsiteY1650" fmla="*/ 6248188 h 6831204"/>
              <a:gd name="connsiteX1651" fmla="*/ 972878 w 4865539"/>
              <a:gd name="connsiteY1651" fmla="*/ 6240742 h 6831204"/>
              <a:gd name="connsiteX1652" fmla="*/ 970399 w 4865539"/>
              <a:gd name="connsiteY1652" fmla="*/ 6231808 h 6831204"/>
              <a:gd name="connsiteX1653" fmla="*/ 967537 w 4865539"/>
              <a:gd name="connsiteY1653" fmla="*/ 6220886 h 6831204"/>
              <a:gd name="connsiteX1654" fmla="*/ 964102 w 4865539"/>
              <a:gd name="connsiteY1654" fmla="*/ 6208478 h 6831204"/>
              <a:gd name="connsiteX1655" fmla="*/ 964867 w 4865539"/>
              <a:gd name="connsiteY1655" fmla="*/ 6215428 h 6831204"/>
              <a:gd name="connsiteX1656" fmla="*/ 965247 w 4865539"/>
              <a:gd name="connsiteY1656" fmla="*/ 6220886 h 6831204"/>
              <a:gd name="connsiteX1657" fmla="*/ 965247 w 4865539"/>
              <a:gd name="connsiteY1657" fmla="*/ 6224858 h 6831204"/>
              <a:gd name="connsiteX1658" fmla="*/ 965055 w 4865539"/>
              <a:gd name="connsiteY1658" fmla="*/ 6227339 h 6831204"/>
              <a:gd name="connsiteX1659" fmla="*/ 964674 w 4865539"/>
              <a:gd name="connsiteY1659" fmla="*/ 6228333 h 6831204"/>
              <a:gd name="connsiteX1660" fmla="*/ 963912 w 4865539"/>
              <a:gd name="connsiteY1660" fmla="*/ 6228829 h 6831204"/>
              <a:gd name="connsiteX1661" fmla="*/ 963340 w 4865539"/>
              <a:gd name="connsiteY1661" fmla="*/ 6227837 h 6831204"/>
              <a:gd name="connsiteX1662" fmla="*/ 962385 w 4865539"/>
              <a:gd name="connsiteY1662" fmla="*/ 6225354 h 6831204"/>
              <a:gd name="connsiteX1663" fmla="*/ 961623 w 4865539"/>
              <a:gd name="connsiteY1663" fmla="*/ 6223369 h 6831204"/>
              <a:gd name="connsiteX1664" fmla="*/ 960667 w 4865539"/>
              <a:gd name="connsiteY1664" fmla="*/ 6219894 h 6831204"/>
              <a:gd name="connsiteX1665" fmla="*/ 959715 w 4865539"/>
              <a:gd name="connsiteY1665" fmla="*/ 6215924 h 6831204"/>
              <a:gd name="connsiteX1666" fmla="*/ 959143 w 4865539"/>
              <a:gd name="connsiteY1666" fmla="*/ 6211457 h 6831204"/>
              <a:gd name="connsiteX1667" fmla="*/ 958759 w 4865539"/>
              <a:gd name="connsiteY1667" fmla="*/ 6206491 h 6831204"/>
              <a:gd name="connsiteX1668" fmla="*/ 958569 w 4865539"/>
              <a:gd name="connsiteY1668" fmla="*/ 6202025 h 6831204"/>
              <a:gd name="connsiteX1669" fmla="*/ 958569 w 4865539"/>
              <a:gd name="connsiteY1669" fmla="*/ 6197557 h 6831204"/>
              <a:gd name="connsiteX1670" fmla="*/ 958759 w 4865539"/>
              <a:gd name="connsiteY1670" fmla="*/ 6193090 h 6831204"/>
              <a:gd name="connsiteX1671" fmla="*/ 956661 w 4865539"/>
              <a:gd name="connsiteY1671" fmla="*/ 6192594 h 6831204"/>
              <a:gd name="connsiteX1672" fmla="*/ 954562 w 4865539"/>
              <a:gd name="connsiteY1672" fmla="*/ 6192097 h 6831204"/>
              <a:gd name="connsiteX1673" fmla="*/ 952272 w 4865539"/>
              <a:gd name="connsiteY1673" fmla="*/ 6191103 h 6831204"/>
              <a:gd name="connsiteX1674" fmla="*/ 950175 w 4865539"/>
              <a:gd name="connsiteY1674" fmla="*/ 6190111 h 6831204"/>
              <a:gd name="connsiteX1675" fmla="*/ 949030 w 4865539"/>
              <a:gd name="connsiteY1675" fmla="*/ 6189118 h 6831204"/>
              <a:gd name="connsiteX1676" fmla="*/ 947884 w 4865539"/>
              <a:gd name="connsiteY1676" fmla="*/ 6187132 h 6831204"/>
              <a:gd name="connsiteX1677" fmla="*/ 946931 w 4865539"/>
              <a:gd name="connsiteY1677" fmla="*/ 6185645 h 6831204"/>
              <a:gd name="connsiteX1678" fmla="*/ 945786 w 4865539"/>
              <a:gd name="connsiteY1678" fmla="*/ 6183162 h 6831204"/>
              <a:gd name="connsiteX1679" fmla="*/ 944450 w 4865539"/>
              <a:gd name="connsiteY1679" fmla="*/ 6179689 h 6831204"/>
              <a:gd name="connsiteX1680" fmla="*/ 943307 w 4865539"/>
              <a:gd name="connsiteY1680" fmla="*/ 6176708 h 6831204"/>
              <a:gd name="connsiteX1681" fmla="*/ 941970 w 4865539"/>
              <a:gd name="connsiteY1681" fmla="*/ 6171746 h 6831204"/>
              <a:gd name="connsiteX1682" fmla="*/ 941016 w 4865539"/>
              <a:gd name="connsiteY1682" fmla="*/ 6167280 h 6831204"/>
              <a:gd name="connsiteX1683" fmla="*/ 940636 w 4865539"/>
              <a:gd name="connsiteY1683" fmla="*/ 6173234 h 6831204"/>
              <a:gd name="connsiteX1684" fmla="*/ 940636 w 4865539"/>
              <a:gd name="connsiteY1684" fmla="*/ 6177704 h 6831204"/>
              <a:gd name="connsiteX1685" fmla="*/ 941016 w 4865539"/>
              <a:gd name="connsiteY1685" fmla="*/ 6182170 h 6831204"/>
              <a:gd name="connsiteX1686" fmla="*/ 941399 w 4865539"/>
              <a:gd name="connsiteY1686" fmla="*/ 6186141 h 6831204"/>
              <a:gd name="connsiteX1687" fmla="*/ 942351 w 4865539"/>
              <a:gd name="connsiteY1687" fmla="*/ 6190111 h 6831204"/>
              <a:gd name="connsiteX1688" fmla="*/ 943114 w 4865539"/>
              <a:gd name="connsiteY1688" fmla="*/ 6193586 h 6831204"/>
              <a:gd name="connsiteX1689" fmla="*/ 944450 w 4865539"/>
              <a:gd name="connsiteY1689" fmla="*/ 6197061 h 6831204"/>
              <a:gd name="connsiteX1690" fmla="*/ 945786 w 4865539"/>
              <a:gd name="connsiteY1690" fmla="*/ 6200040 h 6831204"/>
              <a:gd name="connsiteX1691" fmla="*/ 948838 w 4865539"/>
              <a:gd name="connsiteY1691" fmla="*/ 6206491 h 6831204"/>
              <a:gd name="connsiteX1692" fmla="*/ 952272 w 4865539"/>
              <a:gd name="connsiteY1692" fmla="*/ 6213936 h 6831204"/>
              <a:gd name="connsiteX1693" fmla="*/ 956280 w 4865539"/>
              <a:gd name="connsiteY1693" fmla="*/ 6222873 h 6831204"/>
              <a:gd name="connsiteX1694" fmla="*/ 958188 w 4865539"/>
              <a:gd name="connsiteY1694" fmla="*/ 6227837 h 6831204"/>
              <a:gd name="connsiteX1695" fmla="*/ 960286 w 4865539"/>
              <a:gd name="connsiteY1695" fmla="*/ 6233295 h 6831204"/>
              <a:gd name="connsiteX1696" fmla="*/ 958188 w 4865539"/>
              <a:gd name="connsiteY1696" fmla="*/ 6232799 h 6831204"/>
              <a:gd name="connsiteX1697" fmla="*/ 956661 w 4865539"/>
              <a:gd name="connsiteY1697" fmla="*/ 6232799 h 6831204"/>
              <a:gd name="connsiteX1698" fmla="*/ 955706 w 4865539"/>
              <a:gd name="connsiteY1698" fmla="*/ 6234289 h 6831204"/>
              <a:gd name="connsiteX1699" fmla="*/ 954943 w 4865539"/>
              <a:gd name="connsiteY1699" fmla="*/ 6235778 h 6831204"/>
              <a:gd name="connsiteX1700" fmla="*/ 954562 w 4865539"/>
              <a:gd name="connsiteY1700" fmla="*/ 6238261 h 6831204"/>
              <a:gd name="connsiteX1701" fmla="*/ 954372 w 4865539"/>
              <a:gd name="connsiteY1701" fmla="*/ 6240742 h 6831204"/>
              <a:gd name="connsiteX1702" fmla="*/ 954372 w 4865539"/>
              <a:gd name="connsiteY1702" fmla="*/ 6243719 h 6831204"/>
              <a:gd name="connsiteX1703" fmla="*/ 954562 w 4865539"/>
              <a:gd name="connsiteY1703" fmla="*/ 6247196 h 6831204"/>
              <a:gd name="connsiteX1704" fmla="*/ 955706 w 4865539"/>
              <a:gd name="connsiteY1704" fmla="*/ 6255137 h 6831204"/>
              <a:gd name="connsiteX1705" fmla="*/ 957043 w 4865539"/>
              <a:gd name="connsiteY1705" fmla="*/ 6263576 h 6831204"/>
              <a:gd name="connsiteX1706" fmla="*/ 958188 w 4865539"/>
              <a:gd name="connsiteY1706" fmla="*/ 6271517 h 6831204"/>
              <a:gd name="connsiteX1707" fmla="*/ 959524 w 4865539"/>
              <a:gd name="connsiteY1707" fmla="*/ 6279956 h 6831204"/>
              <a:gd name="connsiteX1708" fmla="*/ 958759 w 4865539"/>
              <a:gd name="connsiteY1708" fmla="*/ 6281941 h 6831204"/>
              <a:gd name="connsiteX1709" fmla="*/ 957807 w 4865539"/>
              <a:gd name="connsiteY1709" fmla="*/ 6283926 h 6831204"/>
              <a:gd name="connsiteX1710" fmla="*/ 957043 w 4865539"/>
              <a:gd name="connsiteY1710" fmla="*/ 6284424 h 6831204"/>
              <a:gd name="connsiteX1711" fmla="*/ 956089 w 4865539"/>
              <a:gd name="connsiteY1711" fmla="*/ 6284424 h 6831204"/>
              <a:gd name="connsiteX1712" fmla="*/ 954943 w 4865539"/>
              <a:gd name="connsiteY1712" fmla="*/ 6282935 h 6831204"/>
              <a:gd name="connsiteX1713" fmla="*/ 954181 w 4865539"/>
              <a:gd name="connsiteY1713" fmla="*/ 6281941 h 6831204"/>
              <a:gd name="connsiteX1714" fmla="*/ 952082 w 4865539"/>
              <a:gd name="connsiteY1714" fmla="*/ 6278962 h 6831204"/>
              <a:gd name="connsiteX1715" fmla="*/ 950175 w 4865539"/>
              <a:gd name="connsiteY1715" fmla="*/ 6275985 h 6831204"/>
              <a:gd name="connsiteX1716" fmla="*/ 948266 w 4865539"/>
              <a:gd name="connsiteY1716" fmla="*/ 6273006 h 6831204"/>
              <a:gd name="connsiteX1717" fmla="*/ 947313 w 4865539"/>
              <a:gd name="connsiteY1717" fmla="*/ 6272510 h 6831204"/>
              <a:gd name="connsiteX1718" fmla="*/ 946359 w 4865539"/>
              <a:gd name="connsiteY1718" fmla="*/ 6272510 h 6831204"/>
              <a:gd name="connsiteX1719" fmla="*/ 945594 w 4865539"/>
              <a:gd name="connsiteY1719" fmla="*/ 6273006 h 6831204"/>
              <a:gd name="connsiteX1720" fmla="*/ 944642 w 4865539"/>
              <a:gd name="connsiteY1720" fmla="*/ 6274496 h 6831204"/>
              <a:gd name="connsiteX1721" fmla="*/ 945594 w 4865539"/>
              <a:gd name="connsiteY1721" fmla="*/ 6267051 h 6831204"/>
              <a:gd name="connsiteX1722" fmla="*/ 945976 w 4865539"/>
              <a:gd name="connsiteY1722" fmla="*/ 6261591 h 6831204"/>
              <a:gd name="connsiteX1723" fmla="*/ 945976 w 4865539"/>
              <a:gd name="connsiteY1723" fmla="*/ 6257122 h 6831204"/>
              <a:gd name="connsiteX1724" fmla="*/ 945786 w 4865539"/>
              <a:gd name="connsiteY1724" fmla="*/ 6253648 h 6831204"/>
              <a:gd name="connsiteX1725" fmla="*/ 945404 w 4865539"/>
              <a:gd name="connsiteY1725" fmla="*/ 6250669 h 6831204"/>
              <a:gd name="connsiteX1726" fmla="*/ 944642 w 4865539"/>
              <a:gd name="connsiteY1726" fmla="*/ 6249181 h 6831204"/>
              <a:gd name="connsiteX1727" fmla="*/ 943877 w 4865539"/>
              <a:gd name="connsiteY1727" fmla="*/ 6247196 h 6831204"/>
              <a:gd name="connsiteX1728" fmla="*/ 942733 w 4865539"/>
              <a:gd name="connsiteY1728" fmla="*/ 6246202 h 6831204"/>
              <a:gd name="connsiteX1729" fmla="*/ 940636 w 4865539"/>
              <a:gd name="connsiteY1729" fmla="*/ 6243719 h 6831204"/>
              <a:gd name="connsiteX1730" fmla="*/ 939872 w 4865539"/>
              <a:gd name="connsiteY1730" fmla="*/ 6241734 h 6831204"/>
              <a:gd name="connsiteX1731" fmla="*/ 938917 w 4865539"/>
              <a:gd name="connsiteY1731" fmla="*/ 6239253 h 6831204"/>
              <a:gd name="connsiteX1732" fmla="*/ 938345 w 4865539"/>
              <a:gd name="connsiteY1732" fmla="*/ 6235778 h 6831204"/>
              <a:gd name="connsiteX1733" fmla="*/ 937962 w 4865539"/>
              <a:gd name="connsiteY1733" fmla="*/ 6231808 h 6831204"/>
              <a:gd name="connsiteX1734" fmla="*/ 937583 w 4865539"/>
              <a:gd name="connsiteY1734" fmla="*/ 6226348 h 6831204"/>
              <a:gd name="connsiteX1735" fmla="*/ 937962 w 4865539"/>
              <a:gd name="connsiteY1735" fmla="*/ 6218901 h 6831204"/>
              <a:gd name="connsiteX1736" fmla="*/ 935484 w 4865539"/>
              <a:gd name="connsiteY1736" fmla="*/ 6221384 h 6831204"/>
              <a:gd name="connsiteX1737" fmla="*/ 933766 w 4865539"/>
              <a:gd name="connsiteY1737" fmla="*/ 6223369 h 6831204"/>
              <a:gd name="connsiteX1738" fmla="*/ 931857 w 4865539"/>
              <a:gd name="connsiteY1738" fmla="*/ 6223867 h 6831204"/>
              <a:gd name="connsiteX1739" fmla="*/ 930714 w 4865539"/>
              <a:gd name="connsiteY1739" fmla="*/ 6224361 h 6831204"/>
              <a:gd name="connsiteX1740" fmla="*/ 929569 w 4865539"/>
              <a:gd name="connsiteY1740" fmla="*/ 6223867 h 6831204"/>
              <a:gd name="connsiteX1741" fmla="*/ 928615 w 4865539"/>
              <a:gd name="connsiteY1741" fmla="*/ 6223369 h 6831204"/>
              <a:gd name="connsiteX1742" fmla="*/ 926897 w 4865539"/>
              <a:gd name="connsiteY1742" fmla="*/ 6220886 h 6831204"/>
              <a:gd name="connsiteX1743" fmla="*/ 924989 w 4865539"/>
              <a:gd name="connsiteY1743" fmla="*/ 6219398 h 6831204"/>
              <a:gd name="connsiteX1744" fmla="*/ 923652 w 4865539"/>
              <a:gd name="connsiteY1744" fmla="*/ 6217909 h 6831204"/>
              <a:gd name="connsiteX1745" fmla="*/ 922318 w 4865539"/>
              <a:gd name="connsiteY1745" fmla="*/ 6217909 h 6831204"/>
              <a:gd name="connsiteX1746" fmla="*/ 920601 w 4865539"/>
              <a:gd name="connsiteY1746" fmla="*/ 6217909 h 6831204"/>
              <a:gd name="connsiteX1747" fmla="*/ 918502 w 4865539"/>
              <a:gd name="connsiteY1747" fmla="*/ 6218901 h 6831204"/>
              <a:gd name="connsiteX1748" fmla="*/ 916211 w 4865539"/>
              <a:gd name="connsiteY1748" fmla="*/ 6220390 h 6831204"/>
              <a:gd name="connsiteX1749" fmla="*/ 913350 w 4865539"/>
              <a:gd name="connsiteY1749" fmla="*/ 6222873 h 6831204"/>
              <a:gd name="connsiteX1750" fmla="*/ 913160 w 4865539"/>
              <a:gd name="connsiteY1750" fmla="*/ 6225354 h 6831204"/>
              <a:gd name="connsiteX1751" fmla="*/ 912778 w 4865539"/>
              <a:gd name="connsiteY1751" fmla="*/ 6227837 h 6831204"/>
              <a:gd name="connsiteX1752" fmla="*/ 912778 w 4865539"/>
              <a:gd name="connsiteY1752" fmla="*/ 6232799 h 6831204"/>
              <a:gd name="connsiteX1753" fmla="*/ 912778 w 4865539"/>
              <a:gd name="connsiteY1753" fmla="*/ 6235280 h 6831204"/>
              <a:gd name="connsiteX1754" fmla="*/ 912587 w 4865539"/>
              <a:gd name="connsiteY1754" fmla="*/ 6237764 h 6831204"/>
              <a:gd name="connsiteX1755" fmla="*/ 912206 w 4865539"/>
              <a:gd name="connsiteY1755" fmla="*/ 6239749 h 6831204"/>
              <a:gd name="connsiteX1756" fmla="*/ 911634 w 4865539"/>
              <a:gd name="connsiteY1756" fmla="*/ 6242232 h 6831204"/>
              <a:gd name="connsiteX1757" fmla="*/ 916022 w 4865539"/>
              <a:gd name="connsiteY1757" fmla="*/ 6244713 h 6831204"/>
              <a:gd name="connsiteX1758" fmla="*/ 919837 w 4865539"/>
              <a:gd name="connsiteY1758" fmla="*/ 6249181 h 6831204"/>
              <a:gd name="connsiteX1759" fmla="*/ 923652 w 4865539"/>
              <a:gd name="connsiteY1759" fmla="*/ 6253648 h 6831204"/>
              <a:gd name="connsiteX1760" fmla="*/ 927089 w 4865539"/>
              <a:gd name="connsiteY1760" fmla="*/ 6258114 h 6831204"/>
              <a:gd name="connsiteX1761" fmla="*/ 930331 w 4865539"/>
              <a:gd name="connsiteY1761" fmla="*/ 6263576 h 6831204"/>
              <a:gd name="connsiteX1762" fmla="*/ 933766 w 4865539"/>
              <a:gd name="connsiteY1762" fmla="*/ 6269532 h 6831204"/>
              <a:gd name="connsiteX1763" fmla="*/ 936818 w 4865539"/>
              <a:gd name="connsiteY1763" fmla="*/ 6274992 h 6831204"/>
              <a:gd name="connsiteX1764" fmla="*/ 939681 w 4865539"/>
              <a:gd name="connsiteY1764" fmla="*/ 6281941 h 6831204"/>
              <a:gd name="connsiteX1765" fmla="*/ 945023 w 4865539"/>
              <a:gd name="connsiteY1765" fmla="*/ 6295344 h 6831204"/>
              <a:gd name="connsiteX1766" fmla="*/ 950555 w 4865539"/>
              <a:gd name="connsiteY1766" fmla="*/ 6308249 h 6831204"/>
              <a:gd name="connsiteX1767" fmla="*/ 956280 w 4865539"/>
              <a:gd name="connsiteY1767" fmla="*/ 6321156 h 6831204"/>
              <a:gd name="connsiteX1768" fmla="*/ 959143 w 4865539"/>
              <a:gd name="connsiteY1768" fmla="*/ 6327112 h 6831204"/>
              <a:gd name="connsiteX1769" fmla="*/ 962004 w 4865539"/>
              <a:gd name="connsiteY1769" fmla="*/ 6332572 h 6831204"/>
              <a:gd name="connsiteX1770" fmla="*/ 961048 w 4865539"/>
              <a:gd name="connsiteY1770" fmla="*/ 6334061 h 6831204"/>
              <a:gd name="connsiteX1771" fmla="*/ 960286 w 4865539"/>
              <a:gd name="connsiteY1771" fmla="*/ 6334061 h 6831204"/>
              <a:gd name="connsiteX1772" fmla="*/ 958188 w 4865539"/>
              <a:gd name="connsiteY1772" fmla="*/ 6334061 h 6831204"/>
              <a:gd name="connsiteX1773" fmla="*/ 957425 w 4865539"/>
              <a:gd name="connsiteY1773" fmla="*/ 6334061 h 6831204"/>
              <a:gd name="connsiteX1774" fmla="*/ 956471 w 4865539"/>
              <a:gd name="connsiteY1774" fmla="*/ 6334557 h 6831204"/>
              <a:gd name="connsiteX1775" fmla="*/ 955706 w 4865539"/>
              <a:gd name="connsiteY1775" fmla="*/ 6335551 h 6831204"/>
              <a:gd name="connsiteX1776" fmla="*/ 954753 w 4865539"/>
              <a:gd name="connsiteY1776" fmla="*/ 6337536 h 6831204"/>
              <a:gd name="connsiteX1777" fmla="*/ 957615 w 4865539"/>
              <a:gd name="connsiteY1777" fmla="*/ 6346471 h 6831204"/>
              <a:gd name="connsiteX1778" fmla="*/ 960667 w 4865539"/>
              <a:gd name="connsiteY1778" fmla="*/ 6353916 h 6831204"/>
              <a:gd name="connsiteX1779" fmla="*/ 963340 w 4865539"/>
              <a:gd name="connsiteY1779" fmla="*/ 6360865 h 6831204"/>
              <a:gd name="connsiteX1780" fmla="*/ 966200 w 4865539"/>
              <a:gd name="connsiteY1780" fmla="*/ 6366325 h 6831204"/>
              <a:gd name="connsiteX1781" fmla="*/ 969063 w 4865539"/>
              <a:gd name="connsiteY1781" fmla="*/ 6371787 h 6831204"/>
              <a:gd name="connsiteX1782" fmla="*/ 971735 w 4865539"/>
              <a:gd name="connsiteY1782" fmla="*/ 6375758 h 6831204"/>
              <a:gd name="connsiteX1783" fmla="*/ 974406 w 4865539"/>
              <a:gd name="connsiteY1783" fmla="*/ 6379728 h 6831204"/>
              <a:gd name="connsiteX1784" fmla="*/ 977268 w 4865539"/>
              <a:gd name="connsiteY1784" fmla="*/ 6383203 h 6831204"/>
              <a:gd name="connsiteX1785" fmla="*/ 983182 w 4865539"/>
              <a:gd name="connsiteY1785" fmla="*/ 6389159 h 6831204"/>
              <a:gd name="connsiteX1786" fmla="*/ 989479 w 4865539"/>
              <a:gd name="connsiteY1786" fmla="*/ 6396108 h 6831204"/>
              <a:gd name="connsiteX1787" fmla="*/ 992531 w 4865539"/>
              <a:gd name="connsiteY1787" fmla="*/ 6400577 h 6831204"/>
              <a:gd name="connsiteX1788" fmla="*/ 995966 w 4865539"/>
              <a:gd name="connsiteY1788" fmla="*/ 6405043 h 6831204"/>
              <a:gd name="connsiteX1789" fmla="*/ 999399 w 4865539"/>
              <a:gd name="connsiteY1789" fmla="*/ 6410505 h 6831204"/>
              <a:gd name="connsiteX1790" fmla="*/ 1003216 w 4865539"/>
              <a:gd name="connsiteY1790" fmla="*/ 6416459 h 6831204"/>
              <a:gd name="connsiteX1791" fmla="*/ 1002070 w 4865539"/>
              <a:gd name="connsiteY1791" fmla="*/ 6420429 h 6831204"/>
              <a:gd name="connsiteX1792" fmla="*/ 1001309 w 4865539"/>
              <a:gd name="connsiteY1792" fmla="*/ 6424402 h 6831204"/>
              <a:gd name="connsiteX1793" fmla="*/ 1000735 w 4865539"/>
              <a:gd name="connsiteY1793" fmla="*/ 6428374 h 6831204"/>
              <a:gd name="connsiteX1794" fmla="*/ 1000354 w 4865539"/>
              <a:gd name="connsiteY1794" fmla="*/ 6432840 h 6831204"/>
              <a:gd name="connsiteX1795" fmla="*/ 1000354 w 4865539"/>
              <a:gd name="connsiteY1795" fmla="*/ 6436811 h 6831204"/>
              <a:gd name="connsiteX1796" fmla="*/ 1000546 w 4865539"/>
              <a:gd name="connsiteY1796" fmla="*/ 6440782 h 6831204"/>
              <a:gd name="connsiteX1797" fmla="*/ 1001118 w 4865539"/>
              <a:gd name="connsiteY1797" fmla="*/ 6445250 h 6831204"/>
              <a:gd name="connsiteX1798" fmla="*/ 1001689 w 4865539"/>
              <a:gd name="connsiteY1798" fmla="*/ 6449716 h 6831204"/>
              <a:gd name="connsiteX1799" fmla="*/ 1002643 w 4865539"/>
              <a:gd name="connsiteY1799" fmla="*/ 6453689 h 6831204"/>
              <a:gd name="connsiteX1800" fmla="*/ 1003407 w 4865539"/>
              <a:gd name="connsiteY1800" fmla="*/ 6458155 h 6831204"/>
              <a:gd name="connsiteX1801" fmla="*/ 1005887 w 4865539"/>
              <a:gd name="connsiteY1801" fmla="*/ 6466594 h 6831204"/>
              <a:gd name="connsiteX1802" fmla="*/ 1008747 w 4865539"/>
              <a:gd name="connsiteY1802" fmla="*/ 6476024 h 6831204"/>
              <a:gd name="connsiteX1803" fmla="*/ 1011994 w 4865539"/>
              <a:gd name="connsiteY1803" fmla="*/ 6484959 h 6831204"/>
              <a:gd name="connsiteX1804" fmla="*/ 1011419 w 4865539"/>
              <a:gd name="connsiteY1804" fmla="*/ 6489427 h 6831204"/>
              <a:gd name="connsiteX1805" fmla="*/ 1010657 w 4865539"/>
              <a:gd name="connsiteY1805" fmla="*/ 6492406 h 6831204"/>
              <a:gd name="connsiteX1806" fmla="*/ 1009893 w 4865539"/>
              <a:gd name="connsiteY1806" fmla="*/ 6494391 h 6831204"/>
              <a:gd name="connsiteX1807" fmla="*/ 1008940 w 4865539"/>
              <a:gd name="connsiteY1807" fmla="*/ 6494887 h 6831204"/>
              <a:gd name="connsiteX1808" fmla="*/ 1007987 w 4865539"/>
              <a:gd name="connsiteY1808" fmla="*/ 6494391 h 6831204"/>
              <a:gd name="connsiteX1809" fmla="*/ 1007032 w 4865539"/>
              <a:gd name="connsiteY1809" fmla="*/ 6492902 h 6831204"/>
              <a:gd name="connsiteX1810" fmla="*/ 1004933 w 4865539"/>
              <a:gd name="connsiteY1810" fmla="*/ 6490421 h 6831204"/>
              <a:gd name="connsiteX1811" fmla="*/ 1002835 w 4865539"/>
              <a:gd name="connsiteY1811" fmla="*/ 6486946 h 6831204"/>
              <a:gd name="connsiteX1812" fmla="*/ 1001881 w 4865539"/>
              <a:gd name="connsiteY1812" fmla="*/ 6485457 h 6831204"/>
              <a:gd name="connsiteX1813" fmla="*/ 1000735 w 4865539"/>
              <a:gd name="connsiteY1813" fmla="*/ 6484959 h 6831204"/>
              <a:gd name="connsiteX1814" fmla="*/ 999972 w 4865539"/>
              <a:gd name="connsiteY1814" fmla="*/ 6485457 h 6831204"/>
              <a:gd name="connsiteX1815" fmla="*/ 999019 w 4865539"/>
              <a:gd name="connsiteY1815" fmla="*/ 6487442 h 6831204"/>
              <a:gd name="connsiteX1816" fmla="*/ 998446 w 4865539"/>
              <a:gd name="connsiteY1816" fmla="*/ 6490917 h 6831204"/>
              <a:gd name="connsiteX1817" fmla="*/ 997684 w 4865539"/>
              <a:gd name="connsiteY1817" fmla="*/ 6494887 h 6831204"/>
              <a:gd name="connsiteX1818" fmla="*/ 995966 w 4865539"/>
              <a:gd name="connsiteY1818" fmla="*/ 6491413 h 6831204"/>
              <a:gd name="connsiteX1819" fmla="*/ 994441 w 4865539"/>
              <a:gd name="connsiteY1819" fmla="*/ 6487940 h 6831204"/>
              <a:gd name="connsiteX1820" fmla="*/ 993295 w 4865539"/>
              <a:gd name="connsiteY1820" fmla="*/ 6484463 h 6831204"/>
              <a:gd name="connsiteX1821" fmla="*/ 992341 w 4865539"/>
              <a:gd name="connsiteY1821" fmla="*/ 6480988 h 6831204"/>
              <a:gd name="connsiteX1822" fmla="*/ 991004 w 4865539"/>
              <a:gd name="connsiteY1822" fmla="*/ 6475531 h 6831204"/>
              <a:gd name="connsiteX1823" fmla="*/ 990051 w 4865539"/>
              <a:gd name="connsiteY1823" fmla="*/ 6470069 h 6831204"/>
              <a:gd name="connsiteX1824" fmla="*/ 989097 w 4865539"/>
              <a:gd name="connsiteY1824" fmla="*/ 6465600 h 6831204"/>
              <a:gd name="connsiteX1825" fmla="*/ 988716 w 4865539"/>
              <a:gd name="connsiteY1825" fmla="*/ 6464113 h 6831204"/>
              <a:gd name="connsiteX1826" fmla="*/ 988143 w 4865539"/>
              <a:gd name="connsiteY1826" fmla="*/ 6462128 h 6831204"/>
              <a:gd name="connsiteX1827" fmla="*/ 987189 w 4865539"/>
              <a:gd name="connsiteY1827" fmla="*/ 6460638 h 6831204"/>
              <a:gd name="connsiteX1828" fmla="*/ 986427 w 4865539"/>
              <a:gd name="connsiteY1828" fmla="*/ 6459644 h 6831204"/>
              <a:gd name="connsiteX1829" fmla="*/ 985089 w 4865539"/>
              <a:gd name="connsiteY1829" fmla="*/ 6458653 h 6831204"/>
              <a:gd name="connsiteX1830" fmla="*/ 983182 w 4865539"/>
              <a:gd name="connsiteY1830" fmla="*/ 6458155 h 6831204"/>
              <a:gd name="connsiteX1831" fmla="*/ 982991 w 4865539"/>
              <a:gd name="connsiteY1831" fmla="*/ 6462623 h 6831204"/>
              <a:gd name="connsiteX1832" fmla="*/ 983182 w 4865539"/>
              <a:gd name="connsiteY1832" fmla="*/ 6466594 h 6831204"/>
              <a:gd name="connsiteX1833" fmla="*/ 983945 w 4865539"/>
              <a:gd name="connsiteY1833" fmla="*/ 6471558 h 6831204"/>
              <a:gd name="connsiteX1834" fmla="*/ 984709 w 4865539"/>
              <a:gd name="connsiteY1834" fmla="*/ 6475033 h 6831204"/>
              <a:gd name="connsiteX1835" fmla="*/ 985853 w 4865539"/>
              <a:gd name="connsiteY1835" fmla="*/ 6479003 h 6831204"/>
              <a:gd name="connsiteX1836" fmla="*/ 987189 w 4865539"/>
              <a:gd name="connsiteY1836" fmla="*/ 6481982 h 6831204"/>
              <a:gd name="connsiteX1837" fmla="*/ 988905 w 4865539"/>
              <a:gd name="connsiteY1837" fmla="*/ 6485457 h 6831204"/>
              <a:gd name="connsiteX1838" fmla="*/ 990432 w 4865539"/>
              <a:gd name="connsiteY1838" fmla="*/ 6488434 h 6831204"/>
              <a:gd name="connsiteX1839" fmla="*/ 994247 w 4865539"/>
              <a:gd name="connsiteY1839" fmla="*/ 6494391 h 6831204"/>
              <a:gd name="connsiteX1840" fmla="*/ 997874 w 4865539"/>
              <a:gd name="connsiteY1840" fmla="*/ 6499851 h 6831204"/>
              <a:gd name="connsiteX1841" fmla="*/ 1001309 w 4865539"/>
              <a:gd name="connsiteY1841" fmla="*/ 6504320 h 6831204"/>
              <a:gd name="connsiteX1842" fmla="*/ 1002643 w 4865539"/>
              <a:gd name="connsiteY1842" fmla="*/ 6507297 h 6831204"/>
              <a:gd name="connsiteX1843" fmla="*/ 1003597 w 4865539"/>
              <a:gd name="connsiteY1843" fmla="*/ 6509778 h 6831204"/>
              <a:gd name="connsiteX1844" fmla="*/ 1001498 w 4865539"/>
              <a:gd name="connsiteY1844" fmla="*/ 6515240 h 6831204"/>
              <a:gd name="connsiteX1845" fmla="*/ 1000354 w 4865539"/>
              <a:gd name="connsiteY1845" fmla="*/ 6518714 h 6831204"/>
              <a:gd name="connsiteX1846" fmla="*/ 999781 w 4865539"/>
              <a:gd name="connsiteY1846" fmla="*/ 6521693 h 6831204"/>
              <a:gd name="connsiteX1847" fmla="*/ 999212 w 4865539"/>
              <a:gd name="connsiteY1847" fmla="*/ 6525166 h 6831204"/>
              <a:gd name="connsiteX1848" fmla="*/ 999212 w 4865539"/>
              <a:gd name="connsiteY1848" fmla="*/ 6528641 h 6831204"/>
              <a:gd name="connsiteX1849" fmla="*/ 999399 w 4865539"/>
              <a:gd name="connsiteY1849" fmla="*/ 6531620 h 6831204"/>
              <a:gd name="connsiteX1850" fmla="*/ 1000354 w 4865539"/>
              <a:gd name="connsiteY1850" fmla="*/ 6535094 h 6831204"/>
              <a:gd name="connsiteX1851" fmla="*/ 997874 w 4865539"/>
              <a:gd name="connsiteY1851" fmla="*/ 6529136 h 6831204"/>
              <a:gd name="connsiteX1852" fmla="*/ 995584 w 4865539"/>
              <a:gd name="connsiteY1852" fmla="*/ 6523678 h 6831204"/>
              <a:gd name="connsiteX1853" fmla="*/ 994247 w 4865539"/>
              <a:gd name="connsiteY1853" fmla="*/ 6521693 h 6831204"/>
              <a:gd name="connsiteX1854" fmla="*/ 992914 w 4865539"/>
              <a:gd name="connsiteY1854" fmla="*/ 6520202 h 6831204"/>
              <a:gd name="connsiteX1855" fmla="*/ 990051 w 4865539"/>
              <a:gd name="connsiteY1855" fmla="*/ 6518217 h 6831204"/>
              <a:gd name="connsiteX1856" fmla="*/ 987189 w 4865539"/>
              <a:gd name="connsiteY1856" fmla="*/ 6517225 h 6831204"/>
              <a:gd name="connsiteX1857" fmla="*/ 984326 w 4865539"/>
              <a:gd name="connsiteY1857" fmla="*/ 6517225 h 6831204"/>
              <a:gd name="connsiteX1858" fmla="*/ 981274 w 4865539"/>
              <a:gd name="connsiteY1858" fmla="*/ 6518714 h 6831204"/>
              <a:gd name="connsiteX1859" fmla="*/ 978414 w 4865539"/>
              <a:gd name="connsiteY1859" fmla="*/ 6521195 h 6831204"/>
              <a:gd name="connsiteX1860" fmla="*/ 975360 w 4865539"/>
              <a:gd name="connsiteY1860" fmla="*/ 6524670 h 6831204"/>
              <a:gd name="connsiteX1861" fmla="*/ 972308 w 4865539"/>
              <a:gd name="connsiteY1861" fmla="*/ 6529136 h 6831204"/>
              <a:gd name="connsiteX1862" fmla="*/ 969445 w 4865539"/>
              <a:gd name="connsiteY1862" fmla="*/ 6534103 h 6831204"/>
              <a:gd name="connsiteX1863" fmla="*/ 966393 w 4865539"/>
              <a:gd name="connsiteY1863" fmla="*/ 6540554 h 6831204"/>
              <a:gd name="connsiteX1864" fmla="*/ 963530 w 4865539"/>
              <a:gd name="connsiteY1864" fmla="*/ 6547008 h 6831204"/>
              <a:gd name="connsiteX1865" fmla="*/ 960667 w 4865539"/>
              <a:gd name="connsiteY1865" fmla="*/ 6554453 h 6831204"/>
              <a:gd name="connsiteX1866" fmla="*/ 957807 w 4865539"/>
              <a:gd name="connsiteY1866" fmla="*/ 6562892 h 6831204"/>
              <a:gd name="connsiteX1867" fmla="*/ 955134 w 4865539"/>
              <a:gd name="connsiteY1867" fmla="*/ 6571329 h 6831204"/>
              <a:gd name="connsiteX1868" fmla="*/ 951319 w 4865539"/>
              <a:gd name="connsiteY1868" fmla="*/ 6565373 h 6831204"/>
              <a:gd name="connsiteX1869" fmla="*/ 949219 w 4865539"/>
              <a:gd name="connsiteY1869" fmla="*/ 6563883 h 6831204"/>
              <a:gd name="connsiteX1870" fmla="*/ 947503 w 4865539"/>
              <a:gd name="connsiteY1870" fmla="*/ 6561898 h 6831204"/>
              <a:gd name="connsiteX1871" fmla="*/ 945786 w 4865539"/>
              <a:gd name="connsiteY1871" fmla="*/ 6560907 h 6831204"/>
              <a:gd name="connsiteX1872" fmla="*/ 944069 w 4865539"/>
              <a:gd name="connsiteY1872" fmla="*/ 6560411 h 6831204"/>
              <a:gd name="connsiteX1873" fmla="*/ 942542 w 4865539"/>
              <a:gd name="connsiteY1873" fmla="*/ 6559913 h 6831204"/>
              <a:gd name="connsiteX1874" fmla="*/ 941016 w 4865539"/>
              <a:gd name="connsiteY1874" fmla="*/ 6560411 h 6831204"/>
              <a:gd name="connsiteX1875" fmla="*/ 939681 w 4865539"/>
              <a:gd name="connsiteY1875" fmla="*/ 6560907 h 6831204"/>
              <a:gd name="connsiteX1876" fmla="*/ 938535 w 4865539"/>
              <a:gd name="connsiteY1876" fmla="*/ 6562892 h 6831204"/>
              <a:gd name="connsiteX1877" fmla="*/ 937390 w 4865539"/>
              <a:gd name="connsiteY1877" fmla="*/ 6564877 h 6831204"/>
              <a:gd name="connsiteX1878" fmla="*/ 936245 w 4865539"/>
              <a:gd name="connsiteY1878" fmla="*/ 6567358 h 6831204"/>
              <a:gd name="connsiteX1879" fmla="*/ 935484 w 4865539"/>
              <a:gd name="connsiteY1879" fmla="*/ 6570835 h 6831204"/>
              <a:gd name="connsiteX1880" fmla="*/ 934718 w 4865539"/>
              <a:gd name="connsiteY1880" fmla="*/ 6574803 h 6831204"/>
              <a:gd name="connsiteX1881" fmla="*/ 934147 w 4865539"/>
              <a:gd name="connsiteY1881" fmla="*/ 6579768 h 6831204"/>
              <a:gd name="connsiteX1882" fmla="*/ 933766 w 4865539"/>
              <a:gd name="connsiteY1882" fmla="*/ 6584732 h 6831204"/>
              <a:gd name="connsiteX1883" fmla="*/ 929186 w 4865539"/>
              <a:gd name="connsiteY1883" fmla="*/ 6576295 h 6831204"/>
              <a:gd name="connsiteX1884" fmla="*/ 925179 w 4865539"/>
              <a:gd name="connsiteY1884" fmla="*/ 6568350 h 6831204"/>
              <a:gd name="connsiteX1885" fmla="*/ 922127 w 4865539"/>
              <a:gd name="connsiteY1885" fmla="*/ 6561402 h 6831204"/>
              <a:gd name="connsiteX1886" fmla="*/ 919455 w 4865539"/>
              <a:gd name="connsiteY1886" fmla="*/ 6554453 h 6831204"/>
              <a:gd name="connsiteX1887" fmla="*/ 916975 w 4865539"/>
              <a:gd name="connsiteY1887" fmla="*/ 6547008 h 6831204"/>
              <a:gd name="connsiteX1888" fmla="*/ 915258 w 4865539"/>
              <a:gd name="connsiteY1888" fmla="*/ 6538569 h 6831204"/>
              <a:gd name="connsiteX1889" fmla="*/ 913540 w 4865539"/>
              <a:gd name="connsiteY1889" fmla="*/ 6529136 h 6831204"/>
              <a:gd name="connsiteX1890" fmla="*/ 912015 w 4865539"/>
              <a:gd name="connsiteY1890" fmla="*/ 6517225 h 6831204"/>
              <a:gd name="connsiteX1891" fmla="*/ 910870 w 4865539"/>
              <a:gd name="connsiteY1891" fmla="*/ 6518217 h 6831204"/>
              <a:gd name="connsiteX1892" fmla="*/ 909535 w 4865539"/>
              <a:gd name="connsiteY1892" fmla="*/ 6518217 h 6831204"/>
              <a:gd name="connsiteX1893" fmla="*/ 908008 w 4865539"/>
              <a:gd name="connsiteY1893" fmla="*/ 6517721 h 6831204"/>
              <a:gd name="connsiteX1894" fmla="*/ 906673 w 4865539"/>
              <a:gd name="connsiteY1894" fmla="*/ 6517225 h 6831204"/>
              <a:gd name="connsiteX1895" fmla="*/ 903621 w 4865539"/>
              <a:gd name="connsiteY1895" fmla="*/ 6514246 h 6831204"/>
              <a:gd name="connsiteX1896" fmla="*/ 900568 w 4865539"/>
              <a:gd name="connsiteY1896" fmla="*/ 6510276 h 6831204"/>
              <a:gd name="connsiteX1897" fmla="*/ 897323 w 4865539"/>
              <a:gd name="connsiteY1897" fmla="*/ 6505807 h 6831204"/>
              <a:gd name="connsiteX1898" fmla="*/ 894079 w 4865539"/>
              <a:gd name="connsiteY1898" fmla="*/ 6500349 h 6831204"/>
              <a:gd name="connsiteX1899" fmla="*/ 890645 w 4865539"/>
              <a:gd name="connsiteY1899" fmla="*/ 6495383 h 6831204"/>
              <a:gd name="connsiteX1900" fmla="*/ 887401 w 4865539"/>
              <a:gd name="connsiteY1900" fmla="*/ 6490917 h 6831204"/>
              <a:gd name="connsiteX1901" fmla="*/ 884158 w 4865539"/>
              <a:gd name="connsiteY1901" fmla="*/ 6486946 h 6831204"/>
              <a:gd name="connsiteX1902" fmla="*/ 880914 w 4865539"/>
              <a:gd name="connsiteY1902" fmla="*/ 6483967 h 6831204"/>
              <a:gd name="connsiteX1903" fmla="*/ 879387 w 4865539"/>
              <a:gd name="connsiteY1903" fmla="*/ 6482974 h 6831204"/>
              <a:gd name="connsiteX1904" fmla="*/ 878053 w 4865539"/>
              <a:gd name="connsiteY1904" fmla="*/ 6482974 h 6831204"/>
              <a:gd name="connsiteX1905" fmla="*/ 876526 w 4865539"/>
              <a:gd name="connsiteY1905" fmla="*/ 6482974 h 6831204"/>
              <a:gd name="connsiteX1906" fmla="*/ 875191 w 4865539"/>
              <a:gd name="connsiteY1906" fmla="*/ 6483472 h 6831204"/>
              <a:gd name="connsiteX1907" fmla="*/ 873856 w 4865539"/>
              <a:gd name="connsiteY1907" fmla="*/ 6484463 h 6831204"/>
              <a:gd name="connsiteX1908" fmla="*/ 872518 w 4865539"/>
              <a:gd name="connsiteY1908" fmla="*/ 6486946 h 6831204"/>
              <a:gd name="connsiteX1909" fmla="*/ 871374 w 4865539"/>
              <a:gd name="connsiteY1909" fmla="*/ 6488932 h 6831204"/>
              <a:gd name="connsiteX1910" fmla="*/ 870040 w 4865539"/>
              <a:gd name="connsiteY1910" fmla="*/ 6492406 h 6831204"/>
              <a:gd name="connsiteX1911" fmla="*/ 869277 w 4865539"/>
              <a:gd name="connsiteY1911" fmla="*/ 6496873 h 6831204"/>
              <a:gd name="connsiteX1912" fmla="*/ 868131 w 4865539"/>
              <a:gd name="connsiteY1912" fmla="*/ 6502334 h 6831204"/>
              <a:gd name="connsiteX1913" fmla="*/ 867557 w 4865539"/>
              <a:gd name="connsiteY1913" fmla="*/ 6507792 h 6831204"/>
              <a:gd name="connsiteX1914" fmla="*/ 866605 w 4865539"/>
              <a:gd name="connsiteY1914" fmla="*/ 6514742 h 6831204"/>
              <a:gd name="connsiteX1915" fmla="*/ 865460 w 4865539"/>
              <a:gd name="connsiteY1915" fmla="*/ 6514246 h 6831204"/>
              <a:gd name="connsiteX1916" fmla="*/ 864316 w 4865539"/>
              <a:gd name="connsiteY1916" fmla="*/ 6513254 h 6831204"/>
              <a:gd name="connsiteX1917" fmla="*/ 862025 w 4865539"/>
              <a:gd name="connsiteY1917" fmla="*/ 6510276 h 6831204"/>
              <a:gd name="connsiteX1918" fmla="*/ 859545 w 4865539"/>
              <a:gd name="connsiteY1918" fmla="*/ 6506305 h 6831204"/>
              <a:gd name="connsiteX1919" fmla="*/ 856874 w 4865539"/>
              <a:gd name="connsiteY1919" fmla="*/ 6500349 h 6831204"/>
              <a:gd name="connsiteX1920" fmla="*/ 854584 w 4865539"/>
              <a:gd name="connsiteY1920" fmla="*/ 6494391 h 6831204"/>
              <a:gd name="connsiteX1921" fmla="*/ 852105 w 4865539"/>
              <a:gd name="connsiteY1921" fmla="*/ 6487442 h 6831204"/>
              <a:gd name="connsiteX1922" fmla="*/ 846952 w 4865539"/>
              <a:gd name="connsiteY1922" fmla="*/ 6472552 h 6831204"/>
              <a:gd name="connsiteX1923" fmla="*/ 847524 w 4865539"/>
              <a:gd name="connsiteY1923" fmla="*/ 6472054 h 6831204"/>
              <a:gd name="connsiteX1924" fmla="*/ 848096 w 4865539"/>
              <a:gd name="connsiteY1924" fmla="*/ 6471558 h 6831204"/>
              <a:gd name="connsiteX1925" fmla="*/ 848859 w 4865539"/>
              <a:gd name="connsiteY1925" fmla="*/ 6471558 h 6831204"/>
              <a:gd name="connsiteX1926" fmla="*/ 849432 w 4865539"/>
              <a:gd name="connsiteY1926" fmla="*/ 6472054 h 6831204"/>
              <a:gd name="connsiteX1927" fmla="*/ 850768 w 4865539"/>
              <a:gd name="connsiteY1927" fmla="*/ 6473543 h 6831204"/>
              <a:gd name="connsiteX1928" fmla="*/ 852105 w 4865539"/>
              <a:gd name="connsiteY1928" fmla="*/ 6476522 h 6831204"/>
              <a:gd name="connsiteX1929" fmla="*/ 854966 w 4865539"/>
              <a:gd name="connsiteY1929" fmla="*/ 6483472 h 6831204"/>
              <a:gd name="connsiteX1930" fmla="*/ 857828 w 4865539"/>
              <a:gd name="connsiteY1930" fmla="*/ 6490917 h 6831204"/>
              <a:gd name="connsiteX1931" fmla="*/ 859545 w 4865539"/>
              <a:gd name="connsiteY1931" fmla="*/ 6486448 h 6831204"/>
              <a:gd name="connsiteX1932" fmla="*/ 860689 w 4865539"/>
              <a:gd name="connsiteY1932" fmla="*/ 6481486 h 6831204"/>
              <a:gd name="connsiteX1933" fmla="*/ 861072 w 4865539"/>
              <a:gd name="connsiteY1933" fmla="*/ 6479501 h 6831204"/>
              <a:gd name="connsiteX1934" fmla="*/ 861263 w 4865539"/>
              <a:gd name="connsiteY1934" fmla="*/ 6477018 h 6831204"/>
              <a:gd name="connsiteX1935" fmla="*/ 861263 w 4865539"/>
              <a:gd name="connsiteY1935" fmla="*/ 6474039 h 6831204"/>
              <a:gd name="connsiteX1936" fmla="*/ 861263 w 4865539"/>
              <a:gd name="connsiteY1936" fmla="*/ 6472054 h 6831204"/>
              <a:gd name="connsiteX1937" fmla="*/ 860689 w 4865539"/>
              <a:gd name="connsiteY1937" fmla="*/ 6466098 h 6831204"/>
              <a:gd name="connsiteX1938" fmla="*/ 859545 w 4865539"/>
              <a:gd name="connsiteY1938" fmla="*/ 6461134 h 6831204"/>
              <a:gd name="connsiteX1939" fmla="*/ 858019 w 4865539"/>
              <a:gd name="connsiteY1939" fmla="*/ 6454680 h 6831204"/>
              <a:gd name="connsiteX1940" fmla="*/ 855921 w 4865539"/>
              <a:gd name="connsiteY1940" fmla="*/ 6449220 h 6831204"/>
              <a:gd name="connsiteX1941" fmla="*/ 857446 w 4865539"/>
              <a:gd name="connsiteY1941" fmla="*/ 6447235 h 6831204"/>
              <a:gd name="connsiteX1942" fmla="*/ 858973 w 4865539"/>
              <a:gd name="connsiteY1942" fmla="*/ 6446739 h 6831204"/>
              <a:gd name="connsiteX1943" fmla="*/ 860499 w 4865539"/>
              <a:gd name="connsiteY1943" fmla="*/ 6447235 h 6831204"/>
              <a:gd name="connsiteX1944" fmla="*/ 862025 w 4865539"/>
              <a:gd name="connsiteY1944" fmla="*/ 6449220 h 6831204"/>
              <a:gd name="connsiteX1945" fmla="*/ 863743 w 4865539"/>
              <a:gd name="connsiteY1945" fmla="*/ 6450710 h 6831204"/>
              <a:gd name="connsiteX1946" fmla="*/ 865269 w 4865539"/>
              <a:gd name="connsiteY1946" fmla="*/ 6453191 h 6831204"/>
              <a:gd name="connsiteX1947" fmla="*/ 868514 w 4865539"/>
              <a:gd name="connsiteY1947" fmla="*/ 6458155 h 6831204"/>
              <a:gd name="connsiteX1948" fmla="*/ 872138 w 4865539"/>
              <a:gd name="connsiteY1948" fmla="*/ 6462623 h 6831204"/>
              <a:gd name="connsiteX1949" fmla="*/ 873664 w 4865539"/>
              <a:gd name="connsiteY1949" fmla="*/ 6464607 h 6831204"/>
              <a:gd name="connsiteX1950" fmla="*/ 875191 w 4865539"/>
              <a:gd name="connsiteY1950" fmla="*/ 6465106 h 6831204"/>
              <a:gd name="connsiteX1951" fmla="*/ 876718 w 4865539"/>
              <a:gd name="connsiteY1951" fmla="*/ 6465600 h 6831204"/>
              <a:gd name="connsiteX1952" fmla="*/ 878243 w 4865539"/>
              <a:gd name="connsiteY1952" fmla="*/ 6464607 h 6831204"/>
              <a:gd name="connsiteX1953" fmla="*/ 879770 w 4865539"/>
              <a:gd name="connsiteY1953" fmla="*/ 6462623 h 6831204"/>
              <a:gd name="connsiteX1954" fmla="*/ 881105 w 4865539"/>
              <a:gd name="connsiteY1954" fmla="*/ 6459644 h 6831204"/>
              <a:gd name="connsiteX1955" fmla="*/ 880342 w 4865539"/>
              <a:gd name="connsiteY1955" fmla="*/ 6452695 h 6831204"/>
              <a:gd name="connsiteX1956" fmla="*/ 879579 w 4865539"/>
              <a:gd name="connsiteY1956" fmla="*/ 6445250 h 6831204"/>
              <a:gd name="connsiteX1957" fmla="*/ 878243 w 4865539"/>
              <a:gd name="connsiteY1957" fmla="*/ 6436811 h 6831204"/>
              <a:gd name="connsiteX1958" fmla="*/ 876718 w 4865539"/>
              <a:gd name="connsiteY1958" fmla="*/ 6427876 h 6831204"/>
              <a:gd name="connsiteX1959" fmla="*/ 875191 w 4865539"/>
              <a:gd name="connsiteY1959" fmla="*/ 6418942 h 6831204"/>
              <a:gd name="connsiteX1960" fmla="*/ 873092 w 4865539"/>
              <a:gd name="connsiteY1960" fmla="*/ 6410007 h 6831204"/>
              <a:gd name="connsiteX1961" fmla="*/ 871185 w 4865539"/>
              <a:gd name="connsiteY1961" fmla="*/ 6400577 h 6831204"/>
              <a:gd name="connsiteX1962" fmla="*/ 869085 w 4865539"/>
              <a:gd name="connsiteY1962" fmla="*/ 6391640 h 6831204"/>
              <a:gd name="connsiteX1963" fmla="*/ 866795 w 4865539"/>
              <a:gd name="connsiteY1963" fmla="*/ 6383203 h 6831204"/>
              <a:gd name="connsiteX1964" fmla="*/ 864696 w 4865539"/>
              <a:gd name="connsiteY1964" fmla="*/ 6374764 h 6831204"/>
              <a:gd name="connsiteX1965" fmla="*/ 862216 w 4865539"/>
              <a:gd name="connsiteY1965" fmla="*/ 6368311 h 6831204"/>
              <a:gd name="connsiteX1966" fmla="*/ 859927 w 4865539"/>
              <a:gd name="connsiteY1966" fmla="*/ 6362355 h 6831204"/>
              <a:gd name="connsiteX1967" fmla="*/ 857828 w 4865539"/>
              <a:gd name="connsiteY1967" fmla="*/ 6357391 h 6831204"/>
              <a:gd name="connsiteX1968" fmla="*/ 855728 w 4865539"/>
              <a:gd name="connsiteY1968" fmla="*/ 6353916 h 6831204"/>
              <a:gd name="connsiteX1969" fmla="*/ 854584 w 4865539"/>
              <a:gd name="connsiteY1969" fmla="*/ 6352924 h 6831204"/>
              <a:gd name="connsiteX1970" fmla="*/ 853439 w 4865539"/>
              <a:gd name="connsiteY1970" fmla="*/ 6352427 h 6831204"/>
              <a:gd name="connsiteX1971" fmla="*/ 852486 w 4865539"/>
              <a:gd name="connsiteY1971" fmla="*/ 6351433 h 6831204"/>
              <a:gd name="connsiteX1972" fmla="*/ 851530 w 4865539"/>
              <a:gd name="connsiteY1972" fmla="*/ 6351433 h 6831204"/>
              <a:gd name="connsiteX1973" fmla="*/ 852486 w 4865539"/>
              <a:gd name="connsiteY1973" fmla="*/ 6342500 h 6831204"/>
              <a:gd name="connsiteX1974" fmla="*/ 852867 w 4865539"/>
              <a:gd name="connsiteY1974" fmla="*/ 6338528 h 6831204"/>
              <a:gd name="connsiteX1975" fmla="*/ 852867 w 4865539"/>
              <a:gd name="connsiteY1975" fmla="*/ 6334061 h 6831204"/>
              <a:gd name="connsiteX1976" fmla="*/ 852867 w 4865539"/>
              <a:gd name="connsiteY1976" fmla="*/ 6330091 h 6831204"/>
              <a:gd name="connsiteX1977" fmla="*/ 852486 w 4865539"/>
              <a:gd name="connsiteY1977" fmla="*/ 6326616 h 6831204"/>
              <a:gd name="connsiteX1978" fmla="*/ 852105 w 4865539"/>
              <a:gd name="connsiteY1978" fmla="*/ 6322644 h 6831204"/>
              <a:gd name="connsiteX1979" fmla="*/ 851530 w 4865539"/>
              <a:gd name="connsiteY1979" fmla="*/ 6319171 h 6831204"/>
              <a:gd name="connsiteX1980" fmla="*/ 850578 w 4865539"/>
              <a:gd name="connsiteY1980" fmla="*/ 6315201 h 6831204"/>
              <a:gd name="connsiteX1981" fmla="*/ 849623 w 4865539"/>
              <a:gd name="connsiteY1981" fmla="*/ 6311724 h 6831204"/>
              <a:gd name="connsiteX1982" fmla="*/ 848479 w 4865539"/>
              <a:gd name="connsiteY1982" fmla="*/ 6308249 h 6831204"/>
              <a:gd name="connsiteX1983" fmla="*/ 847144 w 4865539"/>
              <a:gd name="connsiteY1983" fmla="*/ 6305270 h 6831204"/>
              <a:gd name="connsiteX1984" fmla="*/ 845235 w 4865539"/>
              <a:gd name="connsiteY1984" fmla="*/ 6301798 h 6831204"/>
              <a:gd name="connsiteX1985" fmla="*/ 843518 w 4865539"/>
              <a:gd name="connsiteY1985" fmla="*/ 6298323 h 6831204"/>
              <a:gd name="connsiteX1986" fmla="*/ 839130 w 4865539"/>
              <a:gd name="connsiteY1986" fmla="*/ 6292365 h 6831204"/>
              <a:gd name="connsiteX1987" fmla="*/ 840467 w 4865539"/>
              <a:gd name="connsiteY1987" fmla="*/ 6288890 h 6831204"/>
              <a:gd name="connsiteX1988" fmla="*/ 841420 w 4865539"/>
              <a:gd name="connsiteY1988" fmla="*/ 6284920 h 6831204"/>
              <a:gd name="connsiteX1989" fmla="*/ 841992 w 4865539"/>
              <a:gd name="connsiteY1989" fmla="*/ 6280949 h 6831204"/>
              <a:gd name="connsiteX1990" fmla="*/ 842183 w 4865539"/>
              <a:gd name="connsiteY1990" fmla="*/ 6276977 h 6831204"/>
              <a:gd name="connsiteX1991" fmla="*/ 842183 w 4865539"/>
              <a:gd name="connsiteY1991" fmla="*/ 6272510 h 6831204"/>
              <a:gd name="connsiteX1992" fmla="*/ 841801 w 4865539"/>
              <a:gd name="connsiteY1992" fmla="*/ 6268538 h 6831204"/>
              <a:gd name="connsiteX1993" fmla="*/ 841229 w 4865539"/>
              <a:gd name="connsiteY1993" fmla="*/ 6263576 h 6831204"/>
              <a:gd name="connsiteX1994" fmla="*/ 840275 w 4865539"/>
              <a:gd name="connsiteY1994" fmla="*/ 6259108 h 6831204"/>
              <a:gd name="connsiteX1995" fmla="*/ 842565 w 4865539"/>
              <a:gd name="connsiteY1995" fmla="*/ 6258114 h 6831204"/>
              <a:gd name="connsiteX1996" fmla="*/ 844091 w 4865539"/>
              <a:gd name="connsiteY1996" fmla="*/ 6258114 h 6831204"/>
              <a:gd name="connsiteX1997" fmla="*/ 845045 w 4865539"/>
              <a:gd name="connsiteY1997" fmla="*/ 6258612 h 6831204"/>
              <a:gd name="connsiteX1998" fmla="*/ 845808 w 4865539"/>
              <a:gd name="connsiteY1998" fmla="*/ 6259605 h 6831204"/>
              <a:gd name="connsiteX1999" fmla="*/ 845998 w 4865539"/>
              <a:gd name="connsiteY1999" fmla="*/ 6261591 h 6831204"/>
              <a:gd name="connsiteX2000" fmla="*/ 846188 w 4865539"/>
              <a:gd name="connsiteY2000" fmla="*/ 6264567 h 6831204"/>
              <a:gd name="connsiteX2001" fmla="*/ 845808 w 4865539"/>
              <a:gd name="connsiteY2001" fmla="*/ 6270029 h 6831204"/>
              <a:gd name="connsiteX2002" fmla="*/ 845235 w 4865539"/>
              <a:gd name="connsiteY2002" fmla="*/ 6277475 h 6831204"/>
              <a:gd name="connsiteX2003" fmla="*/ 845235 w 4865539"/>
              <a:gd name="connsiteY2003" fmla="*/ 6280949 h 6831204"/>
              <a:gd name="connsiteX2004" fmla="*/ 845618 w 4865539"/>
              <a:gd name="connsiteY2004" fmla="*/ 6284424 h 6831204"/>
              <a:gd name="connsiteX2005" fmla="*/ 845808 w 4865539"/>
              <a:gd name="connsiteY2005" fmla="*/ 6288395 h 6831204"/>
              <a:gd name="connsiteX2006" fmla="*/ 846571 w 4865539"/>
              <a:gd name="connsiteY2006" fmla="*/ 6291373 h 6831204"/>
              <a:gd name="connsiteX2007" fmla="*/ 847716 w 4865539"/>
              <a:gd name="connsiteY2007" fmla="*/ 6293853 h 6831204"/>
              <a:gd name="connsiteX2008" fmla="*/ 849242 w 4865539"/>
              <a:gd name="connsiteY2008" fmla="*/ 6296833 h 6831204"/>
              <a:gd name="connsiteX2009" fmla="*/ 850387 w 4865539"/>
              <a:gd name="connsiteY2009" fmla="*/ 6296833 h 6831204"/>
              <a:gd name="connsiteX2010" fmla="*/ 851342 w 4865539"/>
              <a:gd name="connsiteY2010" fmla="*/ 6295840 h 6831204"/>
              <a:gd name="connsiteX2011" fmla="*/ 851912 w 4865539"/>
              <a:gd name="connsiteY2011" fmla="*/ 6293359 h 6831204"/>
              <a:gd name="connsiteX2012" fmla="*/ 852486 w 4865539"/>
              <a:gd name="connsiteY2012" fmla="*/ 6289884 h 6831204"/>
              <a:gd name="connsiteX2013" fmla="*/ 853058 w 4865539"/>
              <a:gd name="connsiteY2013" fmla="*/ 6285913 h 6831204"/>
              <a:gd name="connsiteX2014" fmla="*/ 853058 w 4865539"/>
              <a:gd name="connsiteY2014" fmla="*/ 6281445 h 6831204"/>
              <a:gd name="connsiteX2015" fmla="*/ 853250 w 4865539"/>
              <a:gd name="connsiteY2015" fmla="*/ 6275985 h 6831204"/>
              <a:gd name="connsiteX2016" fmla="*/ 853058 w 4865539"/>
              <a:gd name="connsiteY2016" fmla="*/ 6270029 h 6831204"/>
              <a:gd name="connsiteX2017" fmla="*/ 852486 w 4865539"/>
              <a:gd name="connsiteY2017" fmla="*/ 6263576 h 6831204"/>
              <a:gd name="connsiteX2018" fmla="*/ 852105 w 4865539"/>
              <a:gd name="connsiteY2018" fmla="*/ 6257122 h 6831204"/>
              <a:gd name="connsiteX2019" fmla="*/ 851342 w 4865539"/>
              <a:gd name="connsiteY2019" fmla="*/ 6250173 h 6831204"/>
              <a:gd name="connsiteX2020" fmla="*/ 850387 w 4865539"/>
              <a:gd name="connsiteY2020" fmla="*/ 6243719 h 6831204"/>
              <a:gd name="connsiteX2021" fmla="*/ 849051 w 4865539"/>
              <a:gd name="connsiteY2021" fmla="*/ 6237764 h 6831204"/>
              <a:gd name="connsiteX2022" fmla="*/ 847716 w 4865539"/>
              <a:gd name="connsiteY2022" fmla="*/ 6231310 h 6831204"/>
              <a:gd name="connsiteX2023" fmla="*/ 845998 w 4865539"/>
              <a:gd name="connsiteY2023" fmla="*/ 6225354 h 6831204"/>
              <a:gd name="connsiteX2024" fmla="*/ 844091 w 4865539"/>
              <a:gd name="connsiteY2024" fmla="*/ 6220390 h 6831204"/>
              <a:gd name="connsiteX2025" fmla="*/ 845618 w 4865539"/>
              <a:gd name="connsiteY2025" fmla="*/ 6220390 h 6831204"/>
              <a:gd name="connsiteX2026" fmla="*/ 847144 w 4865539"/>
              <a:gd name="connsiteY2026" fmla="*/ 6219894 h 6831204"/>
              <a:gd name="connsiteX2027" fmla="*/ 848670 w 4865539"/>
              <a:gd name="connsiteY2027" fmla="*/ 6218901 h 6831204"/>
              <a:gd name="connsiteX2028" fmla="*/ 850196 w 4865539"/>
              <a:gd name="connsiteY2028" fmla="*/ 6216915 h 6831204"/>
              <a:gd name="connsiteX2029" fmla="*/ 851724 w 4865539"/>
              <a:gd name="connsiteY2029" fmla="*/ 6215428 h 6831204"/>
              <a:gd name="connsiteX2030" fmla="*/ 853058 w 4865539"/>
              <a:gd name="connsiteY2030" fmla="*/ 6212449 h 6831204"/>
              <a:gd name="connsiteX2031" fmla="*/ 854584 w 4865539"/>
              <a:gd name="connsiteY2031" fmla="*/ 6208974 h 6831204"/>
              <a:gd name="connsiteX2032" fmla="*/ 856111 w 4865539"/>
              <a:gd name="connsiteY2032" fmla="*/ 6205500 h 6831204"/>
              <a:gd name="connsiteX2033" fmla="*/ 852867 w 4865539"/>
              <a:gd name="connsiteY2033" fmla="*/ 6198054 h 6831204"/>
              <a:gd name="connsiteX2034" fmla="*/ 850005 w 4865539"/>
              <a:gd name="connsiteY2034" fmla="*/ 6190111 h 6831204"/>
              <a:gd name="connsiteX2035" fmla="*/ 847716 w 4865539"/>
              <a:gd name="connsiteY2035" fmla="*/ 6181674 h 6831204"/>
              <a:gd name="connsiteX2036" fmla="*/ 845808 w 4865539"/>
              <a:gd name="connsiteY2036" fmla="*/ 6172738 h 6831204"/>
              <a:gd name="connsiteX2037" fmla="*/ 844091 w 4865539"/>
              <a:gd name="connsiteY2037" fmla="*/ 6163307 h 6831204"/>
              <a:gd name="connsiteX2038" fmla="*/ 842755 w 4865539"/>
              <a:gd name="connsiteY2038" fmla="*/ 6153877 h 6831204"/>
              <a:gd name="connsiteX2039" fmla="*/ 841420 w 4865539"/>
              <a:gd name="connsiteY2039" fmla="*/ 6143947 h 6831204"/>
              <a:gd name="connsiteX2040" fmla="*/ 840275 w 4865539"/>
              <a:gd name="connsiteY2040" fmla="*/ 6134518 h 6831204"/>
              <a:gd name="connsiteX2041" fmla="*/ 837793 w 4865539"/>
              <a:gd name="connsiteY2041" fmla="*/ 6113172 h 6831204"/>
              <a:gd name="connsiteX2042" fmla="*/ 836649 w 4865539"/>
              <a:gd name="connsiteY2042" fmla="*/ 6102748 h 6831204"/>
              <a:gd name="connsiteX2043" fmla="*/ 834933 w 4865539"/>
              <a:gd name="connsiteY2043" fmla="*/ 6092326 h 6831204"/>
              <a:gd name="connsiteX2044" fmla="*/ 833215 w 4865539"/>
              <a:gd name="connsiteY2044" fmla="*/ 6081404 h 6831204"/>
              <a:gd name="connsiteX2045" fmla="*/ 831116 w 4865539"/>
              <a:gd name="connsiteY2045" fmla="*/ 6069988 h 6831204"/>
              <a:gd name="connsiteX2046" fmla="*/ 828445 w 4865539"/>
              <a:gd name="connsiteY2046" fmla="*/ 6059068 h 6831204"/>
              <a:gd name="connsiteX2047" fmla="*/ 825203 w 4865539"/>
              <a:gd name="connsiteY2047" fmla="*/ 6048148 h 6831204"/>
              <a:gd name="connsiteX2048" fmla="*/ 823676 w 4865539"/>
              <a:gd name="connsiteY2048" fmla="*/ 6044674 h 6831204"/>
              <a:gd name="connsiteX2049" fmla="*/ 822341 w 4865539"/>
              <a:gd name="connsiteY2049" fmla="*/ 6042689 h 6831204"/>
              <a:gd name="connsiteX2050" fmla="*/ 821958 w 4865539"/>
              <a:gd name="connsiteY2050" fmla="*/ 6042689 h 6831204"/>
              <a:gd name="connsiteX2051" fmla="*/ 821387 w 4865539"/>
              <a:gd name="connsiteY2051" fmla="*/ 6042689 h 6831204"/>
              <a:gd name="connsiteX2052" fmla="*/ 820622 w 4865539"/>
              <a:gd name="connsiteY2052" fmla="*/ 6043680 h 6831204"/>
              <a:gd name="connsiteX2053" fmla="*/ 820052 w 4865539"/>
              <a:gd name="connsiteY2053" fmla="*/ 6045665 h 6831204"/>
              <a:gd name="connsiteX2054" fmla="*/ 819670 w 4865539"/>
              <a:gd name="connsiteY2054" fmla="*/ 6048148 h 6831204"/>
              <a:gd name="connsiteX2055" fmla="*/ 819287 w 4865539"/>
              <a:gd name="connsiteY2055" fmla="*/ 6055098 h 6831204"/>
              <a:gd name="connsiteX2056" fmla="*/ 818713 w 4865539"/>
              <a:gd name="connsiteY2056" fmla="*/ 6060060 h 6831204"/>
              <a:gd name="connsiteX2057" fmla="*/ 818333 w 4865539"/>
              <a:gd name="connsiteY2057" fmla="*/ 6062045 h 6831204"/>
              <a:gd name="connsiteX2058" fmla="*/ 818143 w 4865539"/>
              <a:gd name="connsiteY2058" fmla="*/ 6062543 h 6831204"/>
              <a:gd name="connsiteX2059" fmla="*/ 817761 w 4865539"/>
              <a:gd name="connsiteY2059" fmla="*/ 6063039 h 6831204"/>
              <a:gd name="connsiteX2060" fmla="*/ 816999 w 4865539"/>
              <a:gd name="connsiteY2060" fmla="*/ 6062045 h 6831204"/>
              <a:gd name="connsiteX2061" fmla="*/ 815853 w 4865539"/>
              <a:gd name="connsiteY2061" fmla="*/ 6059564 h 6831204"/>
              <a:gd name="connsiteX2062" fmla="*/ 814708 w 4865539"/>
              <a:gd name="connsiteY2062" fmla="*/ 6055098 h 6831204"/>
              <a:gd name="connsiteX2063" fmla="*/ 812800 w 4865539"/>
              <a:gd name="connsiteY2063" fmla="*/ 6048148 h 6831204"/>
              <a:gd name="connsiteX2064" fmla="*/ 812419 w 4865539"/>
              <a:gd name="connsiteY2064" fmla="*/ 6044176 h 6831204"/>
              <a:gd name="connsiteX2065" fmla="*/ 812419 w 4865539"/>
              <a:gd name="connsiteY2065" fmla="*/ 6040701 h 6831204"/>
              <a:gd name="connsiteX2066" fmla="*/ 812608 w 4865539"/>
              <a:gd name="connsiteY2066" fmla="*/ 6037227 h 6831204"/>
              <a:gd name="connsiteX2067" fmla="*/ 813182 w 4865539"/>
              <a:gd name="connsiteY2067" fmla="*/ 6034250 h 6831204"/>
              <a:gd name="connsiteX2068" fmla="*/ 814326 w 4865539"/>
              <a:gd name="connsiteY2068" fmla="*/ 6028788 h 6831204"/>
              <a:gd name="connsiteX2069" fmla="*/ 814898 w 4865539"/>
              <a:gd name="connsiteY2069" fmla="*/ 6025313 h 6831204"/>
              <a:gd name="connsiteX2070" fmla="*/ 815472 w 4865539"/>
              <a:gd name="connsiteY2070" fmla="*/ 6021838 h 6831204"/>
              <a:gd name="connsiteX2071" fmla="*/ 815661 w 4865539"/>
              <a:gd name="connsiteY2071" fmla="*/ 6017868 h 6831204"/>
              <a:gd name="connsiteX2072" fmla="*/ 815472 w 4865539"/>
              <a:gd name="connsiteY2072" fmla="*/ 6013897 h 6831204"/>
              <a:gd name="connsiteX2073" fmla="*/ 815280 w 4865539"/>
              <a:gd name="connsiteY2073" fmla="*/ 6008935 h 6831204"/>
              <a:gd name="connsiteX2074" fmla="*/ 814326 w 4865539"/>
              <a:gd name="connsiteY2074" fmla="*/ 6002977 h 6831204"/>
              <a:gd name="connsiteX2075" fmla="*/ 812800 w 4865539"/>
              <a:gd name="connsiteY2075" fmla="*/ 5996026 h 6831204"/>
              <a:gd name="connsiteX2076" fmla="*/ 810892 w 4865539"/>
              <a:gd name="connsiteY2076" fmla="*/ 5988087 h 6831204"/>
              <a:gd name="connsiteX2077" fmla="*/ 808030 w 4865539"/>
              <a:gd name="connsiteY2077" fmla="*/ 5979150 h 6831204"/>
              <a:gd name="connsiteX2078" fmla="*/ 804596 w 4865539"/>
              <a:gd name="connsiteY2078" fmla="*/ 5968230 h 6831204"/>
              <a:gd name="connsiteX2079" fmla="*/ 806313 w 4865539"/>
              <a:gd name="connsiteY2079" fmla="*/ 5966245 h 6831204"/>
              <a:gd name="connsiteX2080" fmla="*/ 807839 w 4865539"/>
              <a:gd name="connsiteY2080" fmla="*/ 5962770 h 6831204"/>
              <a:gd name="connsiteX2081" fmla="*/ 808983 w 4865539"/>
              <a:gd name="connsiteY2081" fmla="*/ 5959794 h 6831204"/>
              <a:gd name="connsiteX2082" fmla="*/ 809747 w 4865539"/>
              <a:gd name="connsiteY2082" fmla="*/ 5956317 h 6831204"/>
              <a:gd name="connsiteX2083" fmla="*/ 810319 w 4865539"/>
              <a:gd name="connsiteY2083" fmla="*/ 5952842 h 6831204"/>
              <a:gd name="connsiteX2084" fmla="*/ 810892 w 4865539"/>
              <a:gd name="connsiteY2084" fmla="*/ 5949369 h 6831204"/>
              <a:gd name="connsiteX2085" fmla="*/ 811273 w 4865539"/>
              <a:gd name="connsiteY2085" fmla="*/ 5941922 h 6831204"/>
              <a:gd name="connsiteX2086" fmla="*/ 812036 w 4865539"/>
              <a:gd name="connsiteY2086" fmla="*/ 5934477 h 6831204"/>
              <a:gd name="connsiteX2087" fmla="*/ 812608 w 4865539"/>
              <a:gd name="connsiteY2087" fmla="*/ 5928023 h 6831204"/>
              <a:gd name="connsiteX2088" fmla="*/ 813371 w 4865539"/>
              <a:gd name="connsiteY2088" fmla="*/ 5924549 h 6831204"/>
              <a:gd name="connsiteX2089" fmla="*/ 813945 w 4865539"/>
              <a:gd name="connsiteY2089" fmla="*/ 5921074 h 6831204"/>
              <a:gd name="connsiteX2090" fmla="*/ 815089 w 4865539"/>
              <a:gd name="connsiteY2090" fmla="*/ 5917601 h 6831204"/>
              <a:gd name="connsiteX2091" fmla="*/ 816424 w 4865539"/>
              <a:gd name="connsiteY2091" fmla="*/ 5914622 h 6831204"/>
              <a:gd name="connsiteX2092" fmla="*/ 813563 w 4865539"/>
              <a:gd name="connsiteY2092" fmla="*/ 5906679 h 6831204"/>
              <a:gd name="connsiteX2093" fmla="*/ 810892 w 4865539"/>
              <a:gd name="connsiteY2093" fmla="*/ 5900228 h 6831204"/>
              <a:gd name="connsiteX2094" fmla="*/ 809365 w 4865539"/>
              <a:gd name="connsiteY2094" fmla="*/ 5897745 h 6831204"/>
              <a:gd name="connsiteX2095" fmla="*/ 808030 w 4865539"/>
              <a:gd name="connsiteY2095" fmla="*/ 5895262 h 6831204"/>
              <a:gd name="connsiteX2096" fmla="*/ 806694 w 4865539"/>
              <a:gd name="connsiteY2096" fmla="*/ 5894270 h 6831204"/>
              <a:gd name="connsiteX2097" fmla="*/ 805168 w 4865539"/>
              <a:gd name="connsiteY2097" fmla="*/ 5893276 h 6831204"/>
              <a:gd name="connsiteX2098" fmla="*/ 803832 w 4865539"/>
              <a:gd name="connsiteY2098" fmla="*/ 5892283 h 6831204"/>
              <a:gd name="connsiteX2099" fmla="*/ 802497 w 4865539"/>
              <a:gd name="connsiteY2099" fmla="*/ 5892283 h 6831204"/>
              <a:gd name="connsiteX2100" fmla="*/ 801161 w 4865539"/>
              <a:gd name="connsiteY2100" fmla="*/ 5893774 h 6831204"/>
              <a:gd name="connsiteX2101" fmla="*/ 799635 w 4865539"/>
              <a:gd name="connsiteY2101" fmla="*/ 5894768 h 6831204"/>
              <a:gd name="connsiteX2102" fmla="*/ 798490 w 4865539"/>
              <a:gd name="connsiteY2102" fmla="*/ 5897247 h 6831204"/>
              <a:gd name="connsiteX2103" fmla="*/ 797154 w 4865539"/>
              <a:gd name="connsiteY2103" fmla="*/ 5899730 h 6831204"/>
              <a:gd name="connsiteX2104" fmla="*/ 795819 w 4865539"/>
              <a:gd name="connsiteY2104" fmla="*/ 5903701 h 6831204"/>
              <a:gd name="connsiteX2105" fmla="*/ 794292 w 4865539"/>
              <a:gd name="connsiteY2105" fmla="*/ 5907671 h 6831204"/>
              <a:gd name="connsiteX2106" fmla="*/ 792385 w 4865539"/>
              <a:gd name="connsiteY2106" fmla="*/ 5904198 h 6831204"/>
              <a:gd name="connsiteX2107" fmla="*/ 790667 w 4865539"/>
              <a:gd name="connsiteY2107" fmla="*/ 5901219 h 6831204"/>
              <a:gd name="connsiteX2108" fmla="*/ 789141 w 4865539"/>
              <a:gd name="connsiteY2108" fmla="*/ 5897247 h 6831204"/>
              <a:gd name="connsiteX2109" fmla="*/ 787805 w 4865539"/>
              <a:gd name="connsiteY2109" fmla="*/ 5893276 h 6831204"/>
              <a:gd name="connsiteX2110" fmla="*/ 786470 w 4865539"/>
              <a:gd name="connsiteY2110" fmla="*/ 5888314 h 6831204"/>
              <a:gd name="connsiteX2111" fmla="*/ 785707 w 4865539"/>
              <a:gd name="connsiteY2111" fmla="*/ 5883846 h 6831204"/>
              <a:gd name="connsiteX2112" fmla="*/ 784751 w 4865539"/>
              <a:gd name="connsiteY2112" fmla="*/ 5879380 h 6831204"/>
              <a:gd name="connsiteX2113" fmla="*/ 784181 w 4865539"/>
              <a:gd name="connsiteY2113" fmla="*/ 5874415 h 6831204"/>
              <a:gd name="connsiteX2114" fmla="*/ 783989 w 4865539"/>
              <a:gd name="connsiteY2114" fmla="*/ 5869449 h 6831204"/>
              <a:gd name="connsiteX2115" fmla="*/ 783798 w 4865539"/>
              <a:gd name="connsiteY2115" fmla="*/ 5864487 h 6831204"/>
              <a:gd name="connsiteX2116" fmla="*/ 783989 w 4865539"/>
              <a:gd name="connsiteY2116" fmla="*/ 5860021 h 6831204"/>
              <a:gd name="connsiteX2117" fmla="*/ 784371 w 4865539"/>
              <a:gd name="connsiteY2117" fmla="*/ 5855057 h 6831204"/>
              <a:gd name="connsiteX2118" fmla="*/ 784943 w 4865539"/>
              <a:gd name="connsiteY2118" fmla="*/ 5850093 h 6831204"/>
              <a:gd name="connsiteX2119" fmla="*/ 786088 w 4865539"/>
              <a:gd name="connsiteY2119" fmla="*/ 5845626 h 6831204"/>
              <a:gd name="connsiteX2120" fmla="*/ 787425 w 4865539"/>
              <a:gd name="connsiteY2120" fmla="*/ 5841158 h 6831204"/>
              <a:gd name="connsiteX2121" fmla="*/ 789141 w 4865539"/>
              <a:gd name="connsiteY2121" fmla="*/ 5837187 h 6831204"/>
              <a:gd name="connsiteX2122" fmla="*/ 790096 w 4865539"/>
              <a:gd name="connsiteY2122" fmla="*/ 5841158 h 6831204"/>
              <a:gd name="connsiteX2123" fmla="*/ 790476 w 4865539"/>
              <a:gd name="connsiteY2123" fmla="*/ 5844633 h 6831204"/>
              <a:gd name="connsiteX2124" fmla="*/ 790667 w 4865539"/>
              <a:gd name="connsiteY2124" fmla="*/ 5848603 h 6831204"/>
              <a:gd name="connsiteX2125" fmla="*/ 790667 w 4865539"/>
              <a:gd name="connsiteY2125" fmla="*/ 5851582 h 6831204"/>
              <a:gd name="connsiteX2126" fmla="*/ 790476 w 4865539"/>
              <a:gd name="connsiteY2126" fmla="*/ 5855057 h 6831204"/>
              <a:gd name="connsiteX2127" fmla="*/ 790096 w 4865539"/>
              <a:gd name="connsiteY2127" fmla="*/ 5857538 h 6831204"/>
              <a:gd name="connsiteX2128" fmla="*/ 789141 w 4865539"/>
              <a:gd name="connsiteY2128" fmla="*/ 5863991 h 6831204"/>
              <a:gd name="connsiteX2129" fmla="*/ 788760 w 4865539"/>
              <a:gd name="connsiteY2129" fmla="*/ 5867466 h 6831204"/>
              <a:gd name="connsiteX2130" fmla="*/ 788568 w 4865539"/>
              <a:gd name="connsiteY2130" fmla="*/ 5870941 h 6831204"/>
              <a:gd name="connsiteX2131" fmla="*/ 788568 w 4865539"/>
              <a:gd name="connsiteY2131" fmla="*/ 5874415 h 6831204"/>
              <a:gd name="connsiteX2132" fmla="*/ 788760 w 4865539"/>
              <a:gd name="connsiteY2132" fmla="*/ 5877392 h 6831204"/>
              <a:gd name="connsiteX2133" fmla="*/ 789333 w 4865539"/>
              <a:gd name="connsiteY2133" fmla="*/ 5880867 h 6831204"/>
              <a:gd name="connsiteX2134" fmla="*/ 790476 w 4865539"/>
              <a:gd name="connsiteY2134" fmla="*/ 5884840 h 6831204"/>
              <a:gd name="connsiteX2135" fmla="*/ 792003 w 4865539"/>
              <a:gd name="connsiteY2135" fmla="*/ 5889804 h 6831204"/>
              <a:gd name="connsiteX2136" fmla="*/ 794292 w 4865539"/>
              <a:gd name="connsiteY2136" fmla="*/ 5894270 h 6831204"/>
              <a:gd name="connsiteX2137" fmla="*/ 795056 w 4865539"/>
              <a:gd name="connsiteY2137" fmla="*/ 5893276 h 6831204"/>
              <a:gd name="connsiteX2138" fmla="*/ 795819 w 4865539"/>
              <a:gd name="connsiteY2138" fmla="*/ 5891291 h 6831204"/>
              <a:gd name="connsiteX2139" fmla="*/ 796201 w 4865539"/>
              <a:gd name="connsiteY2139" fmla="*/ 5889804 h 6831204"/>
              <a:gd name="connsiteX2140" fmla="*/ 796773 w 4865539"/>
              <a:gd name="connsiteY2140" fmla="*/ 5887321 h 6831204"/>
              <a:gd name="connsiteX2141" fmla="*/ 797537 w 4865539"/>
              <a:gd name="connsiteY2141" fmla="*/ 5882852 h 6831204"/>
              <a:gd name="connsiteX2142" fmla="*/ 797727 w 4865539"/>
              <a:gd name="connsiteY2142" fmla="*/ 5877392 h 6831204"/>
              <a:gd name="connsiteX2143" fmla="*/ 797537 w 4865539"/>
              <a:gd name="connsiteY2143" fmla="*/ 5871932 h 6831204"/>
              <a:gd name="connsiteX2144" fmla="*/ 797344 w 4865539"/>
              <a:gd name="connsiteY2144" fmla="*/ 5865481 h 6831204"/>
              <a:gd name="connsiteX2145" fmla="*/ 796581 w 4865539"/>
              <a:gd name="connsiteY2145" fmla="*/ 5859523 h 6831204"/>
              <a:gd name="connsiteX2146" fmla="*/ 795819 w 4865539"/>
              <a:gd name="connsiteY2146" fmla="*/ 5853069 h 6831204"/>
              <a:gd name="connsiteX2147" fmla="*/ 794674 w 4865539"/>
              <a:gd name="connsiteY2147" fmla="*/ 5846618 h 6831204"/>
              <a:gd name="connsiteX2148" fmla="*/ 793339 w 4865539"/>
              <a:gd name="connsiteY2148" fmla="*/ 5841158 h 6831204"/>
              <a:gd name="connsiteX2149" fmla="*/ 792003 w 4865539"/>
              <a:gd name="connsiteY2149" fmla="*/ 5835202 h 6831204"/>
              <a:gd name="connsiteX2150" fmla="*/ 790476 w 4865539"/>
              <a:gd name="connsiteY2150" fmla="*/ 5830734 h 6831204"/>
              <a:gd name="connsiteX2151" fmla="*/ 788952 w 4865539"/>
              <a:gd name="connsiteY2151" fmla="*/ 5826763 h 6831204"/>
              <a:gd name="connsiteX2152" fmla="*/ 787233 w 4865539"/>
              <a:gd name="connsiteY2152" fmla="*/ 5823287 h 6831204"/>
              <a:gd name="connsiteX2153" fmla="*/ 785707 w 4865539"/>
              <a:gd name="connsiteY2153" fmla="*/ 5821301 h 6831204"/>
              <a:gd name="connsiteX2154" fmla="*/ 784181 w 4865539"/>
              <a:gd name="connsiteY2154" fmla="*/ 5820806 h 6831204"/>
              <a:gd name="connsiteX2155" fmla="*/ 783417 w 4865539"/>
              <a:gd name="connsiteY2155" fmla="*/ 5822295 h 6831204"/>
              <a:gd name="connsiteX2156" fmla="*/ 783035 w 4865539"/>
              <a:gd name="connsiteY2156" fmla="*/ 5822791 h 6831204"/>
              <a:gd name="connsiteX2157" fmla="*/ 782845 w 4865539"/>
              <a:gd name="connsiteY2157" fmla="*/ 5822791 h 6831204"/>
              <a:gd name="connsiteX2158" fmla="*/ 782845 w 4865539"/>
              <a:gd name="connsiteY2158" fmla="*/ 5822295 h 6831204"/>
              <a:gd name="connsiteX2159" fmla="*/ 783417 w 4865539"/>
              <a:gd name="connsiteY2159" fmla="*/ 5819316 h 6831204"/>
              <a:gd name="connsiteX2160" fmla="*/ 784371 w 4865539"/>
              <a:gd name="connsiteY2160" fmla="*/ 5818324 h 6831204"/>
              <a:gd name="connsiteX2161" fmla="*/ 785326 w 4865539"/>
              <a:gd name="connsiteY2161" fmla="*/ 5816835 h 6831204"/>
              <a:gd name="connsiteX2162" fmla="*/ 786280 w 4865539"/>
              <a:gd name="connsiteY2162" fmla="*/ 5815843 h 6831204"/>
              <a:gd name="connsiteX2163" fmla="*/ 787615 w 4865539"/>
              <a:gd name="connsiteY2163" fmla="*/ 5814850 h 6831204"/>
              <a:gd name="connsiteX2164" fmla="*/ 789141 w 4865539"/>
              <a:gd name="connsiteY2164" fmla="*/ 5814850 h 6831204"/>
              <a:gd name="connsiteX2165" fmla="*/ 790667 w 4865539"/>
              <a:gd name="connsiteY2165" fmla="*/ 5815346 h 6831204"/>
              <a:gd name="connsiteX2166" fmla="*/ 792767 w 4865539"/>
              <a:gd name="connsiteY2166" fmla="*/ 5817331 h 6831204"/>
              <a:gd name="connsiteX2167" fmla="*/ 794674 w 4865539"/>
              <a:gd name="connsiteY2167" fmla="*/ 5819814 h 6831204"/>
              <a:gd name="connsiteX2168" fmla="*/ 796581 w 4865539"/>
              <a:gd name="connsiteY2168" fmla="*/ 5823784 h 6831204"/>
              <a:gd name="connsiteX2169" fmla="*/ 799063 w 4865539"/>
              <a:gd name="connsiteY2169" fmla="*/ 5829740 h 6831204"/>
              <a:gd name="connsiteX2170" fmla="*/ 799252 w 4865539"/>
              <a:gd name="connsiteY2170" fmla="*/ 5822791 h 6831204"/>
              <a:gd name="connsiteX2171" fmla="*/ 799252 w 4865539"/>
              <a:gd name="connsiteY2171" fmla="*/ 5815843 h 6831204"/>
              <a:gd name="connsiteX2172" fmla="*/ 799063 w 4865539"/>
              <a:gd name="connsiteY2172" fmla="*/ 5809390 h 6831204"/>
              <a:gd name="connsiteX2173" fmla="*/ 798681 w 4865539"/>
              <a:gd name="connsiteY2173" fmla="*/ 5802440 h 6831204"/>
              <a:gd name="connsiteX2174" fmla="*/ 797918 w 4865539"/>
              <a:gd name="connsiteY2174" fmla="*/ 5795987 h 6831204"/>
              <a:gd name="connsiteX2175" fmla="*/ 797154 w 4865539"/>
              <a:gd name="connsiteY2175" fmla="*/ 5789039 h 6831204"/>
              <a:gd name="connsiteX2176" fmla="*/ 795056 w 4865539"/>
              <a:gd name="connsiteY2176" fmla="*/ 5776132 h 6831204"/>
              <a:gd name="connsiteX2177" fmla="*/ 792767 w 4865539"/>
              <a:gd name="connsiteY2177" fmla="*/ 5763225 h 6831204"/>
              <a:gd name="connsiteX2178" fmla="*/ 790096 w 4865539"/>
              <a:gd name="connsiteY2178" fmla="*/ 5749824 h 6831204"/>
              <a:gd name="connsiteX2179" fmla="*/ 784371 w 4865539"/>
              <a:gd name="connsiteY2179" fmla="*/ 5725005 h 6831204"/>
              <a:gd name="connsiteX2180" fmla="*/ 781699 w 4865539"/>
              <a:gd name="connsiteY2180" fmla="*/ 5712100 h 6831204"/>
              <a:gd name="connsiteX2181" fmla="*/ 779600 w 4865539"/>
              <a:gd name="connsiteY2181" fmla="*/ 5699691 h 6831204"/>
              <a:gd name="connsiteX2182" fmla="*/ 778456 w 4865539"/>
              <a:gd name="connsiteY2182" fmla="*/ 5693237 h 6831204"/>
              <a:gd name="connsiteX2183" fmla="*/ 777503 w 4865539"/>
              <a:gd name="connsiteY2183" fmla="*/ 5687775 h 6831204"/>
              <a:gd name="connsiteX2184" fmla="*/ 776929 w 4865539"/>
              <a:gd name="connsiteY2184" fmla="*/ 5681324 h 6831204"/>
              <a:gd name="connsiteX2185" fmla="*/ 776549 w 4865539"/>
              <a:gd name="connsiteY2185" fmla="*/ 5675366 h 6831204"/>
              <a:gd name="connsiteX2186" fmla="*/ 776168 w 4865539"/>
              <a:gd name="connsiteY2186" fmla="*/ 5669410 h 6831204"/>
              <a:gd name="connsiteX2187" fmla="*/ 775975 w 4865539"/>
              <a:gd name="connsiteY2187" fmla="*/ 5662957 h 6831204"/>
              <a:gd name="connsiteX2188" fmla="*/ 776168 w 4865539"/>
              <a:gd name="connsiteY2188" fmla="*/ 5657499 h 6831204"/>
              <a:gd name="connsiteX2189" fmla="*/ 776739 w 4865539"/>
              <a:gd name="connsiteY2189" fmla="*/ 5651045 h 6831204"/>
              <a:gd name="connsiteX2190" fmla="*/ 777311 w 4865539"/>
              <a:gd name="connsiteY2190" fmla="*/ 5645583 h 6831204"/>
              <a:gd name="connsiteX2191" fmla="*/ 778266 w 4865539"/>
              <a:gd name="connsiteY2191" fmla="*/ 5639132 h 6831204"/>
              <a:gd name="connsiteX2192" fmla="*/ 779600 w 4865539"/>
              <a:gd name="connsiteY2192" fmla="*/ 5633672 h 6831204"/>
              <a:gd name="connsiteX2193" fmla="*/ 781127 w 4865539"/>
              <a:gd name="connsiteY2193" fmla="*/ 5627716 h 6831204"/>
              <a:gd name="connsiteX2194" fmla="*/ 778456 w 4865539"/>
              <a:gd name="connsiteY2194" fmla="*/ 5626722 h 6831204"/>
              <a:gd name="connsiteX2195" fmla="*/ 776168 w 4865539"/>
              <a:gd name="connsiteY2195" fmla="*/ 5625731 h 6831204"/>
              <a:gd name="connsiteX2196" fmla="*/ 774258 w 4865539"/>
              <a:gd name="connsiteY2196" fmla="*/ 5624241 h 6831204"/>
              <a:gd name="connsiteX2197" fmla="*/ 772733 w 4865539"/>
              <a:gd name="connsiteY2197" fmla="*/ 5622752 h 6831204"/>
              <a:gd name="connsiteX2198" fmla="*/ 771587 w 4865539"/>
              <a:gd name="connsiteY2198" fmla="*/ 5620766 h 6831204"/>
              <a:gd name="connsiteX2199" fmla="*/ 770826 w 4865539"/>
              <a:gd name="connsiteY2199" fmla="*/ 5618779 h 6831204"/>
              <a:gd name="connsiteX2200" fmla="*/ 769871 w 4865539"/>
              <a:gd name="connsiteY2200" fmla="*/ 5616298 h 6831204"/>
              <a:gd name="connsiteX2201" fmla="*/ 769489 w 4865539"/>
              <a:gd name="connsiteY2201" fmla="*/ 5613319 h 6831204"/>
              <a:gd name="connsiteX2202" fmla="*/ 768344 w 4865539"/>
              <a:gd name="connsiteY2202" fmla="*/ 5607859 h 6831204"/>
              <a:gd name="connsiteX2203" fmla="*/ 767008 w 4865539"/>
              <a:gd name="connsiteY2203" fmla="*/ 5601408 h 6831204"/>
              <a:gd name="connsiteX2204" fmla="*/ 766245 w 4865539"/>
              <a:gd name="connsiteY2204" fmla="*/ 5597933 h 6831204"/>
              <a:gd name="connsiteX2205" fmla="*/ 765101 w 4865539"/>
              <a:gd name="connsiteY2205" fmla="*/ 5594954 h 6831204"/>
              <a:gd name="connsiteX2206" fmla="*/ 763764 w 4865539"/>
              <a:gd name="connsiteY2206" fmla="*/ 5590982 h 6831204"/>
              <a:gd name="connsiteX2207" fmla="*/ 762239 w 4865539"/>
              <a:gd name="connsiteY2207" fmla="*/ 5586517 h 6831204"/>
              <a:gd name="connsiteX2208" fmla="*/ 761285 w 4865539"/>
              <a:gd name="connsiteY2208" fmla="*/ 5592969 h 6831204"/>
              <a:gd name="connsiteX2209" fmla="*/ 760902 w 4865539"/>
              <a:gd name="connsiteY2209" fmla="*/ 5595948 h 6831204"/>
              <a:gd name="connsiteX2210" fmla="*/ 760713 w 4865539"/>
              <a:gd name="connsiteY2210" fmla="*/ 5599420 h 6831204"/>
              <a:gd name="connsiteX2211" fmla="*/ 760713 w 4865539"/>
              <a:gd name="connsiteY2211" fmla="*/ 5602895 h 6831204"/>
              <a:gd name="connsiteX2212" fmla="*/ 760713 w 4865539"/>
              <a:gd name="connsiteY2212" fmla="*/ 5606372 h 6831204"/>
              <a:gd name="connsiteX2213" fmla="*/ 761093 w 4865539"/>
              <a:gd name="connsiteY2213" fmla="*/ 5609349 h 6831204"/>
              <a:gd name="connsiteX2214" fmla="*/ 761857 w 4865539"/>
              <a:gd name="connsiteY2214" fmla="*/ 5613319 h 6831204"/>
              <a:gd name="connsiteX2215" fmla="*/ 759949 w 4865539"/>
              <a:gd name="connsiteY2215" fmla="*/ 5610838 h 6831204"/>
              <a:gd name="connsiteX2216" fmla="*/ 758422 w 4865539"/>
              <a:gd name="connsiteY2216" fmla="*/ 5606868 h 6831204"/>
              <a:gd name="connsiteX2217" fmla="*/ 756705 w 4865539"/>
              <a:gd name="connsiteY2217" fmla="*/ 5601408 h 6831204"/>
              <a:gd name="connsiteX2218" fmla="*/ 755179 w 4865539"/>
              <a:gd name="connsiteY2218" fmla="*/ 5596444 h 6831204"/>
              <a:gd name="connsiteX2219" fmla="*/ 751937 w 4865539"/>
              <a:gd name="connsiteY2219" fmla="*/ 5584032 h 6831204"/>
              <a:gd name="connsiteX2220" fmla="*/ 748311 w 4865539"/>
              <a:gd name="connsiteY2220" fmla="*/ 5569638 h 6831204"/>
              <a:gd name="connsiteX2221" fmla="*/ 744685 w 4865539"/>
              <a:gd name="connsiteY2221" fmla="*/ 5554251 h 6831204"/>
              <a:gd name="connsiteX2222" fmla="*/ 740488 w 4865539"/>
              <a:gd name="connsiteY2222" fmla="*/ 5537869 h 6831204"/>
              <a:gd name="connsiteX2223" fmla="*/ 738006 w 4865539"/>
              <a:gd name="connsiteY2223" fmla="*/ 5529928 h 6831204"/>
              <a:gd name="connsiteX2224" fmla="*/ 735717 w 4865539"/>
              <a:gd name="connsiteY2224" fmla="*/ 5521490 h 6831204"/>
              <a:gd name="connsiteX2225" fmla="*/ 732855 w 4865539"/>
              <a:gd name="connsiteY2225" fmla="*/ 5513051 h 6831204"/>
              <a:gd name="connsiteX2226" fmla="*/ 729994 w 4865539"/>
              <a:gd name="connsiteY2226" fmla="*/ 5505608 h 6831204"/>
              <a:gd name="connsiteX2227" fmla="*/ 719691 w 4865539"/>
              <a:gd name="connsiteY2227" fmla="*/ 5524468 h 6831204"/>
              <a:gd name="connsiteX2228" fmla="*/ 720263 w 4865539"/>
              <a:gd name="connsiteY2228" fmla="*/ 5527943 h 6831204"/>
              <a:gd name="connsiteX2229" fmla="*/ 721027 w 4865539"/>
              <a:gd name="connsiteY2229" fmla="*/ 5530922 h 6831204"/>
              <a:gd name="connsiteX2230" fmla="*/ 721598 w 4865539"/>
              <a:gd name="connsiteY2230" fmla="*/ 5532907 h 6831204"/>
              <a:gd name="connsiteX2231" fmla="*/ 722552 w 4865539"/>
              <a:gd name="connsiteY2231" fmla="*/ 5534893 h 6831204"/>
              <a:gd name="connsiteX2232" fmla="*/ 723124 w 4865539"/>
              <a:gd name="connsiteY2232" fmla="*/ 5535884 h 6831204"/>
              <a:gd name="connsiteX2233" fmla="*/ 724079 w 4865539"/>
              <a:gd name="connsiteY2233" fmla="*/ 5536382 h 6831204"/>
              <a:gd name="connsiteX2234" fmla="*/ 724651 w 4865539"/>
              <a:gd name="connsiteY2234" fmla="*/ 5536878 h 6831204"/>
              <a:gd name="connsiteX2235" fmla="*/ 725606 w 4865539"/>
              <a:gd name="connsiteY2235" fmla="*/ 5536382 h 6831204"/>
              <a:gd name="connsiteX2236" fmla="*/ 727131 w 4865539"/>
              <a:gd name="connsiteY2236" fmla="*/ 5535388 h 6831204"/>
              <a:gd name="connsiteX2237" fmla="*/ 728658 w 4865539"/>
              <a:gd name="connsiteY2237" fmla="*/ 5532907 h 6831204"/>
              <a:gd name="connsiteX2238" fmla="*/ 731902 w 4865539"/>
              <a:gd name="connsiteY2238" fmla="*/ 5527943 h 6831204"/>
              <a:gd name="connsiteX2239" fmla="*/ 733047 w 4865539"/>
              <a:gd name="connsiteY2239" fmla="*/ 5531914 h 6831204"/>
              <a:gd name="connsiteX2240" fmla="*/ 733618 w 4865539"/>
              <a:gd name="connsiteY2240" fmla="*/ 5536382 h 6831204"/>
              <a:gd name="connsiteX2241" fmla="*/ 734001 w 4865539"/>
              <a:gd name="connsiteY2241" fmla="*/ 5541346 h 6831204"/>
              <a:gd name="connsiteX2242" fmla="*/ 734001 w 4865539"/>
              <a:gd name="connsiteY2242" fmla="*/ 5545812 h 6831204"/>
              <a:gd name="connsiteX2243" fmla="*/ 733618 w 4865539"/>
              <a:gd name="connsiteY2243" fmla="*/ 5550777 h 6831204"/>
              <a:gd name="connsiteX2244" fmla="*/ 733428 w 4865539"/>
              <a:gd name="connsiteY2244" fmla="*/ 5555243 h 6831204"/>
              <a:gd name="connsiteX2245" fmla="*/ 732855 w 4865539"/>
              <a:gd name="connsiteY2245" fmla="*/ 5565171 h 6831204"/>
              <a:gd name="connsiteX2246" fmla="*/ 732664 w 4865539"/>
              <a:gd name="connsiteY2246" fmla="*/ 5569638 h 6831204"/>
              <a:gd name="connsiteX2247" fmla="*/ 732664 w 4865539"/>
              <a:gd name="connsiteY2247" fmla="*/ 5574106 h 6831204"/>
              <a:gd name="connsiteX2248" fmla="*/ 732855 w 4865539"/>
              <a:gd name="connsiteY2248" fmla="*/ 5578076 h 6831204"/>
              <a:gd name="connsiteX2249" fmla="*/ 733237 w 4865539"/>
              <a:gd name="connsiteY2249" fmla="*/ 5581553 h 6831204"/>
              <a:gd name="connsiteX2250" fmla="*/ 734191 w 4865539"/>
              <a:gd name="connsiteY2250" fmla="*/ 5584530 h 6831204"/>
              <a:gd name="connsiteX2251" fmla="*/ 735717 w 4865539"/>
              <a:gd name="connsiteY2251" fmla="*/ 5587509 h 6831204"/>
              <a:gd name="connsiteX2252" fmla="*/ 737626 w 4865539"/>
              <a:gd name="connsiteY2252" fmla="*/ 5588996 h 6831204"/>
              <a:gd name="connsiteX2253" fmla="*/ 740105 w 4865539"/>
              <a:gd name="connsiteY2253" fmla="*/ 5589990 h 6831204"/>
              <a:gd name="connsiteX2254" fmla="*/ 739533 w 4865539"/>
              <a:gd name="connsiteY2254" fmla="*/ 5589990 h 6831204"/>
              <a:gd name="connsiteX2255" fmla="*/ 738771 w 4865539"/>
              <a:gd name="connsiteY2255" fmla="*/ 5591479 h 6831204"/>
              <a:gd name="connsiteX2256" fmla="*/ 735909 w 4865539"/>
              <a:gd name="connsiteY2256" fmla="*/ 5593962 h 6831204"/>
              <a:gd name="connsiteX2257" fmla="*/ 732474 w 4865539"/>
              <a:gd name="connsiteY2257" fmla="*/ 5599420 h 6831204"/>
              <a:gd name="connsiteX2258" fmla="*/ 728468 w 4865539"/>
              <a:gd name="connsiteY2258" fmla="*/ 5605378 h 6831204"/>
              <a:gd name="connsiteX2259" fmla="*/ 724651 w 4865539"/>
              <a:gd name="connsiteY2259" fmla="*/ 5611832 h 6831204"/>
              <a:gd name="connsiteX2260" fmla="*/ 722934 w 4865539"/>
              <a:gd name="connsiteY2260" fmla="*/ 5615304 h 6831204"/>
              <a:gd name="connsiteX2261" fmla="*/ 721598 w 4865539"/>
              <a:gd name="connsiteY2261" fmla="*/ 5618779 h 6831204"/>
              <a:gd name="connsiteX2262" fmla="*/ 720644 w 4865539"/>
              <a:gd name="connsiteY2262" fmla="*/ 5621758 h 6831204"/>
              <a:gd name="connsiteX2263" fmla="*/ 719882 w 4865539"/>
              <a:gd name="connsiteY2263" fmla="*/ 5624241 h 6831204"/>
              <a:gd name="connsiteX2264" fmla="*/ 719500 w 4865539"/>
              <a:gd name="connsiteY2264" fmla="*/ 5627218 h 6831204"/>
              <a:gd name="connsiteX2265" fmla="*/ 719691 w 4865539"/>
              <a:gd name="connsiteY2265" fmla="*/ 5628212 h 6831204"/>
              <a:gd name="connsiteX2266" fmla="*/ 719691 w 4865539"/>
              <a:gd name="connsiteY2266" fmla="*/ 5629701 h 6831204"/>
              <a:gd name="connsiteX2267" fmla="*/ 719691 w 4865539"/>
              <a:gd name="connsiteY2267" fmla="*/ 5633672 h 6831204"/>
              <a:gd name="connsiteX2268" fmla="*/ 720071 w 4865539"/>
              <a:gd name="connsiteY2268" fmla="*/ 5637642 h 6831204"/>
              <a:gd name="connsiteX2269" fmla="*/ 720644 w 4865539"/>
              <a:gd name="connsiteY2269" fmla="*/ 5642110 h 6831204"/>
              <a:gd name="connsiteX2270" fmla="*/ 721218 w 4865539"/>
              <a:gd name="connsiteY2270" fmla="*/ 5646577 h 6831204"/>
              <a:gd name="connsiteX2271" fmla="*/ 722170 w 4865539"/>
              <a:gd name="connsiteY2271" fmla="*/ 5651045 h 6831204"/>
              <a:gd name="connsiteX2272" fmla="*/ 723124 w 4865539"/>
              <a:gd name="connsiteY2272" fmla="*/ 5656009 h 6831204"/>
              <a:gd name="connsiteX2273" fmla="*/ 725796 w 4865539"/>
              <a:gd name="connsiteY2273" fmla="*/ 5664944 h 6831204"/>
              <a:gd name="connsiteX2274" fmla="*/ 729039 w 4865539"/>
              <a:gd name="connsiteY2274" fmla="*/ 5674374 h 6831204"/>
              <a:gd name="connsiteX2275" fmla="*/ 732664 w 4865539"/>
              <a:gd name="connsiteY2275" fmla="*/ 5684303 h 6831204"/>
              <a:gd name="connsiteX2276" fmla="*/ 736482 w 4865539"/>
              <a:gd name="connsiteY2276" fmla="*/ 5694727 h 6831204"/>
              <a:gd name="connsiteX2277" fmla="*/ 740679 w 4865539"/>
              <a:gd name="connsiteY2277" fmla="*/ 5704157 h 6831204"/>
              <a:gd name="connsiteX2278" fmla="*/ 749264 w 4865539"/>
              <a:gd name="connsiteY2278" fmla="*/ 5723516 h 6831204"/>
              <a:gd name="connsiteX2279" fmla="*/ 756896 w 4865539"/>
              <a:gd name="connsiteY2279" fmla="*/ 5741883 h 6831204"/>
              <a:gd name="connsiteX2280" fmla="*/ 760521 w 4865539"/>
              <a:gd name="connsiteY2280" fmla="*/ 5750816 h 6831204"/>
              <a:gd name="connsiteX2281" fmla="*/ 763384 w 4865539"/>
              <a:gd name="connsiteY2281" fmla="*/ 5758759 h 6831204"/>
              <a:gd name="connsiteX2282" fmla="*/ 765673 w 4865539"/>
              <a:gd name="connsiteY2282" fmla="*/ 5767198 h 6831204"/>
              <a:gd name="connsiteX2283" fmla="*/ 766627 w 4865539"/>
              <a:gd name="connsiteY2283" fmla="*/ 5771168 h 6831204"/>
              <a:gd name="connsiteX2284" fmla="*/ 767200 w 4865539"/>
              <a:gd name="connsiteY2284" fmla="*/ 5774643 h 6831204"/>
              <a:gd name="connsiteX2285" fmla="*/ 759758 w 4865539"/>
              <a:gd name="connsiteY2285" fmla="*/ 5763723 h 6831204"/>
              <a:gd name="connsiteX2286" fmla="*/ 751554 w 4865539"/>
              <a:gd name="connsiteY2286" fmla="*/ 5749824 h 6831204"/>
              <a:gd name="connsiteX2287" fmla="*/ 747167 w 4865539"/>
              <a:gd name="connsiteY2287" fmla="*/ 5741883 h 6831204"/>
              <a:gd name="connsiteX2288" fmla="*/ 742395 w 4865539"/>
              <a:gd name="connsiteY2288" fmla="*/ 5733444 h 6831204"/>
              <a:gd name="connsiteX2289" fmla="*/ 738006 w 4865539"/>
              <a:gd name="connsiteY2289" fmla="*/ 5724012 h 6831204"/>
              <a:gd name="connsiteX2290" fmla="*/ 733428 w 4865539"/>
              <a:gd name="connsiteY2290" fmla="*/ 5714581 h 6831204"/>
              <a:gd name="connsiteX2291" fmla="*/ 729039 w 4865539"/>
              <a:gd name="connsiteY2291" fmla="*/ 5704653 h 6831204"/>
              <a:gd name="connsiteX2292" fmla="*/ 724651 w 4865539"/>
              <a:gd name="connsiteY2292" fmla="*/ 5693733 h 6831204"/>
              <a:gd name="connsiteX2293" fmla="*/ 720263 w 4865539"/>
              <a:gd name="connsiteY2293" fmla="*/ 5683309 h 6831204"/>
              <a:gd name="connsiteX2294" fmla="*/ 716447 w 4865539"/>
              <a:gd name="connsiteY2294" fmla="*/ 5671893 h 6831204"/>
              <a:gd name="connsiteX2295" fmla="*/ 712441 w 4865539"/>
              <a:gd name="connsiteY2295" fmla="*/ 5659980 h 6831204"/>
              <a:gd name="connsiteX2296" fmla="*/ 709005 w 4865539"/>
              <a:gd name="connsiteY2296" fmla="*/ 5647570 h 6831204"/>
              <a:gd name="connsiteX2297" fmla="*/ 705572 w 4865539"/>
              <a:gd name="connsiteY2297" fmla="*/ 5635161 h 6831204"/>
              <a:gd name="connsiteX2298" fmla="*/ 702519 w 4865539"/>
              <a:gd name="connsiteY2298" fmla="*/ 5622256 h 6831204"/>
              <a:gd name="connsiteX2299" fmla="*/ 701947 w 4865539"/>
              <a:gd name="connsiteY2299" fmla="*/ 5620766 h 6831204"/>
              <a:gd name="connsiteX2300" fmla="*/ 700992 w 4865539"/>
              <a:gd name="connsiteY2300" fmla="*/ 5620766 h 6831204"/>
              <a:gd name="connsiteX2301" fmla="*/ 700420 w 4865539"/>
              <a:gd name="connsiteY2301" fmla="*/ 5621758 h 6831204"/>
              <a:gd name="connsiteX2302" fmla="*/ 699657 w 4865539"/>
              <a:gd name="connsiteY2302" fmla="*/ 5622752 h 6831204"/>
              <a:gd name="connsiteX2303" fmla="*/ 699085 w 4865539"/>
              <a:gd name="connsiteY2303" fmla="*/ 5624241 h 6831204"/>
              <a:gd name="connsiteX2304" fmla="*/ 698703 w 4865539"/>
              <a:gd name="connsiteY2304" fmla="*/ 5626722 h 6831204"/>
              <a:gd name="connsiteX2305" fmla="*/ 697750 w 4865539"/>
              <a:gd name="connsiteY2305" fmla="*/ 5632182 h 6831204"/>
              <a:gd name="connsiteX2306" fmla="*/ 696222 w 4865539"/>
              <a:gd name="connsiteY2306" fmla="*/ 5643598 h 6831204"/>
              <a:gd name="connsiteX2307" fmla="*/ 695459 w 4865539"/>
              <a:gd name="connsiteY2307" fmla="*/ 5648562 h 6831204"/>
              <a:gd name="connsiteX2308" fmla="*/ 695077 w 4865539"/>
              <a:gd name="connsiteY2308" fmla="*/ 5650051 h 6831204"/>
              <a:gd name="connsiteX2309" fmla="*/ 694696 w 4865539"/>
              <a:gd name="connsiteY2309" fmla="*/ 5650549 h 6831204"/>
              <a:gd name="connsiteX2310" fmla="*/ 694506 w 4865539"/>
              <a:gd name="connsiteY2310" fmla="*/ 5651045 h 6831204"/>
              <a:gd name="connsiteX2311" fmla="*/ 693933 w 4865539"/>
              <a:gd name="connsiteY2311" fmla="*/ 5651045 h 6831204"/>
              <a:gd name="connsiteX2312" fmla="*/ 693169 w 4865539"/>
              <a:gd name="connsiteY2312" fmla="*/ 5651045 h 6831204"/>
              <a:gd name="connsiteX2313" fmla="*/ 692025 w 4865539"/>
              <a:gd name="connsiteY2313" fmla="*/ 5649556 h 6831204"/>
              <a:gd name="connsiteX2314" fmla="*/ 690880 w 4865539"/>
              <a:gd name="connsiteY2314" fmla="*/ 5647570 h 6831204"/>
              <a:gd name="connsiteX2315" fmla="*/ 688400 w 4865539"/>
              <a:gd name="connsiteY2315" fmla="*/ 5642110 h 6831204"/>
              <a:gd name="connsiteX2316" fmla="*/ 685919 w 4865539"/>
              <a:gd name="connsiteY2316" fmla="*/ 5635657 h 6831204"/>
              <a:gd name="connsiteX2317" fmla="*/ 684774 w 4865539"/>
              <a:gd name="connsiteY2317" fmla="*/ 5633672 h 6831204"/>
              <a:gd name="connsiteX2318" fmla="*/ 683630 w 4865539"/>
              <a:gd name="connsiteY2318" fmla="*/ 5631686 h 6831204"/>
              <a:gd name="connsiteX2319" fmla="*/ 682868 w 4865539"/>
              <a:gd name="connsiteY2319" fmla="*/ 5630695 h 6831204"/>
              <a:gd name="connsiteX2320" fmla="*/ 682103 w 4865539"/>
              <a:gd name="connsiteY2320" fmla="*/ 5631189 h 6831204"/>
              <a:gd name="connsiteX2321" fmla="*/ 681913 w 4865539"/>
              <a:gd name="connsiteY2321" fmla="*/ 5631686 h 6831204"/>
              <a:gd name="connsiteX2322" fmla="*/ 681721 w 4865539"/>
              <a:gd name="connsiteY2322" fmla="*/ 5632182 h 6831204"/>
              <a:gd name="connsiteX2323" fmla="*/ 681721 w 4865539"/>
              <a:gd name="connsiteY2323" fmla="*/ 5635657 h 6831204"/>
              <a:gd name="connsiteX2324" fmla="*/ 681913 w 4865539"/>
              <a:gd name="connsiteY2324" fmla="*/ 5640125 h 6831204"/>
              <a:gd name="connsiteX2325" fmla="*/ 682485 w 4865539"/>
              <a:gd name="connsiteY2325" fmla="*/ 5647075 h 6831204"/>
              <a:gd name="connsiteX2326" fmla="*/ 680768 w 4865539"/>
              <a:gd name="connsiteY2326" fmla="*/ 5647570 h 6831204"/>
              <a:gd name="connsiteX2327" fmla="*/ 679623 w 4865539"/>
              <a:gd name="connsiteY2327" fmla="*/ 5647570 h 6831204"/>
              <a:gd name="connsiteX2328" fmla="*/ 678479 w 4865539"/>
              <a:gd name="connsiteY2328" fmla="*/ 5646577 h 6831204"/>
              <a:gd name="connsiteX2329" fmla="*/ 677525 w 4865539"/>
              <a:gd name="connsiteY2329" fmla="*/ 5645089 h 6831204"/>
              <a:gd name="connsiteX2330" fmla="*/ 676762 w 4865539"/>
              <a:gd name="connsiteY2330" fmla="*/ 5642110 h 6831204"/>
              <a:gd name="connsiteX2331" fmla="*/ 676190 w 4865539"/>
              <a:gd name="connsiteY2331" fmla="*/ 5639132 h 6831204"/>
              <a:gd name="connsiteX2332" fmla="*/ 675426 w 4865539"/>
              <a:gd name="connsiteY2332" fmla="*/ 5631686 h 6831204"/>
              <a:gd name="connsiteX2333" fmla="*/ 674663 w 4865539"/>
              <a:gd name="connsiteY2333" fmla="*/ 5623743 h 6831204"/>
              <a:gd name="connsiteX2334" fmla="*/ 673899 w 4865539"/>
              <a:gd name="connsiteY2334" fmla="*/ 5615304 h 6831204"/>
              <a:gd name="connsiteX2335" fmla="*/ 673327 w 4865539"/>
              <a:gd name="connsiteY2335" fmla="*/ 5611832 h 6831204"/>
              <a:gd name="connsiteX2336" fmla="*/ 672754 w 4865539"/>
              <a:gd name="connsiteY2336" fmla="*/ 5607859 h 6831204"/>
              <a:gd name="connsiteX2337" fmla="*/ 671991 w 4865539"/>
              <a:gd name="connsiteY2337" fmla="*/ 5604880 h 6831204"/>
              <a:gd name="connsiteX2338" fmla="*/ 671037 w 4865539"/>
              <a:gd name="connsiteY2338" fmla="*/ 5601903 h 6831204"/>
              <a:gd name="connsiteX2339" fmla="*/ 670466 w 4865539"/>
              <a:gd name="connsiteY2339" fmla="*/ 5609349 h 6831204"/>
              <a:gd name="connsiteX2340" fmla="*/ 670274 w 4865539"/>
              <a:gd name="connsiteY2340" fmla="*/ 5617788 h 6831204"/>
              <a:gd name="connsiteX2341" fmla="*/ 670466 w 4865539"/>
              <a:gd name="connsiteY2341" fmla="*/ 5625731 h 6831204"/>
              <a:gd name="connsiteX2342" fmla="*/ 670847 w 4865539"/>
              <a:gd name="connsiteY2342" fmla="*/ 5634167 h 6831204"/>
              <a:gd name="connsiteX2343" fmla="*/ 671800 w 4865539"/>
              <a:gd name="connsiteY2343" fmla="*/ 5651045 h 6831204"/>
              <a:gd name="connsiteX2344" fmla="*/ 673136 w 4865539"/>
              <a:gd name="connsiteY2344" fmla="*/ 5667923 h 6831204"/>
              <a:gd name="connsiteX2345" fmla="*/ 673899 w 4865539"/>
              <a:gd name="connsiteY2345" fmla="*/ 5675366 h 6831204"/>
              <a:gd name="connsiteX2346" fmla="*/ 674091 w 4865539"/>
              <a:gd name="connsiteY2346" fmla="*/ 5682813 h 6831204"/>
              <a:gd name="connsiteX2347" fmla="*/ 674280 w 4865539"/>
              <a:gd name="connsiteY2347" fmla="*/ 5689761 h 6831204"/>
              <a:gd name="connsiteX2348" fmla="*/ 674091 w 4865539"/>
              <a:gd name="connsiteY2348" fmla="*/ 5696214 h 6831204"/>
              <a:gd name="connsiteX2349" fmla="*/ 673708 w 4865539"/>
              <a:gd name="connsiteY2349" fmla="*/ 5702172 h 6831204"/>
              <a:gd name="connsiteX2350" fmla="*/ 673136 w 4865539"/>
              <a:gd name="connsiteY2350" fmla="*/ 5704157 h 6831204"/>
              <a:gd name="connsiteX2351" fmla="*/ 672564 w 4865539"/>
              <a:gd name="connsiteY2351" fmla="*/ 5706638 h 6831204"/>
              <a:gd name="connsiteX2352" fmla="*/ 671800 w 4865539"/>
              <a:gd name="connsiteY2352" fmla="*/ 5708624 h 6831204"/>
              <a:gd name="connsiteX2353" fmla="*/ 671226 w 4865539"/>
              <a:gd name="connsiteY2353" fmla="*/ 5710611 h 6831204"/>
              <a:gd name="connsiteX2354" fmla="*/ 670083 w 4865539"/>
              <a:gd name="connsiteY2354" fmla="*/ 5712100 h 6831204"/>
              <a:gd name="connsiteX2355" fmla="*/ 668938 w 4865539"/>
              <a:gd name="connsiteY2355" fmla="*/ 5713588 h 6831204"/>
              <a:gd name="connsiteX2356" fmla="*/ 671226 w 4865539"/>
              <a:gd name="connsiteY2356" fmla="*/ 5719543 h 6831204"/>
              <a:gd name="connsiteX2357" fmla="*/ 672754 w 4865539"/>
              <a:gd name="connsiteY2357" fmla="*/ 5725501 h 6831204"/>
              <a:gd name="connsiteX2358" fmla="*/ 674280 w 4865539"/>
              <a:gd name="connsiteY2358" fmla="*/ 5730961 h 6831204"/>
              <a:gd name="connsiteX2359" fmla="*/ 675426 w 4865539"/>
              <a:gd name="connsiteY2359" fmla="*/ 5736423 h 6831204"/>
              <a:gd name="connsiteX2360" fmla="*/ 675997 w 4865539"/>
              <a:gd name="connsiteY2360" fmla="*/ 5741385 h 6831204"/>
              <a:gd name="connsiteX2361" fmla="*/ 676952 w 4865539"/>
              <a:gd name="connsiteY2361" fmla="*/ 5746349 h 6831204"/>
              <a:gd name="connsiteX2362" fmla="*/ 677716 w 4865539"/>
              <a:gd name="connsiteY2362" fmla="*/ 5756278 h 6831204"/>
              <a:gd name="connsiteX2363" fmla="*/ 678668 w 4865539"/>
              <a:gd name="connsiteY2363" fmla="*/ 5765212 h 6831204"/>
              <a:gd name="connsiteX2364" fmla="*/ 679623 w 4865539"/>
              <a:gd name="connsiteY2364" fmla="*/ 5774643 h 6831204"/>
              <a:gd name="connsiteX2365" fmla="*/ 680195 w 4865539"/>
              <a:gd name="connsiteY2365" fmla="*/ 5779607 h 6831204"/>
              <a:gd name="connsiteX2366" fmla="*/ 681149 w 4865539"/>
              <a:gd name="connsiteY2366" fmla="*/ 5784571 h 6831204"/>
              <a:gd name="connsiteX2367" fmla="*/ 681913 w 4865539"/>
              <a:gd name="connsiteY2367" fmla="*/ 5790031 h 6831204"/>
              <a:gd name="connsiteX2368" fmla="*/ 683439 w 4865539"/>
              <a:gd name="connsiteY2368" fmla="*/ 5794995 h 6831204"/>
              <a:gd name="connsiteX2369" fmla="*/ 684774 w 4865539"/>
              <a:gd name="connsiteY2369" fmla="*/ 5794497 h 6831204"/>
              <a:gd name="connsiteX2370" fmla="*/ 685919 w 4865539"/>
              <a:gd name="connsiteY2370" fmla="*/ 5793010 h 6831204"/>
              <a:gd name="connsiteX2371" fmla="*/ 686873 w 4865539"/>
              <a:gd name="connsiteY2371" fmla="*/ 5791519 h 6831204"/>
              <a:gd name="connsiteX2372" fmla="*/ 687638 w 4865539"/>
              <a:gd name="connsiteY2372" fmla="*/ 5789039 h 6831204"/>
              <a:gd name="connsiteX2373" fmla="*/ 688018 w 4865539"/>
              <a:gd name="connsiteY2373" fmla="*/ 5786556 h 6831204"/>
              <a:gd name="connsiteX2374" fmla="*/ 688400 w 4865539"/>
              <a:gd name="connsiteY2374" fmla="*/ 5783577 h 6831204"/>
              <a:gd name="connsiteX2375" fmla="*/ 688590 w 4865539"/>
              <a:gd name="connsiteY2375" fmla="*/ 5779607 h 6831204"/>
              <a:gd name="connsiteX2376" fmla="*/ 688590 w 4865539"/>
              <a:gd name="connsiteY2376" fmla="*/ 5775636 h 6831204"/>
              <a:gd name="connsiteX2377" fmla="*/ 688018 w 4865539"/>
              <a:gd name="connsiteY2377" fmla="*/ 5766204 h 6831204"/>
              <a:gd name="connsiteX2378" fmla="*/ 687446 w 4865539"/>
              <a:gd name="connsiteY2378" fmla="*/ 5756774 h 6831204"/>
              <a:gd name="connsiteX2379" fmla="*/ 684966 w 4865539"/>
              <a:gd name="connsiteY2379" fmla="*/ 5734436 h 6831204"/>
              <a:gd name="connsiteX2380" fmla="*/ 684012 w 4865539"/>
              <a:gd name="connsiteY2380" fmla="*/ 5723020 h 6831204"/>
              <a:gd name="connsiteX2381" fmla="*/ 682868 w 4865539"/>
              <a:gd name="connsiteY2381" fmla="*/ 5711602 h 6831204"/>
              <a:gd name="connsiteX2382" fmla="*/ 682103 w 4865539"/>
              <a:gd name="connsiteY2382" fmla="*/ 5700683 h 6831204"/>
              <a:gd name="connsiteX2383" fmla="*/ 681721 w 4865539"/>
              <a:gd name="connsiteY2383" fmla="*/ 5691252 h 6831204"/>
              <a:gd name="connsiteX2384" fmla="*/ 681721 w 4865539"/>
              <a:gd name="connsiteY2384" fmla="*/ 5686784 h 6831204"/>
              <a:gd name="connsiteX2385" fmla="*/ 681913 w 4865539"/>
              <a:gd name="connsiteY2385" fmla="*/ 5681820 h 6831204"/>
              <a:gd name="connsiteX2386" fmla="*/ 682485 w 4865539"/>
              <a:gd name="connsiteY2386" fmla="*/ 5678345 h 6831204"/>
              <a:gd name="connsiteX2387" fmla="*/ 682868 w 4865539"/>
              <a:gd name="connsiteY2387" fmla="*/ 5674374 h 6831204"/>
              <a:gd name="connsiteX2388" fmla="*/ 683439 w 4865539"/>
              <a:gd name="connsiteY2388" fmla="*/ 5671893 h 6831204"/>
              <a:gd name="connsiteX2389" fmla="*/ 684584 w 4865539"/>
              <a:gd name="connsiteY2389" fmla="*/ 5668914 h 6831204"/>
              <a:gd name="connsiteX2390" fmla="*/ 685729 w 4865539"/>
              <a:gd name="connsiteY2390" fmla="*/ 5666929 h 6831204"/>
              <a:gd name="connsiteX2391" fmla="*/ 687257 w 4865539"/>
              <a:gd name="connsiteY2391" fmla="*/ 5665440 h 6831204"/>
              <a:gd name="connsiteX2392" fmla="*/ 688400 w 4865539"/>
              <a:gd name="connsiteY2392" fmla="*/ 5669908 h 6831204"/>
              <a:gd name="connsiteX2393" fmla="*/ 688973 w 4865539"/>
              <a:gd name="connsiteY2393" fmla="*/ 5673879 h 6831204"/>
              <a:gd name="connsiteX2394" fmla="*/ 689354 w 4865539"/>
              <a:gd name="connsiteY2394" fmla="*/ 5677849 h 6831204"/>
              <a:gd name="connsiteX2395" fmla="*/ 689927 w 4865539"/>
              <a:gd name="connsiteY2395" fmla="*/ 5681324 h 6831204"/>
              <a:gd name="connsiteX2396" fmla="*/ 689927 w 4865539"/>
              <a:gd name="connsiteY2396" fmla="*/ 5685296 h 6831204"/>
              <a:gd name="connsiteX2397" fmla="*/ 689927 w 4865539"/>
              <a:gd name="connsiteY2397" fmla="*/ 5688769 h 6831204"/>
              <a:gd name="connsiteX2398" fmla="*/ 689354 w 4865539"/>
              <a:gd name="connsiteY2398" fmla="*/ 5695720 h 6831204"/>
              <a:gd name="connsiteX2399" fmla="*/ 688973 w 4865539"/>
              <a:gd name="connsiteY2399" fmla="*/ 5702172 h 6831204"/>
              <a:gd name="connsiteX2400" fmla="*/ 688781 w 4865539"/>
              <a:gd name="connsiteY2400" fmla="*/ 5705149 h 6831204"/>
              <a:gd name="connsiteX2401" fmla="*/ 688973 w 4865539"/>
              <a:gd name="connsiteY2401" fmla="*/ 5708624 h 6831204"/>
              <a:gd name="connsiteX2402" fmla="*/ 689162 w 4865539"/>
              <a:gd name="connsiteY2402" fmla="*/ 5712596 h 6831204"/>
              <a:gd name="connsiteX2403" fmla="*/ 689544 w 4865539"/>
              <a:gd name="connsiteY2403" fmla="*/ 5716071 h 6831204"/>
              <a:gd name="connsiteX2404" fmla="*/ 690309 w 4865539"/>
              <a:gd name="connsiteY2404" fmla="*/ 5720537 h 6831204"/>
              <a:gd name="connsiteX2405" fmla="*/ 691452 w 4865539"/>
              <a:gd name="connsiteY2405" fmla="*/ 5725005 h 6831204"/>
              <a:gd name="connsiteX2406" fmla="*/ 692788 w 4865539"/>
              <a:gd name="connsiteY2406" fmla="*/ 5726495 h 6831204"/>
              <a:gd name="connsiteX2407" fmla="*/ 693933 w 4865539"/>
              <a:gd name="connsiteY2407" fmla="*/ 5726991 h 6831204"/>
              <a:gd name="connsiteX2408" fmla="*/ 695077 w 4865539"/>
              <a:gd name="connsiteY2408" fmla="*/ 5725999 h 6831204"/>
              <a:gd name="connsiteX2409" fmla="*/ 696032 w 4865539"/>
              <a:gd name="connsiteY2409" fmla="*/ 5723516 h 6831204"/>
              <a:gd name="connsiteX2410" fmla="*/ 696795 w 4865539"/>
              <a:gd name="connsiteY2410" fmla="*/ 5720537 h 6831204"/>
              <a:gd name="connsiteX2411" fmla="*/ 697559 w 4865539"/>
              <a:gd name="connsiteY2411" fmla="*/ 5716567 h 6831204"/>
              <a:gd name="connsiteX2412" fmla="*/ 698322 w 4865539"/>
              <a:gd name="connsiteY2412" fmla="*/ 5707632 h 6831204"/>
              <a:gd name="connsiteX2413" fmla="*/ 699466 w 4865539"/>
              <a:gd name="connsiteY2413" fmla="*/ 5697208 h 6831204"/>
              <a:gd name="connsiteX2414" fmla="*/ 700611 w 4865539"/>
              <a:gd name="connsiteY2414" fmla="*/ 5687282 h 6831204"/>
              <a:gd name="connsiteX2415" fmla="*/ 701183 w 4865539"/>
              <a:gd name="connsiteY2415" fmla="*/ 5682813 h 6831204"/>
              <a:gd name="connsiteX2416" fmla="*/ 702138 w 4865539"/>
              <a:gd name="connsiteY2416" fmla="*/ 5678345 h 6831204"/>
              <a:gd name="connsiteX2417" fmla="*/ 703090 w 4865539"/>
              <a:gd name="connsiteY2417" fmla="*/ 5675366 h 6831204"/>
              <a:gd name="connsiteX2418" fmla="*/ 704045 w 4865539"/>
              <a:gd name="connsiteY2418" fmla="*/ 5672389 h 6831204"/>
              <a:gd name="connsiteX2419" fmla="*/ 705190 w 4865539"/>
              <a:gd name="connsiteY2419" fmla="*/ 5681324 h 6831204"/>
              <a:gd name="connsiteX2420" fmla="*/ 706143 w 4865539"/>
              <a:gd name="connsiteY2420" fmla="*/ 5689267 h 6831204"/>
              <a:gd name="connsiteX2421" fmla="*/ 706717 w 4865539"/>
              <a:gd name="connsiteY2421" fmla="*/ 5698199 h 6831204"/>
              <a:gd name="connsiteX2422" fmla="*/ 706905 w 4865539"/>
              <a:gd name="connsiteY2422" fmla="*/ 5706142 h 6831204"/>
              <a:gd name="connsiteX2423" fmla="*/ 707098 w 4865539"/>
              <a:gd name="connsiteY2423" fmla="*/ 5714085 h 6831204"/>
              <a:gd name="connsiteX2424" fmla="*/ 706905 w 4865539"/>
              <a:gd name="connsiteY2424" fmla="*/ 5721529 h 6831204"/>
              <a:gd name="connsiteX2425" fmla="*/ 706717 w 4865539"/>
              <a:gd name="connsiteY2425" fmla="*/ 5728976 h 6831204"/>
              <a:gd name="connsiteX2426" fmla="*/ 706335 w 4865539"/>
              <a:gd name="connsiteY2426" fmla="*/ 5736423 h 6831204"/>
              <a:gd name="connsiteX2427" fmla="*/ 705572 w 4865539"/>
              <a:gd name="connsiteY2427" fmla="*/ 5743371 h 6831204"/>
              <a:gd name="connsiteX2428" fmla="*/ 704808 w 4865539"/>
              <a:gd name="connsiteY2428" fmla="*/ 5750816 h 6831204"/>
              <a:gd name="connsiteX2429" fmla="*/ 703090 w 4865539"/>
              <a:gd name="connsiteY2429" fmla="*/ 5765212 h 6831204"/>
              <a:gd name="connsiteX2430" fmla="*/ 700611 w 4865539"/>
              <a:gd name="connsiteY2430" fmla="*/ 5779109 h 6831204"/>
              <a:gd name="connsiteX2431" fmla="*/ 698130 w 4865539"/>
              <a:gd name="connsiteY2431" fmla="*/ 5792512 h 6831204"/>
              <a:gd name="connsiteX2432" fmla="*/ 700992 w 4865539"/>
              <a:gd name="connsiteY2432" fmla="*/ 5797972 h 6831204"/>
              <a:gd name="connsiteX2433" fmla="*/ 702710 w 4865539"/>
              <a:gd name="connsiteY2433" fmla="*/ 5801943 h 6831204"/>
              <a:gd name="connsiteX2434" fmla="*/ 704045 w 4865539"/>
              <a:gd name="connsiteY2434" fmla="*/ 5805915 h 6831204"/>
              <a:gd name="connsiteX2435" fmla="*/ 704999 w 4865539"/>
              <a:gd name="connsiteY2435" fmla="*/ 5809886 h 6831204"/>
              <a:gd name="connsiteX2436" fmla="*/ 706143 w 4865539"/>
              <a:gd name="connsiteY2436" fmla="*/ 5813858 h 6831204"/>
              <a:gd name="connsiteX2437" fmla="*/ 707670 w 4865539"/>
              <a:gd name="connsiteY2437" fmla="*/ 5818820 h 6831204"/>
              <a:gd name="connsiteX2438" fmla="*/ 709578 w 4865539"/>
              <a:gd name="connsiteY2438" fmla="*/ 5824778 h 6831204"/>
              <a:gd name="connsiteX2439" fmla="*/ 712823 w 4865539"/>
              <a:gd name="connsiteY2439" fmla="*/ 5832223 h 6831204"/>
              <a:gd name="connsiteX2440" fmla="*/ 711486 w 4865539"/>
              <a:gd name="connsiteY2440" fmla="*/ 5830734 h 6831204"/>
              <a:gd name="connsiteX2441" fmla="*/ 710152 w 4865539"/>
              <a:gd name="connsiteY2441" fmla="*/ 5830734 h 6831204"/>
              <a:gd name="connsiteX2442" fmla="*/ 709005 w 4865539"/>
              <a:gd name="connsiteY2442" fmla="*/ 5830734 h 6831204"/>
              <a:gd name="connsiteX2443" fmla="*/ 707861 w 4865539"/>
              <a:gd name="connsiteY2443" fmla="*/ 5831230 h 6831204"/>
              <a:gd name="connsiteX2444" fmla="*/ 706717 w 4865539"/>
              <a:gd name="connsiteY2444" fmla="*/ 5833215 h 6831204"/>
              <a:gd name="connsiteX2445" fmla="*/ 705572 w 4865539"/>
              <a:gd name="connsiteY2445" fmla="*/ 5834209 h 6831204"/>
              <a:gd name="connsiteX2446" fmla="*/ 704999 w 4865539"/>
              <a:gd name="connsiteY2446" fmla="*/ 5836690 h 6831204"/>
              <a:gd name="connsiteX2447" fmla="*/ 704237 w 4865539"/>
              <a:gd name="connsiteY2447" fmla="*/ 5839173 h 6831204"/>
              <a:gd name="connsiteX2448" fmla="*/ 703854 w 4865539"/>
              <a:gd name="connsiteY2448" fmla="*/ 5842150 h 6831204"/>
              <a:gd name="connsiteX2449" fmla="*/ 703664 w 4865539"/>
              <a:gd name="connsiteY2449" fmla="*/ 5845128 h 6831204"/>
              <a:gd name="connsiteX2450" fmla="*/ 703664 w 4865539"/>
              <a:gd name="connsiteY2450" fmla="*/ 5848603 h 6831204"/>
              <a:gd name="connsiteX2451" fmla="*/ 703854 w 4865539"/>
              <a:gd name="connsiteY2451" fmla="*/ 5852574 h 6831204"/>
              <a:gd name="connsiteX2452" fmla="*/ 704618 w 4865539"/>
              <a:gd name="connsiteY2452" fmla="*/ 5856544 h 6831204"/>
              <a:gd name="connsiteX2453" fmla="*/ 705190 w 4865539"/>
              <a:gd name="connsiteY2453" fmla="*/ 5861013 h 6831204"/>
              <a:gd name="connsiteX2454" fmla="*/ 706526 w 4865539"/>
              <a:gd name="connsiteY2454" fmla="*/ 5865481 h 6831204"/>
              <a:gd name="connsiteX2455" fmla="*/ 707861 w 4865539"/>
              <a:gd name="connsiteY2455" fmla="*/ 5870445 h 6831204"/>
              <a:gd name="connsiteX2456" fmla="*/ 706905 w 4865539"/>
              <a:gd name="connsiteY2456" fmla="*/ 5868458 h 6831204"/>
              <a:gd name="connsiteX2457" fmla="*/ 705762 w 4865539"/>
              <a:gd name="connsiteY2457" fmla="*/ 5867466 h 6831204"/>
              <a:gd name="connsiteX2458" fmla="*/ 704808 w 4865539"/>
              <a:gd name="connsiteY2458" fmla="*/ 5867962 h 6831204"/>
              <a:gd name="connsiteX2459" fmla="*/ 703664 w 4865539"/>
              <a:gd name="connsiteY2459" fmla="*/ 5868458 h 6831204"/>
              <a:gd name="connsiteX2460" fmla="*/ 702519 w 4865539"/>
              <a:gd name="connsiteY2460" fmla="*/ 5870445 h 6831204"/>
              <a:gd name="connsiteX2461" fmla="*/ 701566 w 4865539"/>
              <a:gd name="connsiteY2461" fmla="*/ 5871932 h 6831204"/>
              <a:gd name="connsiteX2462" fmla="*/ 699276 w 4865539"/>
              <a:gd name="connsiteY2462" fmla="*/ 5875905 h 6831204"/>
              <a:gd name="connsiteX2463" fmla="*/ 697176 w 4865539"/>
              <a:gd name="connsiteY2463" fmla="*/ 5879873 h 6831204"/>
              <a:gd name="connsiteX2464" fmla="*/ 696032 w 4865539"/>
              <a:gd name="connsiteY2464" fmla="*/ 5880867 h 6831204"/>
              <a:gd name="connsiteX2465" fmla="*/ 694888 w 4865539"/>
              <a:gd name="connsiteY2465" fmla="*/ 5882357 h 6831204"/>
              <a:gd name="connsiteX2466" fmla="*/ 693743 w 4865539"/>
              <a:gd name="connsiteY2466" fmla="*/ 5882357 h 6831204"/>
              <a:gd name="connsiteX2467" fmla="*/ 692788 w 4865539"/>
              <a:gd name="connsiteY2467" fmla="*/ 5882357 h 6831204"/>
              <a:gd name="connsiteX2468" fmla="*/ 691643 w 4865539"/>
              <a:gd name="connsiteY2468" fmla="*/ 5880371 h 6831204"/>
              <a:gd name="connsiteX2469" fmla="*/ 692025 w 4865539"/>
              <a:gd name="connsiteY2469" fmla="*/ 5881859 h 6831204"/>
              <a:gd name="connsiteX2470" fmla="*/ 692407 w 4865539"/>
              <a:gd name="connsiteY2470" fmla="*/ 5883846 h 6831204"/>
              <a:gd name="connsiteX2471" fmla="*/ 692788 w 4865539"/>
              <a:gd name="connsiteY2471" fmla="*/ 5886329 h 6831204"/>
              <a:gd name="connsiteX2472" fmla="*/ 692980 w 4865539"/>
              <a:gd name="connsiteY2472" fmla="*/ 5887816 h 6831204"/>
              <a:gd name="connsiteX2473" fmla="*/ 692980 w 4865539"/>
              <a:gd name="connsiteY2473" fmla="*/ 5890300 h 6831204"/>
              <a:gd name="connsiteX2474" fmla="*/ 692407 w 4865539"/>
              <a:gd name="connsiteY2474" fmla="*/ 5894768 h 6831204"/>
              <a:gd name="connsiteX2475" fmla="*/ 691643 w 4865539"/>
              <a:gd name="connsiteY2475" fmla="*/ 5899234 h 6831204"/>
              <a:gd name="connsiteX2476" fmla="*/ 690500 w 4865539"/>
              <a:gd name="connsiteY2476" fmla="*/ 5903701 h 6831204"/>
              <a:gd name="connsiteX2477" fmla="*/ 687446 w 4865539"/>
              <a:gd name="connsiteY2477" fmla="*/ 5913631 h 6831204"/>
              <a:gd name="connsiteX2478" fmla="*/ 684203 w 4865539"/>
              <a:gd name="connsiteY2478" fmla="*/ 5924549 h 6831204"/>
              <a:gd name="connsiteX2479" fmla="*/ 682485 w 4865539"/>
              <a:gd name="connsiteY2479" fmla="*/ 5930011 h 6831204"/>
              <a:gd name="connsiteX2480" fmla="*/ 680768 w 4865539"/>
              <a:gd name="connsiteY2480" fmla="*/ 5935966 h 6831204"/>
              <a:gd name="connsiteX2481" fmla="*/ 679814 w 4865539"/>
              <a:gd name="connsiteY2481" fmla="*/ 5941424 h 6831204"/>
              <a:gd name="connsiteX2482" fmla="*/ 678860 w 4865539"/>
              <a:gd name="connsiteY2482" fmla="*/ 5947878 h 6831204"/>
              <a:gd name="connsiteX2483" fmla="*/ 678287 w 4865539"/>
              <a:gd name="connsiteY2483" fmla="*/ 5953340 h 6831204"/>
              <a:gd name="connsiteX2484" fmla="*/ 678287 w 4865539"/>
              <a:gd name="connsiteY2484" fmla="*/ 5956813 h 6831204"/>
              <a:gd name="connsiteX2485" fmla="*/ 678287 w 4865539"/>
              <a:gd name="connsiteY2485" fmla="*/ 5960287 h 6831204"/>
              <a:gd name="connsiteX2486" fmla="*/ 682103 w 4865539"/>
              <a:gd name="connsiteY2486" fmla="*/ 5964756 h 6831204"/>
              <a:gd name="connsiteX2487" fmla="*/ 685538 w 4865539"/>
              <a:gd name="connsiteY2487" fmla="*/ 5970216 h 6831204"/>
              <a:gd name="connsiteX2488" fmla="*/ 688781 w 4865539"/>
              <a:gd name="connsiteY2488" fmla="*/ 5975180 h 6831204"/>
              <a:gd name="connsiteX2489" fmla="*/ 691452 w 4865539"/>
              <a:gd name="connsiteY2489" fmla="*/ 5980640 h 6831204"/>
              <a:gd name="connsiteX2490" fmla="*/ 693933 w 4865539"/>
              <a:gd name="connsiteY2490" fmla="*/ 5986596 h 6831204"/>
              <a:gd name="connsiteX2491" fmla="*/ 696415 w 4865539"/>
              <a:gd name="connsiteY2491" fmla="*/ 5992055 h 6831204"/>
              <a:gd name="connsiteX2492" fmla="*/ 698703 w 4865539"/>
              <a:gd name="connsiteY2492" fmla="*/ 5998511 h 6831204"/>
              <a:gd name="connsiteX2493" fmla="*/ 700611 w 4865539"/>
              <a:gd name="connsiteY2493" fmla="*/ 6004963 h 6831204"/>
              <a:gd name="connsiteX2494" fmla="*/ 702327 w 4865539"/>
              <a:gd name="connsiteY2494" fmla="*/ 6011912 h 6831204"/>
              <a:gd name="connsiteX2495" fmla="*/ 704045 w 4865539"/>
              <a:gd name="connsiteY2495" fmla="*/ 6018861 h 6831204"/>
              <a:gd name="connsiteX2496" fmla="*/ 707480 w 4865539"/>
              <a:gd name="connsiteY2496" fmla="*/ 6034250 h 6831204"/>
              <a:gd name="connsiteX2497" fmla="*/ 714348 w 4865539"/>
              <a:gd name="connsiteY2497" fmla="*/ 6069492 h 6831204"/>
              <a:gd name="connsiteX2498" fmla="*/ 716447 w 4865539"/>
              <a:gd name="connsiteY2498" fmla="*/ 6070980 h 6831204"/>
              <a:gd name="connsiteX2499" fmla="*/ 717973 w 4865539"/>
              <a:gd name="connsiteY2499" fmla="*/ 6070980 h 6831204"/>
              <a:gd name="connsiteX2500" fmla="*/ 718928 w 4865539"/>
              <a:gd name="connsiteY2500" fmla="*/ 6070484 h 6831204"/>
              <a:gd name="connsiteX2501" fmla="*/ 719691 w 4865539"/>
              <a:gd name="connsiteY2501" fmla="*/ 6069492 h 6831204"/>
              <a:gd name="connsiteX2502" fmla="*/ 720071 w 4865539"/>
              <a:gd name="connsiteY2502" fmla="*/ 6067507 h 6831204"/>
              <a:gd name="connsiteX2503" fmla="*/ 720263 w 4865539"/>
              <a:gd name="connsiteY2503" fmla="*/ 6065522 h 6831204"/>
              <a:gd name="connsiteX2504" fmla="*/ 720263 w 4865539"/>
              <a:gd name="connsiteY2504" fmla="*/ 6059564 h 6831204"/>
              <a:gd name="connsiteX2505" fmla="*/ 720071 w 4865539"/>
              <a:gd name="connsiteY2505" fmla="*/ 6053113 h 6831204"/>
              <a:gd name="connsiteX2506" fmla="*/ 720071 w 4865539"/>
              <a:gd name="connsiteY2506" fmla="*/ 6050134 h 6831204"/>
              <a:gd name="connsiteX2507" fmla="*/ 720263 w 4865539"/>
              <a:gd name="connsiteY2507" fmla="*/ 6046659 h 6831204"/>
              <a:gd name="connsiteX2508" fmla="*/ 720835 w 4865539"/>
              <a:gd name="connsiteY2508" fmla="*/ 6043182 h 6831204"/>
              <a:gd name="connsiteX2509" fmla="*/ 721408 w 4865539"/>
              <a:gd name="connsiteY2509" fmla="*/ 6039710 h 6831204"/>
              <a:gd name="connsiteX2510" fmla="*/ 722552 w 4865539"/>
              <a:gd name="connsiteY2510" fmla="*/ 6036731 h 6831204"/>
              <a:gd name="connsiteX2511" fmla="*/ 723889 w 4865539"/>
              <a:gd name="connsiteY2511" fmla="*/ 6034250 h 6831204"/>
              <a:gd name="connsiteX2512" fmla="*/ 724459 w 4865539"/>
              <a:gd name="connsiteY2512" fmla="*/ 6043182 h 6831204"/>
              <a:gd name="connsiteX2513" fmla="*/ 725224 w 4865539"/>
              <a:gd name="connsiteY2513" fmla="*/ 6052615 h 6831204"/>
              <a:gd name="connsiteX2514" fmla="*/ 725796 w 4865539"/>
              <a:gd name="connsiteY2514" fmla="*/ 6062045 h 6831204"/>
              <a:gd name="connsiteX2515" fmla="*/ 726178 w 4865539"/>
              <a:gd name="connsiteY2515" fmla="*/ 6070484 h 6831204"/>
              <a:gd name="connsiteX2516" fmla="*/ 726178 w 4865539"/>
              <a:gd name="connsiteY2516" fmla="*/ 6074952 h 6831204"/>
              <a:gd name="connsiteX2517" fmla="*/ 725986 w 4865539"/>
              <a:gd name="connsiteY2517" fmla="*/ 6078923 h 6831204"/>
              <a:gd name="connsiteX2518" fmla="*/ 725606 w 4865539"/>
              <a:gd name="connsiteY2518" fmla="*/ 6082893 h 6831204"/>
              <a:gd name="connsiteX2519" fmla="*/ 724841 w 4865539"/>
              <a:gd name="connsiteY2519" fmla="*/ 6086866 h 6831204"/>
              <a:gd name="connsiteX2520" fmla="*/ 724079 w 4865539"/>
              <a:gd name="connsiteY2520" fmla="*/ 6090836 h 6831204"/>
              <a:gd name="connsiteX2521" fmla="*/ 722934 w 4865539"/>
              <a:gd name="connsiteY2521" fmla="*/ 6094311 h 6831204"/>
              <a:gd name="connsiteX2522" fmla="*/ 721598 w 4865539"/>
              <a:gd name="connsiteY2522" fmla="*/ 6097784 h 6831204"/>
              <a:gd name="connsiteX2523" fmla="*/ 719882 w 4865539"/>
              <a:gd name="connsiteY2523" fmla="*/ 6101261 h 6831204"/>
              <a:gd name="connsiteX2524" fmla="*/ 713776 w 4865539"/>
              <a:gd name="connsiteY2524" fmla="*/ 6093318 h 6831204"/>
              <a:gd name="connsiteX2525" fmla="*/ 707480 w 4865539"/>
              <a:gd name="connsiteY2525" fmla="*/ 6084879 h 6831204"/>
              <a:gd name="connsiteX2526" fmla="*/ 700611 w 4865539"/>
              <a:gd name="connsiteY2526" fmla="*/ 6075448 h 6831204"/>
              <a:gd name="connsiteX2527" fmla="*/ 693933 w 4865539"/>
              <a:gd name="connsiteY2527" fmla="*/ 6064528 h 6831204"/>
              <a:gd name="connsiteX2528" fmla="*/ 690689 w 4865539"/>
              <a:gd name="connsiteY2528" fmla="*/ 6059068 h 6831204"/>
              <a:gd name="connsiteX2529" fmla="*/ 687638 w 4865539"/>
              <a:gd name="connsiteY2529" fmla="*/ 6053113 h 6831204"/>
              <a:gd name="connsiteX2530" fmla="*/ 684774 w 4865539"/>
              <a:gd name="connsiteY2530" fmla="*/ 6047155 h 6831204"/>
              <a:gd name="connsiteX2531" fmla="*/ 682103 w 4865539"/>
              <a:gd name="connsiteY2531" fmla="*/ 6040701 h 6831204"/>
              <a:gd name="connsiteX2532" fmla="*/ 679623 w 4865539"/>
              <a:gd name="connsiteY2532" fmla="*/ 6034250 h 6831204"/>
              <a:gd name="connsiteX2533" fmla="*/ 677333 w 4865539"/>
              <a:gd name="connsiteY2533" fmla="*/ 6027796 h 6831204"/>
              <a:gd name="connsiteX2534" fmla="*/ 675426 w 4865539"/>
              <a:gd name="connsiteY2534" fmla="*/ 6020351 h 6831204"/>
              <a:gd name="connsiteX2535" fmla="*/ 673708 w 4865539"/>
              <a:gd name="connsiteY2535" fmla="*/ 6013401 h 6831204"/>
              <a:gd name="connsiteX2536" fmla="*/ 672754 w 4865539"/>
              <a:gd name="connsiteY2536" fmla="*/ 6015883 h 6831204"/>
              <a:gd name="connsiteX2537" fmla="*/ 672373 w 4865539"/>
              <a:gd name="connsiteY2537" fmla="*/ 6018366 h 6831204"/>
              <a:gd name="connsiteX2538" fmla="*/ 671800 w 4865539"/>
              <a:gd name="connsiteY2538" fmla="*/ 6021343 h 6831204"/>
              <a:gd name="connsiteX2539" fmla="*/ 671800 w 4865539"/>
              <a:gd name="connsiteY2539" fmla="*/ 6024321 h 6831204"/>
              <a:gd name="connsiteX2540" fmla="*/ 671800 w 4865539"/>
              <a:gd name="connsiteY2540" fmla="*/ 6027300 h 6831204"/>
              <a:gd name="connsiteX2541" fmla="*/ 672373 w 4865539"/>
              <a:gd name="connsiteY2541" fmla="*/ 6030277 h 6831204"/>
              <a:gd name="connsiteX2542" fmla="*/ 673327 w 4865539"/>
              <a:gd name="connsiteY2542" fmla="*/ 6037227 h 6831204"/>
              <a:gd name="connsiteX2543" fmla="*/ 674853 w 4865539"/>
              <a:gd name="connsiteY2543" fmla="*/ 6044674 h 6831204"/>
              <a:gd name="connsiteX2544" fmla="*/ 676952 w 4865539"/>
              <a:gd name="connsiteY2544" fmla="*/ 6052119 h 6831204"/>
              <a:gd name="connsiteX2545" fmla="*/ 679242 w 4865539"/>
              <a:gd name="connsiteY2545" fmla="*/ 6060060 h 6831204"/>
              <a:gd name="connsiteX2546" fmla="*/ 681913 w 4865539"/>
              <a:gd name="connsiteY2546" fmla="*/ 6068003 h 6831204"/>
              <a:gd name="connsiteX2547" fmla="*/ 679623 w 4865539"/>
              <a:gd name="connsiteY2547" fmla="*/ 6066016 h 6831204"/>
              <a:gd name="connsiteX2548" fmla="*/ 677333 w 4865539"/>
              <a:gd name="connsiteY2548" fmla="*/ 6063039 h 6831204"/>
              <a:gd name="connsiteX2549" fmla="*/ 675426 w 4865539"/>
              <a:gd name="connsiteY2549" fmla="*/ 6058571 h 6831204"/>
              <a:gd name="connsiteX2550" fmla="*/ 673708 w 4865539"/>
              <a:gd name="connsiteY2550" fmla="*/ 6054104 h 6831204"/>
              <a:gd name="connsiteX2551" fmla="*/ 671991 w 4865539"/>
              <a:gd name="connsiteY2551" fmla="*/ 6048148 h 6831204"/>
              <a:gd name="connsiteX2552" fmla="*/ 670847 w 4865539"/>
              <a:gd name="connsiteY2552" fmla="*/ 6041695 h 6831204"/>
              <a:gd name="connsiteX2553" fmla="*/ 669703 w 4865539"/>
              <a:gd name="connsiteY2553" fmla="*/ 6035737 h 6831204"/>
              <a:gd name="connsiteX2554" fmla="*/ 668748 w 4865539"/>
              <a:gd name="connsiteY2554" fmla="*/ 6028788 h 6831204"/>
              <a:gd name="connsiteX2555" fmla="*/ 668365 w 4865539"/>
              <a:gd name="connsiteY2555" fmla="*/ 6021838 h 6831204"/>
              <a:gd name="connsiteX2556" fmla="*/ 668176 w 4865539"/>
              <a:gd name="connsiteY2556" fmla="*/ 6015883 h 6831204"/>
              <a:gd name="connsiteX2557" fmla="*/ 668176 w 4865539"/>
              <a:gd name="connsiteY2557" fmla="*/ 6008935 h 6831204"/>
              <a:gd name="connsiteX2558" fmla="*/ 668556 w 4865539"/>
              <a:gd name="connsiteY2558" fmla="*/ 6002480 h 6831204"/>
              <a:gd name="connsiteX2559" fmla="*/ 669321 w 4865539"/>
              <a:gd name="connsiteY2559" fmla="*/ 5997517 h 6831204"/>
              <a:gd name="connsiteX2560" fmla="*/ 670274 w 4865539"/>
              <a:gd name="connsiteY2560" fmla="*/ 5992055 h 6831204"/>
              <a:gd name="connsiteX2561" fmla="*/ 671609 w 4865539"/>
              <a:gd name="connsiteY2561" fmla="*/ 5988087 h 6831204"/>
              <a:gd name="connsiteX2562" fmla="*/ 672564 w 4865539"/>
              <a:gd name="connsiteY2562" fmla="*/ 5986596 h 6831204"/>
              <a:gd name="connsiteX2563" fmla="*/ 673327 w 4865539"/>
              <a:gd name="connsiteY2563" fmla="*/ 5985108 h 6831204"/>
              <a:gd name="connsiteX2564" fmla="*/ 670083 w 4865539"/>
              <a:gd name="connsiteY2564" fmla="*/ 5979646 h 6831204"/>
              <a:gd name="connsiteX2565" fmla="*/ 667221 w 4865539"/>
              <a:gd name="connsiteY2565" fmla="*/ 5974188 h 6831204"/>
              <a:gd name="connsiteX2566" fmla="*/ 664932 w 4865539"/>
              <a:gd name="connsiteY2566" fmla="*/ 5968726 h 6831204"/>
              <a:gd name="connsiteX2567" fmla="*/ 662643 w 4865539"/>
              <a:gd name="connsiteY2567" fmla="*/ 5963764 h 6831204"/>
              <a:gd name="connsiteX2568" fmla="*/ 660544 w 4865539"/>
              <a:gd name="connsiteY2568" fmla="*/ 5958302 h 6831204"/>
              <a:gd name="connsiteX2569" fmla="*/ 658637 w 4865539"/>
              <a:gd name="connsiteY2569" fmla="*/ 5952842 h 6831204"/>
              <a:gd name="connsiteX2570" fmla="*/ 655583 w 4865539"/>
              <a:gd name="connsiteY2570" fmla="*/ 5941424 h 6831204"/>
              <a:gd name="connsiteX2571" fmla="*/ 652530 w 4865539"/>
              <a:gd name="connsiteY2571" fmla="*/ 5930011 h 6831204"/>
              <a:gd name="connsiteX2572" fmla="*/ 649477 w 4865539"/>
              <a:gd name="connsiteY2572" fmla="*/ 5918593 h 6831204"/>
              <a:gd name="connsiteX2573" fmla="*/ 647568 w 4865539"/>
              <a:gd name="connsiteY2573" fmla="*/ 5913133 h 6831204"/>
              <a:gd name="connsiteX2574" fmla="*/ 645470 w 4865539"/>
              <a:gd name="connsiteY2574" fmla="*/ 5907177 h 6831204"/>
              <a:gd name="connsiteX2575" fmla="*/ 643372 w 4865539"/>
              <a:gd name="connsiteY2575" fmla="*/ 5901219 h 6831204"/>
              <a:gd name="connsiteX2576" fmla="*/ 640701 w 4865539"/>
              <a:gd name="connsiteY2576" fmla="*/ 5894768 h 6831204"/>
              <a:gd name="connsiteX2577" fmla="*/ 639365 w 4865539"/>
              <a:gd name="connsiteY2577" fmla="*/ 5902213 h 6831204"/>
              <a:gd name="connsiteX2578" fmla="*/ 638983 w 4865539"/>
              <a:gd name="connsiteY2578" fmla="*/ 5905686 h 6831204"/>
              <a:gd name="connsiteX2579" fmla="*/ 638983 w 4865539"/>
              <a:gd name="connsiteY2579" fmla="*/ 5907671 h 6831204"/>
              <a:gd name="connsiteX2580" fmla="*/ 638983 w 4865539"/>
              <a:gd name="connsiteY2580" fmla="*/ 5910154 h 6831204"/>
              <a:gd name="connsiteX2581" fmla="*/ 639175 w 4865539"/>
              <a:gd name="connsiteY2581" fmla="*/ 5912635 h 6831204"/>
              <a:gd name="connsiteX2582" fmla="*/ 639556 w 4865539"/>
              <a:gd name="connsiteY2582" fmla="*/ 5914125 h 6831204"/>
              <a:gd name="connsiteX2583" fmla="*/ 640320 w 4865539"/>
              <a:gd name="connsiteY2583" fmla="*/ 5915616 h 6831204"/>
              <a:gd name="connsiteX2584" fmla="*/ 641846 w 4865539"/>
              <a:gd name="connsiteY2584" fmla="*/ 5920082 h 6831204"/>
              <a:gd name="connsiteX2585" fmla="*/ 643563 w 4865539"/>
              <a:gd name="connsiteY2585" fmla="*/ 5924053 h 6831204"/>
              <a:gd name="connsiteX2586" fmla="*/ 646044 w 4865539"/>
              <a:gd name="connsiteY2586" fmla="*/ 5929513 h 6831204"/>
              <a:gd name="connsiteX2587" fmla="*/ 648332 w 4865539"/>
              <a:gd name="connsiteY2587" fmla="*/ 5936958 h 6831204"/>
              <a:gd name="connsiteX2588" fmla="*/ 647380 w 4865539"/>
              <a:gd name="connsiteY2588" fmla="*/ 5937952 h 6831204"/>
              <a:gd name="connsiteX2589" fmla="*/ 646234 w 4865539"/>
              <a:gd name="connsiteY2589" fmla="*/ 5937952 h 6831204"/>
              <a:gd name="connsiteX2590" fmla="*/ 645089 w 4865539"/>
              <a:gd name="connsiteY2590" fmla="*/ 5937952 h 6831204"/>
              <a:gd name="connsiteX2591" fmla="*/ 643943 w 4865539"/>
              <a:gd name="connsiteY2591" fmla="*/ 5937454 h 6831204"/>
              <a:gd name="connsiteX2592" fmla="*/ 641846 w 4865539"/>
              <a:gd name="connsiteY2592" fmla="*/ 5935966 h 6831204"/>
              <a:gd name="connsiteX2593" fmla="*/ 639556 w 4865539"/>
              <a:gd name="connsiteY2593" fmla="*/ 5932988 h 6831204"/>
              <a:gd name="connsiteX2594" fmla="*/ 637457 w 4865539"/>
              <a:gd name="connsiteY2594" fmla="*/ 5930506 h 6831204"/>
              <a:gd name="connsiteX2595" fmla="*/ 635167 w 4865539"/>
              <a:gd name="connsiteY2595" fmla="*/ 5928521 h 6831204"/>
              <a:gd name="connsiteX2596" fmla="*/ 634214 w 4865539"/>
              <a:gd name="connsiteY2596" fmla="*/ 5928023 h 6831204"/>
              <a:gd name="connsiteX2597" fmla="*/ 633069 w 4865539"/>
              <a:gd name="connsiteY2597" fmla="*/ 5928023 h 6831204"/>
              <a:gd name="connsiteX2598" fmla="*/ 631925 w 4865539"/>
              <a:gd name="connsiteY2598" fmla="*/ 5928521 h 6831204"/>
              <a:gd name="connsiteX2599" fmla="*/ 630780 w 4865539"/>
              <a:gd name="connsiteY2599" fmla="*/ 5929513 h 6831204"/>
              <a:gd name="connsiteX2600" fmla="*/ 630780 w 4865539"/>
              <a:gd name="connsiteY2600" fmla="*/ 5925542 h 6831204"/>
              <a:gd name="connsiteX2601" fmla="*/ 631160 w 4865539"/>
              <a:gd name="connsiteY2601" fmla="*/ 5922068 h 6831204"/>
              <a:gd name="connsiteX2602" fmla="*/ 631925 w 4865539"/>
              <a:gd name="connsiteY2602" fmla="*/ 5914125 h 6831204"/>
              <a:gd name="connsiteX2603" fmla="*/ 633259 w 4865539"/>
              <a:gd name="connsiteY2603" fmla="*/ 5907177 h 6831204"/>
              <a:gd name="connsiteX2604" fmla="*/ 634975 w 4865539"/>
              <a:gd name="connsiteY2604" fmla="*/ 5900228 h 6831204"/>
              <a:gd name="connsiteX2605" fmla="*/ 637075 w 4865539"/>
              <a:gd name="connsiteY2605" fmla="*/ 5895262 h 6831204"/>
              <a:gd name="connsiteX2606" fmla="*/ 637839 w 4865539"/>
              <a:gd name="connsiteY2606" fmla="*/ 5893276 h 6831204"/>
              <a:gd name="connsiteX2607" fmla="*/ 638983 w 4865539"/>
              <a:gd name="connsiteY2607" fmla="*/ 5891291 h 6831204"/>
              <a:gd name="connsiteX2608" fmla="*/ 640128 w 4865539"/>
              <a:gd name="connsiteY2608" fmla="*/ 5890300 h 6831204"/>
              <a:gd name="connsiteX2609" fmla="*/ 641083 w 4865539"/>
              <a:gd name="connsiteY2609" fmla="*/ 5889804 h 6831204"/>
              <a:gd name="connsiteX2610" fmla="*/ 642228 w 4865539"/>
              <a:gd name="connsiteY2610" fmla="*/ 5889804 h 6831204"/>
              <a:gd name="connsiteX2611" fmla="*/ 643372 w 4865539"/>
              <a:gd name="connsiteY2611" fmla="*/ 5890300 h 6831204"/>
              <a:gd name="connsiteX2612" fmla="*/ 638220 w 4865539"/>
              <a:gd name="connsiteY2612" fmla="*/ 5871437 h 6831204"/>
              <a:gd name="connsiteX2613" fmla="*/ 637265 w 4865539"/>
              <a:gd name="connsiteY2613" fmla="*/ 5866968 h 6831204"/>
              <a:gd name="connsiteX2614" fmla="*/ 636122 w 4865539"/>
              <a:gd name="connsiteY2614" fmla="*/ 5864487 h 6831204"/>
              <a:gd name="connsiteX2615" fmla="*/ 635549 w 4865539"/>
              <a:gd name="connsiteY2615" fmla="*/ 5863991 h 6831204"/>
              <a:gd name="connsiteX2616" fmla="*/ 635167 w 4865539"/>
              <a:gd name="connsiteY2616" fmla="*/ 5863991 h 6831204"/>
              <a:gd name="connsiteX2617" fmla="*/ 634975 w 4865539"/>
              <a:gd name="connsiteY2617" fmla="*/ 5864487 h 6831204"/>
              <a:gd name="connsiteX2618" fmla="*/ 634786 w 4865539"/>
              <a:gd name="connsiteY2618" fmla="*/ 5866472 h 6831204"/>
              <a:gd name="connsiteX2619" fmla="*/ 634403 w 4865539"/>
              <a:gd name="connsiteY2619" fmla="*/ 5868458 h 6831204"/>
              <a:gd name="connsiteX2620" fmla="*/ 634214 w 4865539"/>
              <a:gd name="connsiteY2620" fmla="*/ 5875407 h 6831204"/>
              <a:gd name="connsiteX2621" fmla="*/ 633641 w 4865539"/>
              <a:gd name="connsiteY2621" fmla="*/ 5881859 h 6831204"/>
              <a:gd name="connsiteX2622" fmla="*/ 633259 w 4865539"/>
              <a:gd name="connsiteY2622" fmla="*/ 5884344 h 6831204"/>
              <a:gd name="connsiteX2623" fmla="*/ 632878 w 4865539"/>
              <a:gd name="connsiteY2623" fmla="*/ 5885831 h 6831204"/>
              <a:gd name="connsiteX2624" fmla="*/ 632305 w 4865539"/>
              <a:gd name="connsiteY2624" fmla="*/ 5886329 h 6831204"/>
              <a:gd name="connsiteX2625" fmla="*/ 631925 w 4865539"/>
              <a:gd name="connsiteY2625" fmla="*/ 5886329 h 6831204"/>
              <a:gd name="connsiteX2626" fmla="*/ 631160 w 4865539"/>
              <a:gd name="connsiteY2626" fmla="*/ 5884840 h 6831204"/>
              <a:gd name="connsiteX2627" fmla="*/ 629826 w 4865539"/>
              <a:gd name="connsiteY2627" fmla="*/ 5882357 h 6831204"/>
              <a:gd name="connsiteX2628" fmla="*/ 628300 w 4865539"/>
              <a:gd name="connsiteY2628" fmla="*/ 5877392 h 6831204"/>
              <a:gd name="connsiteX2629" fmla="*/ 627346 w 4865539"/>
              <a:gd name="connsiteY2629" fmla="*/ 5878386 h 6831204"/>
              <a:gd name="connsiteX2630" fmla="*/ 626772 w 4865539"/>
              <a:gd name="connsiteY2630" fmla="*/ 5878386 h 6831204"/>
              <a:gd name="connsiteX2631" fmla="*/ 626389 w 4865539"/>
              <a:gd name="connsiteY2631" fmla="*/ 5877392 h 6831204"/>
              <a:gd name="connsiteX2632" fmla="*/ 626389 w 4865539"/>
              <a:gd name="connsiteY2632" fmla="*/ 5876401 h 6831204"/>
              <a:gd name="connsiteX2633" fmla="*/ 627154 w 4865539"/>
              <a:gd name="connsiteY2633" fmla="*/ 5873422 h 6831204"/>
              <a:gd name="connsiteX2634" fmla="*/ 628489 w 4865539"/>
              <a:gd name="connsiteY2634" fmla="*/ 5868956 h 6831204"/>
              <a:gd name="connsiteX2635" fmla="*/ 630207 w 4865539"/>
              <a:gd name="connsiteY2635" fmla="*/ 5863494 h 6831204"/>
              <a:gd name="connsiteX2636" fmla="*/ 631732 w 4865539"/>
              <a:gd name="connsiteY2636" fmla="*/ 5856050 h 6831204"/>
              <a:gd name="connsiteX2637" fmla="*/ 632305 w 4865539"/>
              <a:gd name="connsiteY2637" fmla="*/ 5852574 h 6831204"/>
              <a:gd name="connsiteX2638" fmla="*/ 632878 w 4865539"/>
              <a:gd name="connsiteY2638" fmla="*/ 5848105 h 6831204"/>
              <a:gd name="connsiteX2639" fmla="*/ 633259 w 4865539"/>
              <a:gd name="connsiteY2639" fmla="*/ 5844135 h 6831204"/>
              <a:gd name="connsiteX2640" fmla="*/ 633259 w 4865539"/>
              <a:gd name="connsiteY2640" fmla="*/ 5839173 h 6831204"/>
              <a:gd name="connsiteX2641" fmla="*/ 629063 w 4865539"/>
              <a:gd name="connsiteY2641" fmla="*/ 5834209 h 6831204"/>
              <a:gd name="connsiteX2642" fmla="*/ 624482 w 4865539"/>
              <a:gd name="connsiteY2642" fmla="*/ 5828749 h 6831204"/>
              <a:gd name="connsiteX2643" fmla="*/ 622385 w 4865539"/>
              <a:gd name="connsiteY2643" fmla="*/ 5825770 h 6831204"/>
              <a:gd name="connsiteX2644" fmla="*/ 620096 w 4865539"/>
              <a:gd name="connsiteY2644" fmla="*/ 5821799 h 6831204"/>
              <a:gd name="connsiteX2645" fmla="*/ 617995 w 4865539"/>
              <a:gd name="connsiteY2645" fmla="*/ 5818324 h 6831204"/>
              <a:gd name="connsiteX2646" fmla="*/ 615897 w 4865539"/>
              <a:gd name="connsiteY2646" fmla="*/ 5813858 h 6831204"/>
              <a:gd name="connsiteX2647" fmla="*/ 614181 w 4865539"/>
              <a:gd name="connsiteY2647" fmla="*/ 5809390 h 6831204"/>
              <a:gd name="connsiteX2648" fmla="*/ 612654 w 4865539"/>
              <a:gd name="connsiteY2648" fmla="*/ 5803434 h 6831204"/>
              <a:gd name="connsiteX2649" fmla="*/ 611510 w 4865539"/>
              <a:gd name="connsiteY2649" fmla="*/ 5797972 h 6831204"/>
              <a:gd name="connsiteX2650" fmla="*/ 610745 w 4865539"/>
              <a:gd name="connsiteY2650" fmla="*/ 5791025 h 6831204"/>
              <a:gd name="connsiteX2651" fmla="*/ 609982 w 4865539"/>
              <a:gd name="connsiteY2651" fmla="*/ 5783577 h 6831204"/>
              <a:gd name="connsiteX2652" fmla="*/ 609982 w 4865539"/>
              <a:gd name="connsiteY2652" fmla="*/ 5775139 h 6831204"/>
              <a:gd name="connsiteX2653" fmla="*/ 610555 w 4865539"/>
              <a:gd name="connsiteY2653" fmla="*/ 5765708 h 6831204"/>
              <a:gd name="connsiteX2654" fmla="*/ 611510 w 4865539"/>
              <a:gd name="connsiteY2654" fmla="*/ 5755780 h 6831204"/>
              <a:gd name="connsiteX2655" fmla="*/ 614181 w 4865539"/>
              <a:gd name="connsiteY2655" fmla="*/ 5765708 h 6831204"/>
              <a:gd name="connsiteX2656" fmla="*/ 616850 w 4865539"/>
              <a:gd name="connsiteY2656" fmla="*/ 5777124 h 6831204"/>
              <a:gd name="connsiteX2657" fmla="*/ 619521 w 4865539"/>
              <a:gd name="connsiteY2657" fmla="*/ 5788046 h 6831204"/>
              <a:gd name="connsiteX2658" fmla="*/ 622385 w 4865539"/>
              <a:gd name="connsiteY2658" fmla="*/ 5798470 h 6831204"/>
              <a:gd name="connsiteX2659" fmla="*/ 624864 w 4865539"/>
              <a:gd name="connsiteY2659" fmla="*/ 5807900 h 6831204"/>
              <a:gd name="connsiteX2660" fmla="*/ 627726 w 4865539"/>
              <a:gd name="connsiteY2660" fmla="*/ 5815843 h 6831204"/>
              <a:gd name="connsiteX2661" fmla="*/ 629063 w 4865539"/>
              <a:gd name="connsiteY2661" fmla="*/ 5818820 h 6831204"/>
              <a:gd name="connsiteX2662" fmla="*/ 630398 w 4865539"/>
              <a:gd name="connsiteY2662" fmla="*/ 5821799 h 6831204"/>
              <a:gd name="connsiteX2663" fmla="*/ 631925 w 4865539"/>
              <a:gd name="connsiteY2663" fmla="*/ 5823784 h 6831204"/>
              <a:gd name="connsiteX2664" fmla="*/ 633259 w 4865539"/>
              <a:gd name="connsiteY2664" fmla="*/ 5825272 h 6831204"/>
              <a:gd name="connsiteX2665" fmla="*/ 631160 w 4865539"/>
              <a:gd name="connsiteY2665" fmla="*/ 5815346 h 6831204"/>
              <a:gd name="connsiteX2666" fmla="*/ 629063 w 4865539"/>
              <a:gd name="connsiteY2666" fmla="*/ 5805915 h 6831204"/>
              <a:gd name="connsiteX2667" fmla="*/ 627346 w 4865539"/>
              <a:gd name="connsiteY2667" fmla="*/ 5794497 h 6831204"/>
              <a:gd name="connsiteX2668" fmla="*/ 625819 w 4865539"/>
              <a:gd name="connsiteY2668" fmla="*/ 5783082 h 6831204"/>
              <a:gd name="connsiteX2669" fmla="*/ 624675 w 4865539"/>
              <a:gd name="connsiteY2669" fmla="*/ 5771664 h 6831204"/>
              <a:gd name="connsiteX2670" fmla="*/ 623529 w 4865539"/>
              <a:gd name="connsiteY2670" fmla="*/ 5758759 h 6831204"/>
              <a:gd name="connsiteX2671" fmla="*/ 621621 w 4865539"/>
              <a:gd name="connsiteY2671" fmla="*/ 5734436 h 6831204"/>
              <a:gd name="connsiteX2672" fmla="*/ 619712 w 4865539"/>
              <a:gd name="connsiteY2672" fmla="*/ 5710115 h 6831204"/>
              <a:gd name="connsiteX2673" fmla="*/ 618758 w 4865539"/>
              <a:gd name="connsiteY2673" fmla="*/ 5698199 h 6831204"/>
              <a:gd name="connsiteX2674" fmla="*/ 617424 w 4865539"/>
              <a:gd name="connsiteY2674" fmla="*/ 5685790 h 6831204"/>
              <a:gd name="connsiteX2675" fmla="*/ 616087 w 4865539"/>
              <a:gd name="connsiteY2675" fmla="*/ 5675366 h 6831204"/>
              <a:gd name="connsiteX2676" fmla="*/ 614561 w 4865539"/>
              <a:gd name="connsiteY2676" fmla="*/ 5664944 h 6831204"/>
              <a:gd name="connsiteX2677" fmla="*/ 612654 w 4865539"/>
              <a:gd name="connsiteY2677" fmla="*/ 5656009 h 6831204"/>
              <a:gd name="connsiteX2678" fmla="*/ 610555 w 4865539"/>
              <a:gd name="connsiteY2678" fmla="*/ 5646577 h 6831204"/>
              <a:gd name="connsiteX2679" fmla="*/ 609982 w 4865539"/>
              <a:gd name="connsiteY2679" fmla="*/ 5650549 h 6831204"/>
              <a:gd name="connsiteX2680" fmla="*/ 609793 w 4865539"/>
              <a:gd name="connsiteY2680" fmla="*/ 5655016 h 6831204"/>
              <a:gd name="connsiteX2681" fmla="*/ 609600 w 4865539"/>
              <a:gd name="connsiteY2681" fmla="*/ 5658986 h 6831204"/>
              <a:gd name="connsiteX2682" fmla="*/ 609600 w 4865539"/>
              <a:gd name="connsiteY2682" fmla="*/ 5663950 h 6831204"/>
              <a:gd name="connsiteX2683" fmla="*/ 609600 w 4865539"/>
              <a:gd name="connsiteY2683" fmla="*/ 5672885 h 6831204"/>
              <a:gd name="connsiteX2684" fmla="*/ 609982 w 4865539"/>
              <a:gd name="connsiteY2684" fmla="*/ 5682813 h 6831204"/>
              <a:gd name="connsiteX2685" fmla="*/ 610555 w 4865539"/>
              <a:gd name="connsiteY2685" fmla="*/ 5691748 h 6831204"/>
              <a:gd name="connsiteX2686" fmla="*/ 610745 w 4865539"/>
              <a:gd name="connsiteY2686" fmla="*/ 5700683 h 6831204"/>
              <a:gd name="connsiteX2687" fmla="*/ 610555 w 4865539"/>
              <a:gd name="connsiteY2687" fmla="*/ 5705149 h 6831204"/>
              <a:gd name="connsiteX2688" fmla="*/ 610173 w 4865539"/>
              <a:gd name="connsiteY2688" fmla="*/ 5709617 h 6831204"/>
              <a:gd name="connsiteX2689" fmla="*/ 609982 w 4865539"/>
              <a:gd name="connsiteY2689" fmla="*/ 5714085 h 6831204"/>
              <a:gd name="connsiteX2690" fmla="*/ 609411 w 4865539"/>
              <a:gd name="connsiteY2690" fmla="*/ 5718056 h 6831204"/>
              <a:gd name="connsiteX2691" fmla="*/ 607692 w 4865539"/>
              <a:gd name="connsiteY2691" fmla="*/ 5717558 h 6831204"/>
              <a:gd name="connsiteX2692" fmla="*/ 606165 w 4865539"/>
              <a:gd name="connsiteY2692" fmla="*/ 5716071 h 6831204"/>
              <a:gd name="connsiteX2693" fmla="*/ 604258 w 4865539"/>
              <a:gd name="connsiteY2693" fmla="*/ 5714581 h 6831204"/>
              <a:gd name="connsiteX2694" fmla="*/ 602541 w 4865539"/>
              <a:gd name="connsiteY2694" fmla="*/ 5712596 h 6831204"/>
              <a:gd name="connsiteX2695" fmla="*/ 601014 w 4865539"/>
              <a:gd name="connsiteY2695" fmla="*/ 5710115 h 6831204"/>
              <a:gd name="connsiteX2696" fmla="*/ 599299 w 4865539"/>
              <a:gd name="connsiteY2696" fmla="*/ 5707134 h 6831204"/>
              <a:gd name="connsiteX2697" fmla="*/ 596246 w 4865539"/>
              <a:gd name="connsiteY2697" fmla="*/ 5700187 h 6831204"/>
              <a:gd name="connsiteX2698" fmla="*/ 593001 w 4865539"/>
              <a:gd name="connsiteY2698" fmla="*/ 5691748 h 6831204"/>
              <a:gd name="connsiteX2699" fmla="*/ 589567 w 4865539"/>
              <a:gd name="connsiteY2699" fmla="*/ 5682813 h 6831204"/>
              <a:gd name="connsiteX2700" fmla="*/ 586514 w 4865539"/>
              <a:gd name="connsiteY2700" fmla="*/ 5672389 h 6831204"/>
              <a:gd name="connsiteX2701" fmla="*/ 583269 w 4865539"/>
              <a:gd name="connsiteY2701" fmla="*/ 5660971 h 6831204"/>
              <a:gd name="connsiteX2702" fmla="*/ 576784 w 4865539"/>
              <a:gd name="connsiteY2702" fmla="*/ 5637146 h 6831204"/>
              <a:gd name="connsiteX2703" fmla="*/ 569726 w 4865539"/>
              <a:gd name="connsiteY2703" fmla="*/ 5612823 h 6831204"/>
              <a:gd name="connsiteX2704" fmla="*/ 566099 w 4865539"/>
              <a:gd name="connsiteY2704" fmla="*/ 5600910 h 6831204"/>
              <a:gd name="connsiteX2705" fmla="*/ 562473 w 4865539"/>
              <a:gd name="connsiteY2705" fmla="*/ 5589494 h 6831204"/>
              <a:gd name="connsiteX2706" fmla="*/ 558468 w 4865539"/>
              <a:gd name="connsiteY2706" fmla="*/ 5579566 h 6831204"/>
              <a:gd name="connsiteX2707" fmla="*/ 554461 w 4865539"/>
              <a:gd name="connsiteY2707" fmla="*/ 5569638 h 6831204"/>
              <a:gd name="connsiteX2708" fmla="*/ 554080 w 4865539"/>
              <a:gd name="connsiteY2708" fmla="*/ 5574106 h 6831204"/>
              <a:gd name="connsiteX2709" fmla="*/ 553697 w 4865539"/>
              <a:gd name="connsiteY2709" fmla="*/ 5578076 h 6831204"/>
              <a:gd name="connsiteX2710" fmla="*/ 552743 w 4865539"/>
              <a:gd name="connsiteY2710" fmla="*/ 5581553 h 6831204"/>
              <a:gd name="connsiteX2711" fmla="*/ 551980 w 4865539"/>
              <a:gd name="connsiteY2711" fmla="*/ 5585524 h 6831204"/>
              <a:gd name="connsiteX2712" fmla="*/ 550835 w 4865539"/>
              <a:gd name="connsiteY2712" fmla="*/ 5588996 h 6831204"/>
              <a:gd name="connsiteX2713" fmla="*/ 549499 w 4865539"/>
              <a:gd name="connsiteY2713" fmla="*/ 5591977 h 6831204"/>
              <a:gd name="connsiteX2714" fmla="*/ 547973 w 4865539"/>
              <a:gd name="connsiteY2714" fmla="*/ 5595450 h 6831204"/>
              <a:gd name="connsiteX2715" fmla="*/ 546255 w 4865539"/>
              <a:gd name="connsiteY2715" fmla="*/ 5597933 h 6831204"/>
              <a:gd name="connsiteX2716" fmla="*/ 539005 w 4865539"/>
              <a:gd name="connsiteY2716" fmla="*/ 5571127 h 6831204"/>
              <a:gd name="connsiteX2717" fmla="*/ 536335 w 4865539"/>
              <a:gd name="connsiteY2717" fmla="*/ 5562194 h 6831204"/>
              <a:gd name="connsiteX2718" fmla="*/ 534237 w 4865539"/>
              <a:gd name="connsiteY2718" fmla="*/ 5553755 h 6831204"/>
              <a:gd name="connsiteX2719" fmla="*/ 532138 w 4865539"/>
              <a:gd name="connsiteY2719" fmla="*/ 5545317 h 6831204"/>
              <a:gd name="connsiteX2720" fmla="*/ 530228 w 4865539"/>
              <a:gd name="connsiteY2720" fmla="*/ 5535388 h 6831204"/>
              <a:gd name="connsiteX2721" fmla="*/ 528321 w 4865539"/>
              <a:gd name="connsiteY2721" fmla="*/ 5523973 h 6831204"/>
              <a:gd name="connsiteX2722" fmla="*/ 525840 w 4865539"/>
              <a:gd name="connsiteY2722" fmla="*/ 5509080 h 6831204"/>
              <a:gd name="connsiteX2723" fmla="*/ 524887 w 4865539"/>
              <a:gd name="connsiteY2723" fmla="*/ 5513051 h 6831204"/>
              <a:gd name="connsiteX2724" fmla="*/ 524505 w 4865539"/>
              <a:gd name="connsiteY2724" fmla="*/ 5517021 h 6831204"/>
              <a:gd name="connsiteX2725" fmla="*/ 524313 w 4865539"/>
              <a:gd name="connsiteY2725" fmla="*/ 5521490 h 6831204"/>
              <a:gd name="connsiteX2726" fmla="*/ 524313 w 4865539"/>
              <a:gd name="connsiteY2726" fmla="*/ 5526454 h 6831204"/>
              <a:gd name="connsiteX2727" fmla="*/ 524505 w 4865539"/>
              <a:gd name="connsiteY2727" fmla="*/ 5531416 h 6831204"/>
              <a:gd name="connsiteX2728" fmla="*/ 524887 w 4865539"/>
              <a:gd name="connsiteY2728" fmla="*/ 5535884 h 6831204"/>
              <a:gd name="connsiteX2729" fmla="*/ 525840 w 4865539"/>
              <a:gd name="connsiteY2729" fmla="*/ 5546308 h 6831204"/>
              <a:gd name="connsiteX2730" fmla="*/ 526413 w 4865539"/>
              <a:gd name="connsiteY2730" fmla="*/ 5556732 h 6831204"/>
              <a:gd name="connsiteX2731" fmla="*/ 526603 w 4865539"/>
              <a:gd name="connsiteY2731" fmla="*/ 5561199 h 6831204"/>
              <a:gd name="connsiteX2732" fmla="*/ 526603 w 4865539"/>
              <a:gd name="connsiteY2732" fmla="*/ 5566165 h 6831204"/>
              <a:gd name="connsiteX2733" fmla="*/ 526413 w 4865539"/>
              <a:gd name="connsiteY2733" fmla="*/ 5570135 h 6831204"/>
              <a:gd name="connsiteX2734" fmla="*/ 526032 w 4865539"/>
              <a:gd name="connsiteY2734" fmla="*/ 5574602 h 6831204"/>
              <a:gd name="connsiteX2735" fmla="*/ 525078 w 4865539"/>
              <a:gd name="connsiteY2735" fmla="*/ 5578076 h 6831204"/>
              <a:gd name="connsiteX2736" fmla="*/ 524123 w 4865539"/>
              <a:gd name="connsiteY2736" fmla="*/ 5581553 h 6831204"/>
              <a:gd name="connsiteX2737" fmla="*/ 522979 w 4865539"/>
              <a:gd name="connsiteY2737" fmla="*/ 5575100 h 6831204"/>
              <a:gd name="connsiteX2738" fmla="*/ 522025 w 4865539"/>
              <a:gd name="connsiteY2738" fmla="*/ 5568150 h 6831204"/>
              <a:gd name="connsiteX2739" fmla="*/ 520499 w 4865539"/>
              <a:gd name="connsiteY2739" fmla="*/ 5551272 h 6831204"/>
              <a:gd name="connsiteX2740" fmla="*/ 519162 w 4865539"/>
              <a:gd name="connsiteY2740" fmla="*/ 5533899 h 6831204"/>
              <a:gd name="connsiteX2741" fmla="*/ 517445 w 4865539"/>
              <a:gd name="connsiteY2741" fmla="*/ 5516525 h 6831204"/>
              <a:gd name="connsiteX2742" fmla="*/ 516682 w 4865539"/>
              <a:gd name="connsiteY2742" fmla="*/ 5508089 h 6831204"/>
              <a:gd name="connsiteX2743" fmla="*/ 515537 w 4865539"/>
              <a:gd name="connsiteY2743" fmla="*/ 5500641 h 6831204"/>
              <a:gd name="connsiteX2744" fmla="*/ 514202 w 4865539"/>
              <a:gd name="connsiteY2744" fmla="*/ 5493692 h 6831204"/>
              <a:gd name="connsiteX2745" fmla="*/ 512675 w 4865539"/>
              <a:gd name="connsiteY2745" fmla="*/ 5488232 h 6831204"/>
              <a:gd name="connsiteX2746" fmla="*/ 510958 w 4865539"/>
              <a:gd name="connsiteY2746" fmla="*/ 5483268 h 6831204"/>
              <a:gd name="connsiteX2747" fmla="*/ 510003 w 4865539"/>
              <a:gd name="connsiteY2747" fmla="*/ 5481283 h 6831204"/>
              <a:gd name="connsiteX2748" fmla="*/ 508859 w 4865539"/>
              <a:gd name="connsiteY2748" fmla="*/ 5480289 h 6831204"/>
              <a:gd name="connsiteX2749" fmla="*/ 507906 w 4865539"/>
              <a:gd name="connsiteY2749" fmla="*/ 5478802 h 6831204"/>
              <a:gd name="connsiteX2750" fmla="*/ 506571 w 4865539"/>
              <a:gd name="connsiteY2750" fmla="*/ 5477810 h 6831204"/>
              <a:gd name="connsiteX2751" fmla="*/ 505426 w 4865539"/>
              <a:gd name="connsiteY2751" fmla="*/ 5477810 h 6831204"/>
              <a:gd name="connsiteX2752" fmla="*/ 503899 w 4865539"/>
              <a:gd name="connsiteY2752" fmla="*/ 5477810 h 6831204"/>
              <a:gd name="connsiteX2753" fmla="*/ 502945 w 4865539"/>
              <a:gd name="connsiteY2753" fmla="*/ 5481283 h 6831204"/>
              <a:gd name="connsiteX2754" fmla="*/ 502372 w 4865539"/>
              <a:gd name="connsiteY2754" fmla="*/ 5484262 h 6831204"/>
              <a:gd name="connsiteX2755" fmla="*/ 502372 w 4865539"/>
              <a:gd name="connsiteY2755" fmla="*/ 5486745 h 6831204"/>
              <a:gd name="connsiteX2756" fmla="*/ 502372 w 4865539"/>
              <a:gd name="connsiteY2756" fmla="*/ 5489226 h 6831204"/>
              <a:gd name="connsiteX2757" fmla="*/ 502753 w 4865539"/>
              <a:gd name="connsiteY2757" fmla="*/ 5490713 h 6831204"/>
              <a:gd name="connsiteX2758" fmla="*/ 503517 w 4865539"/>
              <a:gd name="connsiteY2758" fmla="*/ 5493198 h 6831204"/>
              <a:gd name="connsiteX2759" fmla="*/ 505426 w 4865539"/>
              <a:gd name="connsiteY2759" fmla="*/ 5496671 h 6831204"/>
              <a:gd name="connsiteX2760" fmla="*/ 507525 w 4865539"/>
              <a:gd name="connsiteY2760" fmla="*/ 5500146 h 6831204"/>
              <a:gd name="connsiteX2761" fmla="*/ 510003 w 4865539"/>
              <a:gd name="connsiteY2761" fmla="*/ 5504614 h 6831204"/>
              <a:gd name="connsiteX2762" fmla="*/ 510958 w 4865539"/>
              <a:gd name="connsiteY2762" fmla="*/ 5507095 h 6831204"/>
              <a:gd name="connsiteX2763" fmla="*/ 511722 w 4865539"/>
              <a:gd name="connsiteY2763" fmla="*/ 5509578 h 6831204"/>
              <a:gd name="connsiteX2764" fmla="*/ 512485 w 4865539"/>
              <a:gd name="connsiteY2764" fmla="*/ 5513051 h 6831204"/>
              <a:gd name="connsiteX2765" fmla="*/ 513056 w 4865539"/>
              <a:gd name="connsiteY2765" fmla="*/ 5517021 h 6831204"/>
              <a:gd name="connsiteX2766" fmla="*/ 506761 w 4865539"/>
              <a:gd name="connsiteY2766" fmla="*/ 5513051 h 6831204"/>
              <a:gd name="connsiteX2767" fmla="*/ 504090 w 4865539"/>
              <a:gd name="connsiteY2767" fmla="*/ 5511065 h 6831204"/>
              <a:gd name="connsiteX2768" fmla="*/ 501990 w 4865539"/>
              <a:gd name="connsiteY2768" fmla="*/ 5508089 h 6831204"/>
              <a:gd name="connsiteX2769" fmla="*/ 499701 w 4865539"/>
              <a:gd name="connsiteY2769" fmla="*/ 5505608 h 6831204"/>
              <a:gd name="connsiteX2770" fmla="*/ 497984 w 4865539"/>
              <a:gd name="connsiteY2770" fmla="*/ 5503124 h 6831204"/>
              <a:gd name="connsiteX2771" fmla="*/ 496459 w 4865539"/>
              <a:gd name="connsiteY2771" fmla="*/ 5500146 h 6831204"/>
              <a:gd name="connsiteX2772" fmla="*/ 494932 w 4865539"/>
              <a:gd name="connsiteY2772" fmla="*/ 5496671 h 6831204"/>
              <a:gd name="connsiteX2773" fmla="*/ 493597 w 4865539"/>
              <a:gd name="connsiteY2773" fmla="*/ 5493198 h 6831204"/>
              <a:gd name="connsiteX2774" fmla="*/ 492260 w 4865539"/>
              <a:gd name="connsiteY2774" fmla="*/ 5489226 h 6831204"/>
              <a:gd name="connsiteX2775" fmla="*/ 489781 w 4865539"/>
              <a:gd name="connsiteY2775" fmla="*/ 5480289 h 6831204"/>
              <a:gd name="connsiteX2776" fmla="*/ 487299 w 4865539"/>
              <a:gd name="connsiteY2776" fmla="*/ 5468873 h 6831204"/>
              <a:gd name="connsiteX2777" fmla="*/ 484438 w 4865539"/>
              <a:gd name="connsiteY2777" fmla="*/ 5455472 h 6831204"/>
              <a:gd name="connsiteX2778" fmla="*/ 486918 w 4865539"/>
              <a:gd name="connsiteY2778" fmla="*/ 5460932 h 6831204"/>
              <a:gd name="connsiteX2779" fmla="*/ 489207 w 4865539"/>
              <a:gd name="connsiteY2779" fmla="*/ 5465399 h 6831204"/>
              <a:gd name="connsiteX2780" fmla="*/ 491117 w 4865539"/>
              <a:gd name="connsiteY2780" fmla="*/ 5467882 h 6831204"/>
              <a:gd name="connsiteX2781" fmla="*/ 492833 w 4865539"/>
              <a:gd name="connsiteY2781" fmla="*/ 5469371 h 6831204"/>
              <a:gd name="connsiteX2782" fmla="*/ 494169 w 4865539"/>
              <a:gd name="connsiteY2782" fmla="*/ 5469865 h 6831204"/>
              <a:gd name="connsiteX2783" fmla="*/ 495312 w 4865539"/>
              <a:gd name="connsiteY2783" fmla="*/ 5468873 h 6831204"/>
              <a:gd name="connsiteX2784" fmla="*/ 496459 w 4865539"/>
              <a:gd name="connsiteY2784" fmla="*/ 5466888 h 6831204"/>
              <a:gd name="connsiteX2785" fmla="*/ 497221 w 4865539"/>
              <a:gd name="connsiteY2785" fmla="*/ 5464903 h 6831204"/>
              <a:gd name="connsiteX2786" fmla="*/ 497984 w 4865539"/>
              <a:gd name="connsiteY2786" fmla="*/ 5460932 h 6831204"/>
              <a:gd name="connsiteX2787" fmla="*/ 498557 w 4865539"/>
              <a:gd name="connsiteY2787" fmla="*/ 5456464 h 6831204"/>
              <a:gd name="connsiteX2788" fmla="*/ 499893 w 4865539"/>
              <a:gd name="connsiteY2788" fmla="*/ 5447033 h 6831204"/>
              <a:gd name="connsiteX2789" fmla="*/ 501228 w 4865539"/>
              <a:gd name="connsiteY2789" fmla="*/ 5436112 h 6831204"/>
              <a:gd name="connsiteX2790" fmla="*/ 502183 w 4865539"/>
              <a:gd name="connsiteY2790" fmla="*/ 5429660 h 6831204"/>
              <a:gd name="connsiteX2791" fmla="*/ 502945 w 4865539"/>
              <a:gd name="connsiteY2791" fmla="*/ 5424200 h 6831204"/>
              <a:gd name="connsiteX2792" fmla="*/ 502183 w 4865539"/>
              <a:gd name="connsiteY2792" fmla="*/ 5418244 h 6831204"/>
              <a:gd name="connsiteX2793" fmla="*/ 501228 w 4865539"/>
              <a:gd name="connsiteY2793" fmla="*/ 5413776 h 6831204"/>
              <a:gd name="connsiteX2794" fmla="*/ 500083 w 4865539"/>
              <a:gd name="connsiteY2794" fmla="*/ 5410301 h 6831204"/>
              <a:gd name="connsiteX2795" fmla="*/ 499319 w 4865539"/>
              <a:gd name="connsiteY2795" fmla="*/ 5408316 h 6831204"/>
              <a:gd name="connsiteX2796" fmla="*/ 498175 w 4865539"/>
              <a:gd name="connsiteY2796" fmla="*/ 5405835 h 6831204"/>
              <a:gd name="connsiteX2797" fmla="*/ 497030 w 4865539"/>
              <a:gd name="connsiteY2797" fmla="*/ 5404841 h 6831204"/>
              <a:gd name="connsiteX2798" fmla="*/ 494932 w 4865539"/>
              <a:gd name="connsiteY2798" fmla="*/ 5402856 h 6831204"/>
              <a:gd name="connsiteX2799" fmla="*/ 492833 w 4865539"/>
              <a:gd name="connsiteY2799" fmla="*/ 5401367 h 6831204"/>
              <a:gd name="connsiteX2800" fmla="*/ 491879 w 4865539"/>
              <a:gd name="connsiteY2800" fmla="*/ 5400373 h 6831204"/>
              <a:gd name="connsiteX2801" fmla="*/ 490733 w 4865539"/>
              <a:gd name="connsiteY2801" fmla="*/ 5398388 h 6831204"/>
              <a:gd name="connsiteX2802" fmla="*/ 489781 w 4865539"/>
              <a:gd name="connsiteY2802" fmla="*/ 5395907 h 6831204"/>
              <a:gd name="connsiteX2803" fmla="*/ 488827 w 4865539"/>
              <a:gd name="connsiteY2803" fmla="*/ 5392432 h 6831204"/>
              <a:gd name="connsiteX2804" fmla="*/ 487871 w 4865539"/>
              <a:gd name="connsiteY2804" fmla="*/ 5387468 h 6831204"/>
              <a:gd name="connsiteX2805" fmla="*/ 486918 w 4865539"/>
              <a:gd name="connsiteY2805" fmla="*/ 5382008 h 6831204"/>
              <a:gd name="connsiteX2806" fmla="*/ 487682 w 4865539"/>
              <a:gd name="connsiteY2806" fmla="*/ 5374563 h 6831204"/>
              <a:gd name="connsiteX2807" fmla="*/ 487871 w 4865539"/>
              <a:gd name="connsiteY2807" fmla="*/ 5366620 h 6831204"/>
              <a:gd name="connsiteX2808" fmla="*/ 487871 w 4865539"/>
              <a:gd name="connsiteY2808" fmla="*/ 5358679 h 6831204"/>
              <a:gd name="connsiteX2809" fmla="*/ 487491 w 4865539"/>
              <a:gd name="connsiteY2809" fmla="*/ 5350240 h 6831204"/>
              <a:gd name="connsiteX2810" fmla="*/ 486918 w 4865539"/>
              <a:gd name="connsiteY2810" fmla="*/ 5341305 h 6831204"/>
              <a:gd name="connsiteX2811" fmla="*/ 486536 w 4865539"/>
              <a:gd name="connsiteY2811" fmla="*/ 5332866 h 6831204"/>
              <a:gd name="connsiteX2812" fmla="*/ 485010 w 4865539"/>
              <a:gd name="connsiteY2812" fmla="*/ 5314501 h 6831204"/>
              <a:gd name="connsiteX2813" fmla="*/ 483866 w 4865539"/>
              <a:gd name="connsiteY2813" fmla="*/ 5297126 h 6831204"/>
              <a:gd name="connsiteX2814" fmla="*/ 483483 w 4865539"/>
              <a:gd name="connsiteY2814" fmla="*/ 5288689 h 6831204"/>
              <a:gd name="connsiteX2815" fmla="*/ 483102 w 4865539"/>
              <a:gd name="connsiteY2815" fmla="*/ 5279754 h 6831204"/>
              <a:gd name="connsiteX2816" fmla="*/ 483102 w 4865539"/>
              <a:gd name="connsiteY2816" fmla="*/ 5271811 h 6831204"/>
              <a:gd name="connsiteX2817" fmla="*/ 483294 w 4865539"/>
              <a:gd name="connsiteY2817" fmla="*/ 5263870 h 6831204"/>
              <a:gd name="connsiteX2818" fmla="*/ 483866 w 4865539"/>
              <a:gd name="connsiteY2818" fmla="*/ 5256425 h 6831204"/>
              <a:gd name="connsiteX2819" fmla="*/ 484818 w 4865539"/>
              <a:gd name="connsiteY2819" fmla="*/ 5249475 h 6831204"/>
              <a:gd name="connsiteX2820" fmla="*/ 485393 w 4865539"/>
              <a:gd name="connsiteY2820" fmla="*/ 5267343 h 6831204"/>
              <a:gd name="connsiteX2821" fmla="*/ 486728 w 4865539"/>
              <a:gd name="connsiteY2821" fmla="*/ 5285214 h 6831204"/>
              <a:gd name="connsiteX2822" fmla="*/ 488445 w 4865539"/>
              <a:gd name="connsiteY2822" fmla="*/ 5304077 h 6831204"/>
              <a:gd name="connsiteX2823" fmla="*/ 490733 w 4865539"/>
              <a:gd name="connsiteY2823" fmla="*/ 5323436 h 6831204"/>
              <a:gd name="connsiteX2824" fmla="*/ 493405 w 4865539"/>
              <a:gd name="connsiteY2824" fmla="*/ 5342792 h 6831204"/>
              <a:gd name="connsiteX2825" fmla="*/ 496459 w 4865539"/>
              <a:gd name="connsiteY2825" fmla="*/ 5362649 h 6831204"/>
              <a:gd name="connsiteX2826" fmla="*/ 499893 w 4865539"/>
              <a:gd name="connsiteY2826" fmla="*/ 5382504 h 6831204"/>
              <a:gd name="connsiteX2827" fmla="*/ 503899 w 4865539"/>
              <a:gd name="connsiteY2827" fmla="*/ 5401864 h 6831204"/>
              <a:gd name="connsiteX2828" fmla="*/ 508097 w 4865539"/>
              <a:gd name="connsiteY2828" fmla="*/ 5420725 h 6831204"/>
              <a:gd name="connsiteX2829" fmla="*/ 512675 w 4865539"/>
              <a:gd name="connsiteY2829" fmla="*/ 5439588 h 6831204"/>
              <a:gd name="connsiteX2830" fmla="*/ 517445 w 4865539"/>
              <a:gd name="connsiteY2830" fmla="*/ 5457953 h 6831204"/>
              <a:gd name="connsiteX2831" fmla="*/ 522597 w 4865539"/>
              <a:gd name="connsiteY2831" fmla="*/ 5474335 h 6831204"/>
              <a:gd name="connsiteX2832" fmla="*/ 527939 w 4865539"/>
              <a:gd name="connsiteY2832" fmla="*/ 5490713 h 6831204"/>
              <a:gd name="connsiteX2833" fmla="*/ 533474 w 4865539"/>
              <a:gd name="connsiteY2833" fmla="*/ 5505110 h 6831204"/>
              <a:gd name="connsiteX2834" fmla="*/ 536335 w 4865539"/>
              <a:gd name="connsiteY2834" fmla="*/ 5512059 h 6831204"/>
              <a:gd name="connsiteX2835" fmla="*/ 539388 w 4865539"/>
              <a:gd name="connsiteY2835" fmla="*/ 5519009 h 6831204"/>
              <a:gd name="connsiteX2836" fmla="*/ 542441 w 4865539"/>
              <a:gd name="connsiteY2836" fmla="*/ 5524964 h 6831204"/>
              <a:gd name="connsiteX2837" fmla="*/ 545492 w 4865539"/>
              <a:gd name="connsiteY2837" fmla="*/ 5530922 h 6831204"/>
              <a:gd name="connsiteX2838" fmla="*/ 543966 w 4865539"/>
              <a:gd name="connsiteY2838" fmla="*/ 5526454 h 6831204"/>
              <a:gd name="connsiteX2839" fmla="*/ 542631 w 4865539"/>
              <a:gd name="connsiteY2839" fmla="*/ 5520498 h 6831204"/>
              <a:gd name="connsiteX2840" fmla="*/ 539768 w 4865539"/>
              <a:gd name="connsiteY2840" fmla="*/ 5507593 h 6831204"/>
              <a:gd name="connsiteX2841" fmla="*/ 533091 w 4865539"/>
              <a:gd name="connsiteY2841" fmla="*/ 5472350 h 6831204"/>
              <a:gd name="connsiteX2842" fmla="*/ 528894 w 4865539"/>
              <a:gd name="connsiteY2842" fmla="*/ 5452493 h 6831204"/>
              <a:gd name="connsiteX2843" fmla="*/ 526413 w 4865539"/>
              <a:gd name="connsiteY2843" fmla="*/ 5443063 h 6831204"/>
              <a:gd name="connsiteX2844" fmla="*/ 523931 w 4865539"/>
              <a:gd name="connsiteY2844" fmla="*/ 5432639 h 6831204"/>
              <a:gd name="connsiteX2845" fmla="*/ 521262 w 4865539"/>
              <a:gd name="connsiteY2845" fmla="*/ 5423208 h 6831204"/>
              <a:gd name="connsiteX2846" fmla="*/ 518209 w 4865539"/>
              <a:gd name="connsiteY2846" fmla="*/ 5413776 h 6831204"/>
              <a:gd name="connsiteX2847" fmla="*/ 515155 w 4865539"/>
              <a:gd name="connsiteY2847" fmla="*/ 5404841 h 6831204"/>
              <a:gd name="connsiteX2848" fmla="*/ 511530 w 4865539"/>
              <a:gd name="connsiteY2848" fmla="*/ 5396402 h 6831204"/>
              <a:gd name="connsiteX2849" fmla="*/ 512865 w 4865539"/>
              <a:gd name="connsiteY2849" fmla="*/ 5394417 h 6831204"/>
              <a:gd name="connsiteX2850" fmla="*/ 513629 w 4865539"/>
              <a:gd name="connsiteY2850" fmla="*/ 5392432 h 6831204"/>
              <a:gd name="connsiteX2851" fmla="*/ 514011 w 4865539"/>
              <a:gd name="connsiteY2851" fmla="*/ 5389455 h 6831204"/>
              <a:gd name="connsiteX2852" fmla="*/ 514202 w 4865539"/>
              <a:gd name="connsiteY2852" fmla="*/ 5385978 h 6831204"/>
              <a:gd name="connsiteX2853" fmla="*/ 514011 w 4865539"/>
              <a:gd name="connsiteY2853" fmla="*/ 5382504 h 6831204"/>
              <a:gd name="connsiteX2854" fmla="*/ 513820 w 4865539"/>
              <a:gd name="connsiteY2854" fmla="*/ 5379031 h 6831204"/>
              <a:gd name="connsiteX2855" fmla="*/ 512865 w 4865539"/>
              <a:gd name="connsiteY2855" fmla="*/ 5371088 h 6831204"/>
              <a:gd name="connsiteX2856" fmla="*/ 511912 w 4865539"/>
              <a:gd name="connsiteY2856" fmla="*/ 5363643 h 6831204"/>
              <a:gd name="connsiteX2857" fmla="*/ 511912 w 4865539"/>
              <a:gd name="connsiteY2857" fmla="*/ 5360168 h 6831204"/>
              <a:gd name="connsiteX2858" fmla="*/ 511912 w 4865539"/>
              <a:gd name="connsiteY2858" fmla="*/ 5357687 h 6831204"/>
              <a:gd name="connsiteX2859" fmla="*/ 512485 w 4865539"/>
              <a:gd name="connsiteY2859" fmla="*/ 5354706 h 6831204"/>
              <a:gd name="connsiteX2860" fmla="*/ 513056 w 4865539"/>
              <a:gd name="connsiteY2860" fmla="*/ 5351729 h 6831204"/>
              <a:gd name="connsiteX2861" fmla="*/ 514392 w 4865539"/>
              <a:gd name="connsiteY2861" fmla="*/ 5350240 h 6831204"/>
              <a:gd name="connsiteX2862" fmla="*/ 515920 w 4865539"/>
              <a:gd name="connsiteY2862" fmla="*/ 5348750 h 6831204"/>
              <a:gd name="connsiteX2863" fmla="*/ 511912 w 4865539"/>
              <a:gd name="connsiteY2863" fmla="*/ 5331875 h 6831204"/>
              <a:gd name="connsiteX2864" fmla="*/ 508287 w 4865539"/>
              <a:gd name="connsiteY2864" fmla="*/ 5314501 h 6831204"/>
              <a:gd name="connsiteX2865" fmla="*/ 504853 w 4865539"/>
              <a:gd name="connsiteY2865" fmla="*/ 5298615 h 6831204"/>
              <a:gd name="connsiteX2866" fmla="*/ 501610 w 4865539"/>
              <a:gd name="connsiteY2866" fmla="*/ 5282731 h 6831204"/>
              <a:gd name="connsiteX2867" fmla="*/ 490733 w 4865539"/>
              <a:gd name="connsiteY2867" fmla="*/ 5226146 h 6831204"/>
              <a:gd name="connsiteX2868" fmla="*/ 488063 w 4865539"/>
              <a:gd name="connsiteY2868" fmla="*/ 5213735 h 6831204"/>
              <a:gd name="connsiteX2869" fmla="*/ 485393 w 4865539"/>
              <a:gd name="connsiteY2869" fmla="*/ 5201823 h 6831204"/>
              <a:gd name="connsiteX2870" fmla="*/ 482911 w 4865539"/>
              <a:gd name="connsiteY2870" fmla="*/ 5190405 h 6831204"/>
              <a:gd name="connsiteX2871" fmla="*/ 480240 w 4865539"/>
              <a:gd name="connsiteY2871" fmla="*/ 5179486 h 6831204"/>
              <a:gd name="connsiteX2872" fmla="*/ 477378 w 4865539"/>
              <a:gd name="connsiteY2872" fmla="*/ 5169061 h 6831204"/>
              <a:gd name="connsiteX2873" fmla="*/ 474327 w 4865539"/>
              <a:gd name="connsiteY2873" fmla="*/ 5159629 h 6831204"/>
              <a:gd name="connsiteX2874" fmla="*/ 470702 w 4865539"/>
              <a:gd name="connsiteY2874" fmla="*/ 5150199 h 6831204"/>
              <a:gd name="connsiteX2875" fmla="*/ 467266 w 4865539"/>
              <a:gd name="connsiteY2875" fmla="*/ 5142258 h 6831204"/>
              <a:gd name="connsiteX2876" fmla="*/ 467075 w 4865539"/>
              <a:gd name="connsiteY2876" fmla="*/ 5140270 h 6831204"/>
              <a:gd name="connsiteX2877" fmla="*/ 466885 w 4865539"/>
              <a:gd name="connsiteY2877" fmla="*/ 5137791 h 6831204"/>
              <a:gd name="connsiteX2878" fmla="*/ 466885 w 4865539"/>
              <a:gd name="connsiteY2878" fmla="*/ 5136300 h 6831204"/>
              <a:gd name="connsiteX2879" fmla="*/ 467075 w 4865539"/>
              <a:gd name="connsiteY2879" fmla="*/ 5134314 h 6831204"/>
              <a:gd name="connsiteX2880" fmla="*/ 467648 w 4865539"/>
              <a:gd name="connsiteY2880" fmla="*/ 5130840 h 6831204"/>
              <a:gd name="connsiteX2881" fmla="*/ 468602 w 4865539"/>
              <a:gd name="connsiteY2881" fmla="*/ 5128855 h 6831204"/>
              <a:gd name="connsiteX2882" fmla="*/ 469747 w 4865539"/>
              <a:gd name="connsiteY2882" fmla="*/ 5126373 h 6831204"/>
              <a:gd name="connsiteX2883" fmla="*/ 471082 w 4865539"/>
              <a:gd name="connsiteY2883" fmla="*/ 5124388 h 6831204"/>
              <a:gd name="connsiteX2884" fmla="*/ 472227 w 4865539"/>
              <a:gd name="connsiteY2884" fmla="*/ 5121905 h 6831204"/>
              <a:gd name="connsiteX2885" fmla="*/ 473563 w 4865539"/>
              <a:gd name="connsiteY2885" fmla="*/ 5119422 h 6831204"/>
              <a:gd name="connsiteX2886" fmla="*/ 470510 w 4865539"/>
              <a:gd name="connsiteY2886" fmla="*/ 5111979 h 6831204"/>
              <a:gd name="connsiteX2887" fmla="*/ 468220 w 4865539"/>
              <a:gd name="connsiteY2887" fmla="*/ 5105027 h 6831204"/>
              <a:gd name="connsiteX2888" fmla="*/ 465932 w 4865539"/>
              <a:gd name="connsiteY2888" fmla="*/ 5096591 h 6831204"/>
              <a:gd name="connsiteX2889" fmla="*/ 464213 w 4865539"/>
              <a:gd name="connsiteY2889" fmla="*/ 5088648 h 6831204"/>
              <a:gd name="connsiteX2890" fmla="*/ 462497 w 4865539"/>
              <a:gd name="connsiteY2890" fmla="*/ 5080705 h 6831204"/>
              <a:gd name="connsiteX2891" fmla="*/ 461159 w 4865539"/>
              <a:gd name="connsiteY2891" fmla="*/ 5072268 h 6831204"/>
              <a:gd name="connsiteX2892" fmla="*/ 458679 w 4865539"/>
              <a:gd name="connsiteY2892" fmla="*/ 5056384 h 6831204"/>
              <a:gd name="connsiteX2893" fmla="*/ 457343 w 4865539"/>
              <a:gd name="connsiteY2893" fmla="*/ 5048441 h 6831204"/>
              <a:gd name="connsiteX2894" fmla="*/ 456009 w 4865539"/>
              <a:gd name="connsiteY2894" fmla="*/ 5040995 h 6831204"/>
              <a:gd name="connsiteX2895" fmla="*/ 454482 w 4865539"/>
              <a:gd name="connsiteY2895" fmla="*/ 5034048 h 6831204"/>
              <a:gd name="connsiteX2896" fmla="*/ 452575 w 4865539"/>
              <a:gd name="connsiteY2896" fmla="*/ 5027097 h 6831204"/>
              <a:gd name="connsiteX2897" fmla="*/ 450667 w 4865539"/>
              <a:gd name="connsiteY2897" fmla="*/ 5021141 h 6831204"/>
              <a:gd name="connsiteX2898" fmla="*/ 448186 w 4865539"/>
              <a:gd name="connsiteY2898" fmla="*/ 5015185 h 6831204"/>
              <a:gd name="connsiteX2899" fmla="*/ 445325 w 4865539"/>
              <a:gd name="connsiteY2899" fmla="*/ 5010221 h 6831204"/>
              <a:gd name="connsiteX2900" fmla="*/ 441890 w 4865539"/>
              <a:gd name="connsiteY2900" fmla="*/ 5005753 h 6831204"/>
              <a:gd name="connsiteX2901" fmla="*/ 439601 w 4865539"/>
              <a:gd name="connsiteY2901" fmla="*/ 5005753 h 6831204"/>
              <a:gd name="connsiteX2902" fmla="*/ 439027 w 4865539"/>
              <a:gd name="connsiteY2902" fmla="*/ 5006746 h 6831204"/>
              <a:gd name="connsiteX2903" fmla="*/ 438265 w 4865539"/>
              <a:gd name="connsiteY2903" fmla="*/ 5007242 h 6831204"/>
              <a:gd name="connsiteX2904" fmla="*/ 437883 w 4865539"/>
              <a:gd name="connsiteY2904" fmla="*/ 5008236 h 6831204"/>
              <a:gd name="connsiteX2905" fmla="*/ 437502 w 4865539"/>
              <a:gd name="connsiteY2905" fmla="*/ 5009723 h 6831204"/>
              <a:gd name="connsiteX2906" fmla="*/ 437311 w 4865539"/>
              <a:gd name="connsiteY2906" fmla="*/ 5010717 h 6831204"/>
              <a:gd name="connsiteX2907" fmla="*/ 437311 w 4865539"/>
              <a:gd name="connsiteY2907" fmla="*/ 5012206 h 6831204"/>
              <a:gd name="connsiteX2908" fmla="*/ 437502 w 4865539"/>
              <a:gd name="connsiteY2908" fmla="*/ 5016177 h 6831204"/>
              <a:gd name="connsiteX2909" fmla="*/ 437883 w 4865539"/>
              <a:gd name="connsiteY2909" fmla="*/ 5020147 h 6831204"/>
              <a:gd name="connsiteX2910" fmla="*/ 439219 w 4865539"/>
              <a:gd name="connsiteY2910" fmla="*/ 5029082 h 6831204"/>
              <a:gd name="connsiteX2911" fmla="*/ 440553 w 4865539"/>
              <a:gd name="connsiteY2911" fmla="*/ 5038019 h 6831204"/>
              <a:gd name="connsiteX2912" fmla="*/ 440936 w 4865539"/>
              <a:gd name="connsiteY2912" fmla="*/ 5041989 h 6831204"/>
              <a:gd name="connsiteX2913" fmla="*/ 441125 w 4865539"/>
              <a:gd name="connsiteY2913" fmla="*/ 5045464 h 6831204"/>
              <a:gd name="connsiteX2914" fmla="*/ 440936 w 4865539"/>
              <a:gd name="connsiteY2914" fmla="*/ 5046953 h 6831204"/>
              <a:gd name="connsiteX2915" fmla="*/ 440744 w 4865539"/>
              <a:gd name="connsiteY2915" fmla="*/ 5048441 h 6831204"/>
              <a:gd name="connsiteX2916" fmla="*/ 440553 w 4865539"/>
              <a:gd name="connsiteY2916" fmla="*/ 5049434 h 6831204"/>
              <a:gd name="connsiteX2917" fmla="*/ 439983 w 4865539"/>
              <a:gd name="connsiteY2917" fmla="*/ 5050428 h 6831204"/>
              <a:gd name="connsiteX2918" fmla="*/ 439408 w 4865539"/>
              <a:gd name="connsiteY2918" fmla="*/ 5051917 h 6831204"/>
              <a:gd name="connsiteX2919" fmla="*/ 438455 w 4865539"/>
              <a:gd name="connsiteY2919" fmla="*/ 5052413 h 6831204"/>
              <a:gd name="connsiteX2920" fmla="*/ 436547 w 4865539"/>
              <a:gd name="connsiteY2920" fmla="*/ 5052413 h 6831204"/>
              <a:gd name="connsiteX2921" fmla="*/ 434450 w 4865539"/>
              <a:gd name="connsiteY2921" fmla="*/ 5049434 h 6831204"/>
              <a:gd name="connsiteX2922" fmla="*/ 432921 w 4865539"/>
              <a:gd name="connsiteY2922" fmla="*/ 5045960 h 6831204"/>
              <a:gd name="connsiteX2923" fmla="*/ 431587 w 4865539"/>
              <a:gd name="connsiteY2923" fmla="*/ 5042485 h 6831204"/>
              <a:gd name="connsiteX2924" fmla="*/ 430632 w 4865539"/>
              <a:gd name="connsiteY2924" fmla="*/ 5039010 h 6831204"/>
              <a:gd name="connsiteX2925" fmla="*/ 430250 w 4865539"/>
              <a:gd name="connsiteY2925" fmla="*/ 5035535 h 6831204"/>
              <a:gd name="connsiteX2926" fmla="*/ 429678 w 4865539"/>
              <a:gd name="connsiteY2926" fmla="*/ 5031565 h 6831204"/>
              <a:gd name="connsiteX2927" fmla="*/ 429678 w 4865539"/>
              <a:gd name="connsiteY2927" fmla="*/ 5027594 h 6831204"/>
              <a:gd name="connsiteX2928" fmla="*/ 429678 w 4865539"/>
              <a:gd name="connsiteY2928" fmla="*/ 5023624 h 6831204"/>
              <a:gd name="connsiteX2929" fmla="*/ 430062 w 4865539"/>
              <a:gd name="connsiteY2929" fmla="*/ 5015185 h 6831204"/>
              <a:gd name="connsiteX2930" fmla="*/ 430062 w 4865539"/>
              <a:gd name="connsiteY2930" fmla="*/ 5006248 h 6831204"/>
              <a:gd name="connsiteX2931" fmla="*/ 429678 w 4865539"/>
              <a:gd name="connsiteY2931" fmla="*/ 5000788 h 6831204"/>
              <a:gd name="connsiteX2932" fmla="*/ 429297 w 4865539"/>
              <a:gd name="connsiteY2932" fmla="*/ 4995826 h 6831204"/>
              <a:gd name="connsiteX2933" fmla="*/ 428724 w 4865539"/>
              <a:gd name="connsiteY2933" fmla="*/ 4990860 h 6831204"/>
              <a:gd name="connsiteX2934" fmla="*/ 427580 w 4865539"/>
              <a:gd name="connsiteY2934" fmla="*/ 4984904 h 6831204"/>
              <a:gd name="connsiteX2935" fmla="*/ 426244 w 4865539"/>
              <a:gd name="connsiteY2935" fmla="*/ 4980438 h 6831204"/>
              <a:gd name="connsiteX2936" fmla="*/ 425099 w 4865539"/>
              <a:gd name="connsiteY2936" fmla="*/ 4977459 h 6831204"/>
              <a:gd name="connsiteX2937" fmla="*/ 424337 w 4865539"/>
              <a:gd name="connsiteY2937" fmla="*/ 4976466 h 6831204"/>
              <a:gd name="connsiteX2938" fmla="*/ 423573 w 4865539"/>
              <a:gd name="connsiteY2938" fmla="*/ 4976466 h 6831204"/>
              <a:gd name="connsiteX2939" fmla="*/ 422999 w 4865539"/>
              <a:gd name="connsiteY2939" fmla="*/ 4977459 h 6831204"/>
              <a:gd name="connsiteX2940" fmla="*/ 422236 w 4865539"/>
              <a:gd name="connsiteY2940" fmla="*/ 4979940 h 6831204"/>
              <a:gd name="connsiteX2941" fmla="*/ 421283 w 4865539"/>
              <a:gd name="connsiteY2941" fmla="*/ 4985402 h 6831204"/>
              <a:gd name="connsiteX2942" fmla="*/ 420139 w 4865539"/>
              <a:gd name="connsiteY2942" fmla="*/ 4992352 h 6831204"/>
              <a:gd name="connsiteX2943" fmla="*/ 419375 w 4865539"/>
              <a:gd name="connsiteY2943" fmla="*/ 4995826 h 6831204"/>
              <a:gd name="connsiteX2944" fmla="*/ 418612 w 4865539"/>
              <a:gd name="connsiteY2944" fmla="*/ 4999299 h 6831204"/>
              <a:gd name="connsiteX2945" fmla="*/ 417658 w 4865539"/>
              <a:gd name="connsiteY2945" fmla="*/ 5001782 h 6831204"/>
              <a:gd name="connsiteX2946" fmla="*/ 416514 w 4865539"/>
              <a:gd name="connsiteY2946" fmla="*/ 5003270 h 6831204"/>
              <a:gd name="connsiteX2947" fmla="*/ 415370 w 4865539"/>
              <a:gd name="connsiteY2947" fmla="*/ 5004263 h 6831204"/>
              <a:gd name="connsiteX2948" fmla="*/ 413460 w 4865539"/>
              <a:gd name="connsiteY2948" fmla="*/ 5003767 h 6831204"/>
              <a:gd name="connsiteX2949" fmla="*/ 411552 w 4865539"/>
              <a:gd name="connsiteY2949" fmla="*/ 4996322 h 6831204"/>
              <a:gd name="connsiteX2950" fmla="*/ 410026 w 4865539"/>
              <a:gd name="connsiteY2950" fmla="*/ 4988875 h 6831204"/>
              <a:gd name="connsiteX2951" fmla="*/ 408500 w 4865539"/>
              <a:gd name="connsiteY2951" fmla="*/ 4982919 h 6831204"/>
              <a:gd name="connsiteX2952" fmla="*/ 407355 w 4865539"/>
              <a:gd name="connsiteY2952" fmla="*/ 4975970 h 6831204"/>
              <a:gd name="connsiteX2953" fmla="*/ 406210 w 4865539"/>
              <a:gd name="connsiteY2953" fmla="*/ 4969516 h 6831204"/>
              <a:gd name="connsiteX2954" fmla="*/ 405639 w 4865539"/>
              <a:gd name="connsiteY2954" fmla="*/ 4964056 h 6831204"/>
              <a:gd name="connsiteX2955" fmla="*/ 405256 w 4865539"/>
              <a:gd name="connsiteY2955" fmla="*/ 4958100 h 6831204"/>
              <a:gd name="connsiteX2956" fmla="*/ 404684 w 4865539"/>
              <a:gd name="connsiteY2956" fmla="*/ 4952640 h 6831204"/>
              <a:gd name="connsiteX2957" fmla="*/ 404684 w 4865539"/>
              <a:gd name="connsiteY2957" fmla="*/ 4946683 h 6831204"/>
              <a:gd name="connsiteX2958" fmla="*/ 404684 w 4865539"/>
              <a:gd name="connsiteY2958" fmla="*/ 4941223 h 6831204"/>
              <a:gd name="connsiteX2959" fmla="*/ 404684 w 4865539"/>
              <a:gd name="connsiteY2959" fmla="*/ 4935269 h 6831204"/>
              <a:gd name="connsiteX2960" fmla="*/ 405256 w 4865539"/>
              <a:gd name="connsiteY2960" fmla="*/ 4929807 h 6831204"/>
              <a:gd name="connsiteX2961" fmla="*/ 406020 w 4865539"/>
              <a:gd name="connsiteY2961" fmla="*/ 4917893 h 6831204"/>
              <a:gd name="connsiteX2962" fmla="*/ 407355 w 4865539"/>
              <a:gd name="connsiteY2962" fmla="*/ 4904988 h 6831204"/>
              <a:gd name="connsiteX2963" fmla="*/ 402394 w 4865539"/>
              <a:gd name="connsiteY2963" fmla="*/ 4883644 h 6831204"/>
              <a:gd name="connsiteX2964" fmla="*/ 397814 w 4865539"/>
              <a:gd name="connsiteY2964" fmla="*/ 4863294 h 6831204"/>
              <a:gd name="connsiteX2965" fmla="*/ 393237 w 4865539"/>
              <a:gd name="connsiteY2965" fmla="*/ 4846416 h 6831204"/>
              <a:gd name="connsiteX2966" fmla="*/ 389230 w 4865539"/>
              <a:gd name="connsiteY2966" fmla="*/ 4831028 h 6831204"/>
              <a:gd name="connsiteX2967" fmla="*/ 385223 w 4865539"/>
              <a:gd name="connsiteY2967" fmla="*/ 4818123 h 6831204"/>
              <a:gd name="connsiteX2968" fmla="*/ 381596 w 4865539"/>
              <a:gd name="connsiteY2968" fmla="*/ 4807201 h 6831204"/>
              <a:gd name="connsiteX2969" fmla="*/ 378164 w 4865539"/>
              <a:gd name="connsiteY2969" fmla="*/ 4799260 h 6831204"/>
              <a:gd name="connsiteX2970" fmla="*/ 376637 w 4865539"/>
              <a:gd name="connsiteY2970" fmla="*/ 4795785 h 6831204"/>
              <a:gd name="connsiteX2971" fmla="*/ 374920 w 4865539"/>
              <a:gd name="connsiteY2971" fmla="*/ 4792806 h 6831204"/>
              <a:gd name="connsiteX2972" fmla="*/ 373584 w 4865539"/>
              <a:gd name="connsiteY2972" fmla="*/ 4790325 h 6831204"/>
              <a:gd name="connsiteX2973" fmla="*/ 372057 w 4865539"/>
              <a:gd name="connsiteY2973" fmla="*/ 4789332 h 6831204"/>
              <a:gd name="connsiteX2974" fmla="*/ 370531 w 4865539"/>
              <a:gd name="connsiteY2974" fmla="*/ 4788340 h 6831204"/>
              <a:gd name="connsiteX2975" fmla="*/ 369196 w 4865539"/>
              <a:gd name="connsiteY2975" fmla="*/ 4788340 h 6831204"/>
              <a:gd name="connsiteX2976" fmla="*/ 367860 w 4865539"/>
              <a:gd name="connsiteY2976" fmla="*/ 4788836 h 6831204"/>
              <a:gd name="connsiteX2977" fmla="*/ 366526 w 4865539"/>
              <a:gd name="connsiteY2977" fmla="*/ 4789829 h 6831204"/>
              <a:gd name="connsiteX2978" fmla="*/ 365380 w 4865539"/>
              <a:gd name="connsiteY2978" fmla="*/ 4791815 h 6831204"/>
              <a:gd name="connsiteX2979" fmla="*/ 364044 w 4865539"/>
              <a:gd name="connsiteY2979" fmla="*/ 4793800 h 6831204"/>
              <a:gd name="connsiteX2980" fmla="*/ 362899 w 4865539"/>
              <a:gd name="connsiteY2980" fmla="*/ 4796777 h 6831204"/>
              <a:gd name="connsiteX2981" fmla="*/ 361755 w 4865539"/>
              <a:gd name="connsiteY2981" fmla="*/ 4800747 h 6831204"/>
              <a:gd name="connsiteX2982" fmla="*/ 360418 w 4865539"/>
              <a:gd name="connsiteY2982" fmla="*/ 4804720 h 6831204"/>
              <a:gd name="connsiteX2983" fmla="*/ 359465 w 4865539"/>
              <a:gd name="connsiteY2983" fmla="*/ 4809684 h 6831204"/>
              <a:gd name="connsiteX2984" fmla="*/ 358321 w 4865539"/>
              <a:gd name="connsiteY2984" fmla="*/ 4815640 h 6831204"/>
              <a:gd name="connsiteX2985" fmla="*/ 357175 w 4865539"/>
              <a:gd name="connsiteY2985" fmla="*/ 4822589 h 6831204"/>
              <a:gd name="connsiteX2986" fmla="*/ 355076 w 4865539"/>
              <a:gd name="connsiteY2986" fmla="*/ 4837482 h 6831204"/>
              <a:gd name="connsiteX2987" fmla="*/ 356602 w 4865539"/>
              <a:gd name="connsiteY2987" fmla="*/ 4843437 h 6831204"/>
              <a:gd name="connsiteX2988" fmla="*/ 357747 w 4865539"/>
              <a:gd name="connsiteY2988" fmla="*/ 4849393 h 6831204"/>
              <a:gd name="connsiteX2989" fmla="*/ 359465 w 4865539"/>
              <a:gd name="connsiteY2989" fmla="*/ 4854357 h 6831204"/>
              <a:gd name="connsiteX2990" fmla="*/ 360611 w 4865539"/>
              <a:gd name="connsiteY2990" fmla="*/ 4858328 h 6831204"/>
              <a:gd name="connsiteX2991" fmla="*/ 362137 w 4865539"/>
              <a:gd name="connsiteY2991" fmla="*/ 4862300 h 6831204"/>
              <a:gd name="connsiteX2992" fmla="*/ 363663 w 4865539"/>
              <a:gd name="connsiteY2992" fmla="*/ 4865773 h 6831204"/>
              <a:gd name="connsiteX2993" fmla="*/ 365570 w 4865539"/>
              <a:gd name="connsiteY2993" fmla="*/ 4868752 h 6831204"/>
              <a:gd name="connsiteX2994" fmla="*/ 367097 w 4865539"/>
              <a:gd name="connsiteY2994" fmla="*/ 4870737 h 6831204"/>
              <a:gd name="connsiteX2995" fmla="*/ 370338 w 4865539"/>
              <a:gd name="connsiteY2995" fmla="*/ 4875701 h 6831204"/>
              <a:gd name="connsiteX2996" fmla="*/ 373584 w 4865539"/>
              <a:gd name="connsiteY2996" fmla="*/ 4878680 h 6831204"/>
              <a:gd name="connsiteX2997" fmla="*/ 376828 w 4865539"/>
              <a:gd name="connsiteY2997" fmla="*/ 4882155 h 6831204"/>
              <a:gd name="connsiteX2998" fmla="*/ 380261 w 4865539"/>
              <a:gd name="connsiteY2998" fmla="*/ 4886125 h 6831204"/>
              <a:gd name="connsiteX2999" fmla="*/ 381216 w 4865539"/>
              <a:gd name="connsiteY2999" fmla="*/ 4883148 h 6831204"/>
              <a:gd name="connsiteX3000" fmla="*/ 381980 w 4865539"/>
              <a:gd name="connsiteY3000" fmla="*/ 4878680 h 6831204"/>
              <a:gd name="connsiteX3001" fmla="*/ 381980 w 4865539"/>
              <a:gd name="connsiteY3001" fmla="*/ 4875701 h 6831204"/>
              <a:gd name="connsiteX3002" fmla="*/ 381980 w 4865539"/>
              <a:gd name="connsiteY3002" fmla="*/ 4872227 h 6831204"/>
              <a:gd name="connsiteX3003" fmla="*/ 381596 w 4865539"/>
              <a:gd name="connsiteY3003" fmla="*/ 4869250 h 6831204"/>
              <a:gd name="connsiteX3004" fmla="*/ 380834 w 4865539"/>
              <a:gd name="connsiteY3004" fmla="*/ 4865773 h 6831204"/>
              <a:gd name="connsiteX3005" fmla="*/ 378927 w 4865539"/>
              <a:gd name="connsiteY3005" fmla="*/ 4859321 h 6831204"/>
              <a:gd name="connsiteX3006" fmla="*/ 376446 w 4865539"/>
              <a:gd name="connsiteY3006" fmla="*/ 4852868 h 6831204"/>
              <a:gd name="connsiteX3007" fmla="*/ 374346 w 4865539"/>
              <a:gd name="connsiteY3007" fmla="*/ 4845918 h 6831204"/>
              <a:gd name="connsiteX3008" fmla="*/ 373203 w 4865539"/>
              <a:gd name="connsiteY3008" fmla="*/ 4842444 h 6831204"/>
              <a:gd name="connsiteX3009" fmla="*/ 372249 w 4865539"/>
              <a:gd name="connsiteY3009" fmla="*/ 4838473 h 6831204"/>
              <a:gd name="connsiteX3010" fmla="*/ 371676 w 4865539"/>
              <a:gd name="connsiteY3010" fmla="*/ 4834999 h 6831204"/>
              <a:gd name="connsiteX3011" fmla="*/ 371294 w 4865539"/>
              <a:gd name="connsiteY3011" fmla="*/ 4830530 h 6831204"/>
              <a:gd name="connsiteX3012" fmla="*/ 373203 w 4865539"/>
              <a:gd name="connsiteY3012" fmla="*/ 4832020 h 6831204"/>
              <a:gd name="connsiteX3013" fmla="*/ 374920 w 4865539"/>
              <a:gd name="connsiteY3013" fmla="*/ 4834007 h 6831204"/>
              <a:gd name="connsiteX3014" fmla="*/ 376446 w 4865539"/>
              <a:gd name="connsiteY3014" fmla="*/ 4835992 h 6831204"/>
              <a:gd name="connsiteX3015" fmla="*/ 377782 w 4865539"/>
              <a:gd name="connsiteY3015" fmla="*/ 4838473 h 6831204"/>
              <a:gd name="connsiteX3016" fmla="*/ 379118 w 4865539"/>
              <a:gd name="connsiteY3016" fmla="*/ 4841452 h 6831204"/>
              <a:gd name="connsiteX3017" fmla="*/ 380072 w 4865539"/>
              <a:gd name="connsiteY3017" fmla="*/ 4843933 h 6831204"/>
              <a:gd name="connsiteX3018" fmla="*/ 381788 w 4865539"/>
              <a:gd name="connsiteY3018" fmla="*/ 4849891 h 6831204"/>
              <a:gd name="connsiteX3019" fmla="*/ 384651 w 4865539"/>
              <a:gd name="connsiteY3019" fmla="*/ 4862796 h 6831204"/>
              <a:gd name="connsiteX3020" fmla="*/ 386367 w 4865539"/>
              <a:gd name="connsiteY3020" fmla="*/ 4869250 h 6831204"/>
              <a:gd name="connsiteX3021" fmla="*/ 387512 w 4865539"/>
              <a:gd name="connsiteY3021" fmla="*/ 4872722 h 6831204"/>
              <a:gd name="connsiteX3022" fmla="*/ 388848 w 4865539"/>
              <a:gd name="connsiteY3022" fmla="*/ 4875701 h 6831204"/>
              <a:gd name="connsiteX3023" fmla="*/ 387703 w 4865539"/>
              <a:gd name="connsiteY3023" fmla="*/ 4878680 h 6831204"/>
              <a:gd name="connsiteX3024" fmla="*/ 386748 w 4865539"/>
              <a:gd name="connsiteY3024" fmla="*/ 4883148 h 6831204"/>
              <a:gd name="connsiteX3025" fmla="*/ 386176 w 4865539"/>
              <a:gd name="connsiteY3025" fmla="*/ 4887615 h 6831204"/>
              <a:gd name="connsiteX3026" fmla="*/ 385604 w 4865539"/>
              <a:gd name="connsiteY3026" fmla="*/ 4892579 h 6831204"/>
              <a:gd name="connsiteX3027" fmla="*/ 385604 w 4865539"/>
              <a:gd name="connsiteY3027" fmla="*/ 4899526 h 6831204"/>
              <a:gd name="connsiteX3028" fmla="*/ 386176 w 4865539"/>
              <a:gd name="connsiteY3028" fmla="*/ 4907965 h 6831204"/>
              <a:gd name="connsiteX3029" fmla="*/ 386559 w 4865539"/>
              <a:gd name="connsiteY3029" fmla="*/ 4918389 h 6831204"/>
              <a:gd name="connsiteX3030" fmla="*/ 387703 w 4865539"/>
              <a:gd name="connsiteY3030" fmla="*/ 4930799 h 6831204"/>
              <a:gd name="connsiteX3031" fmla="*/ 386748 w 4865539"/>
              <a:gd name="connsiteY3031" fmla="*/ 4930799 h 6831204"/>
              <a:gd name="connsiteX3032" fmla="*/ 385985 w 4865539"/>
              <a:gd name="connsiteY3032" fmla="*/ 4930303 h 6831204"/>
              <a:gd name="connsiteX3033" fmla="*/ 385223 w 4865539"/>
              <a:gd name="connsiteY3033" fmla="*/ 4929311 h 6831204"/>
              <a:gd name="connsiteX3034" fmla="*/ 384651 w 4865539"/>
              <a:gd name="connsiteY3034" fmla="*/ 4927324 h 6831204"/>
              <a:gd name="connsiteX3035" fmla="*/ 383315 w 4865539"/>
              <a:gd name="connsiteY3035" fmla="*/ 4922860 h 6831204"/>
              <a:gd name="connsiteX3036" fmla="*/ 381980 w 4865539"/>
              <a:gd name="connsiteY3036" fmla="*/ 4916900 h 6831204"/>
              <a:gd name="connsiteX3037" fmla="*/ 379690 w 4865539"/>
              <a:gd name="connsiteY3037" fmla="*/ 4903499 h 6831204"/>
              <a:gd name="connsiteX3038" fmla="*/ 378735 w 4865539"/>
              <a:gd name="connsiteY3038" fmla="*/ 4896549 h 6831204"/>
              <a:gd name="connsiteX3039" fmla="*/ 377400 w 4865539"/>
              <a:gd name="connsiteY3039" fmla="*/ 4890096 h 6831204"/>
              <a:gd name="connsiteX3040" fmla="*/ 376256 w 4865539"/>
              <a:gd name="connsiteY3040" fmla="*/ 4892083 h 6831204"/>
              <a:gd name="connsiteX3041" fmla="*/ 375110 w 4865539"/>
              <a:gd name="connsiteY3041" fmla="*/ 4893075 h 6831204"/>
              <a:gd name="connsiteX3042" fmla="*/ 374346 w 4865539"/>
              <a:gd name="connsiteY3042" fmla="*/ 4893573 h 6831204"/>
              <a:gd name="connsiteX3043" fmla="*/ 373394 w 4865539"/>
              <a:gd name="connsiteY3043" fmla="*/ 4893075 h 6831204"/>
              <a:gd name="connsiteX3044" fmla="*/ 372249 w 4865539"/>
              <a:gd name="connsiteY3044" fmla="*/ 4892579 h 6831204"/>
              <a:gd name="connsiteX3045" fmla="*/ 371485 w 4865539"/>
              <a:gd name="connsiteY3045" fmla="*/ 4891090 h 6831204"/>
              <a:gd name="connsiteX3046" fmla="*/ 370721 w 4865539"/>
              <a:gd name="connsiteY3046" fmla="*/ 4888608 h 6831204"/>
              <a:gd name="connsiteX3047" fmla="*/ 369958 w 4865539"/>
              <a:gd name="connsiteY3047" fmla="*/ 4886125 h 6831204"/>
              <a:gd name="connsiteX3048" fmla="*/ 369004 w 4865539"/>
              <a:gd name="connsiteY3048" fmla="*/ 4891585 h 6831204"/>
              <a:gd name="connsiteX3049" fmla="*/ 368623 w 4865539"/>
              <a:gd name="connsiteY3049" fmla="*/ 4897045 h 6831204"/>
              <a:gd name="connsiteX3050" fmla="*/ 368433 w 4865539"/>
              <a:gd name="connsiteY3050" fmla="*/ 4903499 h 6831204"/>
              <a:gd name="connsiteX3051" fmla="*/ 368623 w 4865539"/>
              <a:gd name="connsiteY3051" fmla="*/ 4909950 h 6831204"/>
              <a:gd name="connsiteX3052" fmla="*/ 368814 w 4865539"/>
              <a:gd name="connsiteY3052" fmla="*/ 4915908 h 6831204"/>
              <a:gd name="connsiteX3053" fmla="*/ 369386 w 4865539"/>
              <a:gd name="connsiteY3053" fmla="*/ 4922860 h 6831204"/>
              <a:gd name="connsiteX3054" fmla="*/ 370338 w 4865539"/>
              <a:gd name="connsiteY3054" fmla="*/ 4929311 h 6831204"/>
              <a:gd name="connsiteX3055" fmla="*/ 371485 w 4865539"/>
              <a:gd name="connsiteY3055" fmla="*/ 4935269 h 6831204"/>
              <a:gd name="connsiteX3056" fmla="*/ 372821 w 4865539"/>
              <a:gd name="connsiteY3056" fmla="*/ 4941223 h 6831204"/>
              <a:gd name="connsiteX3057" fmla="*/ 374156 w 4865539"/>
              <a:gd name="connsiteY3057" fmla="*/ 4946187 h 6831204"/>
              <a:gd name="connsiteX3058" fmla="*/ 375682 w 4865539"/>
              <a:gd name="connsiteY3058" fmla="*/ 4950655 h 6831204"/>
              <a:gd name="connsiteX3059" fmla="*/ 377400 w 4865539"/>
              <a:gd name="connsiteY3059" fmla="*/ 4954626 h 6831204"/>
              <a:gd name="connsiteX3060" fmla="*/ 379309 w 4865539"/>
              <a:gd name="connsiteY3060" fmla="*/ 4957605 h 6831204"/>
              <a:gd name="connsiteX3061" fmla="*/ 381216 w 4865539"/>
              <a:gd name="connsiteY3061" fmla="*/ 4960086 h 6831204"/>
              <a:gd name="connsiteX3062" fmla="*/ 383505 w 4865539"/>
              <a:gd name="connsiteY3062" fmla="*/ 4961077 h 6831204"/>
              <a:gd name="connsiteX3063" fmla="*/ 385604 w 4865539"/>
              <a:gd name="connsiteY3063" fmla="*/ 4960583 h 6831204"/>
              <a:gd name="connsiteX3064" fmla="*/ 385032 w 4865539"/>
              <a:gd name="connsiteY3064" fmla="*/ 4962071 h 6831204"/>
              <a:gd name="connsiteX3065" fmla="*/ 384651 w 4865539"/>
              <a:gd name="connsiteY3065" fmla="*/ 4964554 h 6831204"/>
              <a:gd name="connsiteX3066" fmla="*/ 383887 w 4865539"/>
              <a:gd name="connsiteY3066" fmla="*/ 4969516 h 6831204"/>
              <a:gd name="connsiteX3067" fmla="*/ 383698 w 4865539"/>
              <a:gd name="connsiteY3067" fmla="*/ 4975970 h 6831204"/>
              <a:gd name="connsiteX3068" fmla="*/ 383887 w 4865539"/>
              <a:gd name="connsiteY3068" fmla="*/ 4981926 h 6831204"/>
              <a:gd name="connsiteX3069" fmla="*/ 384460 w 4865539"/>
              <a:gd name="connsiteY3069" fmla="*/ 4989373 h 6831204"/>
              <a:gd name="connsiteX3070" fmla="*/ 385032 w 4865539"/>
              <a:gd name="connsiteY3070" fmla="*/ 4996322 h 6831204"/>
              <a:gd name="connsiteX3071" fmla="*/ 385985 w 4865539"/>
              <a:gd name="connsiteY3071" fmla="*/ 5003767 h 6831204"/>
              <a:gd name="connsiteX3072" fmla="*/ 387131 w 4865539"/>
              <a:gd name="connsiteY3072" fmla="*/ 5010717 h 6831204"/>
              <a:gd name="connsiteX3073" fmla="*/ 388467 w 4865539"/>
              <a:gd name="connsiteY3073" fmla="*/ 5017666 h 6831204"/>
              <a:gd name="connsiteX3074" fmla="*/ 390375 w 4865539"/>
              <a:gd name="connsiteY3074" fmla="*/ 5023126 h 6831204"/>
              <a:gd name="connsiteX3075" fmla="*/ 392091 w 4865539"/>
              <a:gd name="connsiteY3075" fmla="*/ 5028586 h 6831204"/>
              <a:gd name="connsiteX3076" fmla="*/ 393811 w 4865539"/>
              <a:gd name="connsiteY3076" fmla="*/ 5032557 h 6831204"/>
              <a:gd name="connsiteX3077" fmla="*/ 395716 w 4865539"/>
              <a:gd name="connsiteY3077" fmla="*/ 5035040 h 6831204"/>
              <a:gd name="connsiteX3078" fmla="*/ 396670 w 4865539"/>
              <a:gd name="connsiteY3078" fmla="*/ 5036529 h 6831204"/>
              <a:gd name="connsiteX3079" fmla="*/ 397434 w 4865539"/>
              <a:gd name="connsiteY3079" fmla="*/ 5037025 h 6831204"/>
              <a:gd name="connsiteX3080" fmla="*/ 398578 w 4865539"/>
              <a:gd name="connsiteY3080" fmla="*/ 5037025 h 6831204"/>
              <a:gd name="connsiteX3081" fmla="*/ 399531 w 4865539"/>
              <a:gd name="connsiteY3081" fmla="*/ 5036529 h 6831204"/>
              <a:gd name="connsiteX3082" fmla="*/ 400679 w 4865539"/>
              <a:gd name="connsiteY3082" fmla="*/ 5035040 h 6831204"/>
              <a:gd name="connsiteX3083" fmla="*/ 401441 w 4865539"/>
              <a:gd name="connsiteY3083" fmla="*/ 5034048 h 6831204"/>
              <a:gd name="connsiteX3084" fmla="*/ 399724 w 4865539"/>
              <a:gd name="connsiteY3084" fmla="*/ 5040995 h 6831204"/>
              <a:gd name="connsiteX3085" fmla="*/ 398388 w 4865539"/>
              <a:gd name="connsiteY3085" fmla="*/ 5047945 h 6831204"/>
              <a:gd name="connsiteX3086" fmla="*/ 397243 w 4865539"/>
              <a:gd name="connsiteY3086" fmla="*/ 5055390 h 6831204"/>
              <a:gd name="connsiteX3087" fmla="*/ 396481 w 4865539"/>
              <a:gd name="connsiteY3087" fmla="*/ 5063333 h 6831204"/>
              <a:gd name="connsiteX3088" fmla="*/ 395907 w 4865539"/>
              <a:gd name="connsiteY3088" fmla="*/ 5070778 h 6831204"/>
              <a:gd name="connsiteX3089" fmla="*/ 395716 w 4865539"/>
              <a:gd name="connsiteY3089" fmla="*/ 5078719 h 6831204"/>
              <a:gd name="connsiteX3090" fmla="*/ 395907 w 4865539"/>
              <a:gd name="connsiteY3090" fmla="*/ 5086166 h 6831204"/>
              <a:gd name="connsiteX3091" fmla="*/ 396670 w 4865539"/>
              <a:gd name="connsiteY3091" fmla="*/ 5094108 h 6831204"/>
              <a:gd name="connsiteX3092" fmla="*/ 397243 w 4865539"/>
              <a:gd name="connsiteY3092" fmla="*/ 5102051 h 6831204"/>
              <a:gd name="connsiteX3093" fmla="*/ 398388 w 4865539"/>
              <a:gd name="connsiteY3093" fmla="*/ 5109994 h 6831204"/>
              <a:gd name="connsiteX3094" fmla="*/ 399724 w 4865539"/>
              <a:gd name="connsiteY3094" fmla="*/ 5117935 h 6831204"/>
              <a:gd name="connsiteX3095" fmla="*/ 401251 w 4865539"/>
              <a:gd name="connsiteY3095" fmla="*/ 5126373 h 6831204"/>
              <a:gd name="connsiteX3096" fmla="*/ 403157 w 4865539"/>
              <a:gd name="connsiteY3096" fmla="*/ 5133819 h 6831204"/>
              <a:gd name="connsiteX3097" fmla="*/ 405447 w 4865539"/>
              <a:gd name="connsiteY3097" fmla="*/ 5141762 h 6831204"/>
              <a:gd name="connsiteX3098" fmla="*/ 407545 w 4865539"/>
              <a:gd name="connsiteY3098" fmla="*/ 5149703 h 6831204"/>
              <a:gd name="connsiteX3099" fmla="*/ 410217 w 4865539"/>
              <a:gd name="connsiteY3099" fmla="*/ 5157148 h 6831204"/>
              <a:gd name="connsiteX3100" fmla="*/ 410981 w 4865539"/>
              <a:gd name="connsiteY3100" fmla="*/ 5155163 h 6831204"/>
              <a:gd name="connsiteX3101" fmla="*/ 411363 w 4865539"/>
              <a:gd name="connsiteY3101" fmla="*/ 5152186 h 6831204"/>
              <a:gd name="connsiteX3102" fmla="*/ 411552 w 4865539"/>
              <a:gd name="connsiteY3102" fmla="*/ 5148709 h 6831204"/>
              <a:gd name="connsiteX3103" fmla="*/ 411363 w 4865539"/>
              <a:gd name="connsiteY3103" fmla="*/ 5145234 h 6831204"/>
              <a:gd name="connsiteX3104" fmla="*/ 411170 w 4865539"/>
              <a:gd name="connsiteY3104" fmla="*/ 5137791 h 6831204"/>
              <a:gd name="connsiteX3105" fmla="*/ 410407 w 4865539"/>
              <a:gd name="connsiteY3105" fmla="*/ 5129846 h 6831204"/>
              <a:gd name="connsiteX3106" fmla="*/ 410217 w 4865539"/>
              <a:gd name="connsiteY3106" fmla="*/ 5126373 h 6831204"/>
              <a:gd name="connsiteX3107" fmla="*/ 410217 w 4865539"/>
              <a:gd name="connsiteY3107" fmla="*/ 5122403 h 6831204"/>
              <a:gd name="connsiteX3108" fmla="*/ 410217 w 4865539"/>
              <a:gd name="connsiteY3108" fmla="*/ 5119422 h 6831204"/>
              <a:gd name="connsiteX3109" fmla="*/ 410599 w 4865539"/>
              <a:gd name="connsiteY3109" fmla="*/ 5115949 h 6831204"/>
              <a:gd name="connsiteX3110" fmla="*/ 411363 w 4865539"/>
              <a:gd name="connsiteY3110" fmla="*/ 5113964 h 6831204"/>
              <a:gd name="connsiteX3111" fmla="*/ 412316 w 4865539"/>
              <a:gd name="connsiteY3111" fmla="*/ 5111481 h 6831204"/>
              <a:gd name="connsiteX3112" fmla="*/ 413460 w 4865539"/>
              <a:gd name="connsiteY3112" fmla="*/ 5109994 h 6831204"/>
              <a:gd name="connsiteX3113" fmla="*/ 415370 w 4865539"/>
              <a:gd name="connsiteY3113" fmla="*/ 5109496 h 6831204"/>
              <a:gd name="connsiteX3114" fmla="*/ 418422 w 4865539"/>
              <a:gd name="connsiteY3114" fmla="*/ 5118430 h 6831204"/>
              <a:gd name="connsiteX3115" fmla="*/ 420902 w 4865539"/>
              <a:gd name="connsiteY3115" fmla="*/ 5128359 h 6831204"/>
              <a:gd name="connsiteX3116" fmla="*/ 423382 w 4865539"/>
              <a:gd name="connsiteY3116" fmla="*/ 5137791 h 6831204"/>
              <a:gd name="connsiteX3117" fmla="*/ 425671 w 4865539"/>
              <a:gd name="connsiteY3117" fmla="*/ 5148213 h 6831204"/>
              <a:gd name="connsiteX3118" fmla="*/ 427389 w 4865539"/>
              <a:gd name="connsiteY3118" fmla="*/ 5157644 h 6831204"/>
              <a:gd name="connsiteX3119" fmla="*/ 429107 w 4865539"/>
              <a:gd name="connsiteY3119" fmla="*/ 5168068 h 6831204"/>
              <a:gd name="connsiteX3120" fmla="*/ 430632 w 4865539"/>
              <a:gd name="connsiteY3120" fmla="*/ 5177996 h 6831204"/>
              <a:gd name="connsiteX3121" fmla="*/ 431967 w 4865539"/>
              <a:gd name="connsiteY3121" fmla="*/ 5187924 h 6831204"/>
              <a:gd name="connsiteX3122" fmla="*/ 433113 w 4865539"/>
              <a:gd name="connsiteY3122" fmla="*/ 5197851 h 6831204"/>
              <a:gd name="connsiteX3123" fmla="*/ 433878 w 4865539"/>
              <a:gd name="connsiteY3123" fmla="*/ 5207779 h 6831204"/>
              <a:gd name="connsiteX3124" fmla="*/ 435593 w 4865539"/>
              <a:gd name="connsiteY3124" fmla="*/ 5228131 h 6831204"/>
              <a:gd name="connsiteX3125" fmla="*/ 436930 w 4865539"/>
              <a:gd name="connsiteY3125" fmla="*/ 5247986 h 6831204"/>
              <a:gd name="connsiteX3126" fmla="*/ 438074 w 4865539"/>
              <a:gd name="connsiteY3126" fmla="*/ 5266849 h 6831204"/>
              <a:gd name="connsiteX3127" fmla="*/ 436356 w 4865539"/>
              <a:gd name="connsiteY3127" fmla="*/ 5268336 h 6831204"/>
              <a:gd name="connsiteX3128" fmla="*/ 434639 w 4865539"/>
              <a:gd name="connsiteY3128" fmla="*/ 5270819 h 6831204"/>
              <a:gd name="connsiteX3129" fmla="*/ 432921 w 4865539"/>
              <a:gd name="connsiteY3129" fmla="*/ 5272805 h 6831204"/>
              <a:gd name="connsiteX3130" fmla="*/ 431587 w 4865539"/>
              <a:gd name="connsiteY3130" fmla="*/ 5275782 h 6831204"/>
              <a:gd name="connsiteX3131" fmla="*/ 430250 w 4865539"/>
              <a:gd name="connsiteY3131" fmla="*/ 5278760 h 6831204"/>
              <a:gd name="connsiteX3132" fmla="*/ 429107 w 4865539"/>
              <a:gd name="connsiteY3132" fmla="*/ 5281739 h 6831204"/>
              <a:gd name="connsiteX3133" fmla="*/ 427961 w 4865539"/>
              <a:gd name="connsiteY3133" fmla="*/ 5285712 h 6831204"/>
              <a:gd name="connsiteX3134" fmla="*/ 427198 w 4865539"/>
              <a:gd name="connsiteY3134" fmla="*/ 5289185 h 6831204"/>
              <a:gd name="connsiteX3135" fmla="*/ 426244 w 4865539"/>
              <a:gd name="connsiteY3135" fmla="*/ 5293155 h 6831204"/>
              <a:gd name="connsiteX3136" fmla="*/ 425671 w 4865539"/>
              <a:gd name="connsiteY3136" fmla="*/ 5297623 h 6831204"/>
              <a:gd name="connsiteX3137" fmla="*/ 425099 w 4865539"/>
              <a:gd name="connsiteY3137" fmla="*/ 5302092 h 6831204"/>
              <a:gd name="connsiteX3138" fmla="*/ 424718 w 4865539"/>
              <a:gd name="connsiteY3138" fmla="*/ 5306558 h 6831204"/>
              <a:gd name="connsiteX3139" fmla="*/ 424337 w 4865539"/>
              <a:gd name="connsiteY3139" fmla="*/ 5317478 h 6831204"/>
              <a:gd name="connsiteX3140" fmla="*/ 424145 w 4865539"/>
              <a:gd name="connsiteY3140" fmla="*/ 5328398 h 6831204"/>
              <a:gd name="connsiteX3141" fmla="*/ 424337 w 4865539"/>
              <a:gd name="connsiteY3141" fmla="*/ 5340311 h 6831204"/>
              <a:gd name="connsiteX3142" fmla="*/ 424909 w 4865539"/>
              <a:gd name="connsiteY3142" fmla="*/ 5352721 h 6831204"/>
              <a:gd name="connsiteX3143" fmla="*/ 426053 w 4865539"/>
              <a:gd name="connsiteY3143" fmla="*/ 5366620 h 6831204"/>
              <a:gd name="connsiteX3144" fmla="*/ 427389 w 4865539"/>
              <a:gd name="connsiteY3144" fmla="*/ 5380518 h 6831204"/>
              <a:gd name="connsiteX3145" fmla="*/ 428916 w 4865539"/>
              <a:gd name="connsiteY3145" fmla="*/ 5394417 h 6831204"/>
              <a:gd name="connsiteX3146" fmla="*/ 430632 w 4865539"/>
              <a:gd name="connsiteY3146" fmla="*/ 5409308 h 6831204"/>
              <a:gd name="connsiteX3147" fmla="*/ 432921 w 4865539"/>
              <a:gd name="connsiteY3147" fmla="*/ 5424696 h 6831204"/>
              <a:gd name="connsiteX3148" fmla="*/ 435020 w 4865539"/>
              <a:gd name="connsiteY3148" fmla="*/ 5440084 h 6831204"/>
              <a:gd name="connsiteX3149" fmla="*/ 439983 w 4865539"/>
              <a:gd name="connsiteY3149" fmla="*/ 5471356 h 6831204"/>
              <a:gd name="connsiteX3150" fmla="*/ 445513 w 4865539"/>
              <a:gd name="connsiteY3150" fmla="*/ 5503124 h 6831204"/>
              <a:gd name="connsiteX3151" fmla="*/ 451430 w 4865539"/>
              <a:gd name="connsiteY3151" fmla="*/ 5534397 h 6831204"/>
              <a:gd name="connsiteX3152" fmla="*/ 457154 w 4865539"/>
              <a:gd name="connsiteY3152" fmla="*/ 5564675 h 6831204"/>
              <a:gd name="connsiteX3153" fmla="*/ 468220 w 4865539"/>
              <a:gd name="connsiteY3153" fmla="*/ 5619771 h 6831204"/>
              <a:gd name="connsiteX3154" fmla="*/ 472990 w 4865539"/>
              <a:gd name="connsiteY3154" fmla="*/ 5643598 h 6831204"/>
              <a:gd name="connsiteX3155" fmla="*/ 476613 w 4865539"/>
              <a:gd name="connsiteY3155" fmla="*/ 5664944 h 6831204"/>
              <a:gd name="connsiteX3156" fmla="*/ 475089 w 4865539"/>
              <a:gd name="connsiteY3156" fmla="*/ 5662957 h 6831204"/>
              <a:gd name="connsiteX3157" fmla="*/ 473563 w 4865539"/>
              <a:gd name="connsiteY3157" fmla="*/ 5661469 h 6831204"/>
              <a:gd name="connsiteX3158" fmla="*/ 470510 w 4865539"/>
              <a:gd name="connsiteY3158" fmla="*/ 5657499 h 6831204"/>
              <a:gd name="connsiteX3159" fmla="*/ 464404 w 4865539"/>
              <a:gd name="connsiteY3159" fmla="*/ 5647075 h 6831204"/>
              <a:gd name="connsiteX3160" fmla="*/ 461350 w 4865539"/>
              <a:gd name="connsiteY3160" fmla="*/ 5642606 h 6831204"/>
              <a:gd name="connsiteX3161" fmla="*/ 458297 w 4865539"/>
              <a:gd name="connsiteY3161" fmla="*/ 5638636 h 6831204"/>
              <a:gd name="connsiteX3162" fmla="*/ 456771 w 4865539"/>
              <a:gd name="connsiteY3162" fmla="*/ 5637642 h 6831204"/>
              <a:gd name="connsiteX3163" fmla="*/ 455055 w 4865539"/>
              <a:gd name="connsiteY3163" fmla="*/ 5637146 h 6831204"/>
              <a:gd name="connsiteX3164" fmla="*/ 453528 w 4865539"/>
              <a:gd name="connsiteY3164" fmla="*/ 5636155 h 6831204"/>
              <a:gd name="connsiteX3165" fmla="*/ 452002 w 4865539"/>
              <a:gd name="connsiteY3165" fmla="*/ 5636155 h 6831204"/>
              <a:gd name="connsiteX3166" fmla="*/ 458489 w 4865539"/>
              <a:gd name="connsiteY3166" fmla="*/ 5647570 h 6831204"/>
              <a:gd name="connsiteX3167" fmla="*/ 461350 w 4865539"/>
              <a:gd name="connsiteY3167" fmla="*/ 5653030 h 6831204"/>
              <a:gd name="connsiteX3168" fmla="*/ 464213 w 4865539"/>
              <a:gd name="connsiteY3168" fmla="*/ 5658490 h 6831204"/>
              <a:gd name="connsiteX3169" fmla="*/ 466885 w 4865539"/>
              <a:gd name="connsiteY3169" fmla="*/ 5664446 h 6831204"/>
              <a:gd name="connsiteX3170" fmla="*/ 469175 w 4865539"/>
              <a:gd name="connsiteY3170" fmla="*/ 5669908 h 6831204"/>
              <a:gd name="connsiteX3171" fmla="*/ 471655 w 4865539"/>
              <a:gd name="connsiteY3171" fmla="*/ 5676360 h 6831204"/>
              <a:gd name="connsiteX3172" fmla="*/ 474134 w 4865539"/>
              <a:gd name="connsiteY3172" fmla="*/ 5682813 h 6831204"/>
              <a:gd name="connsiteX3173" fmla="*/ 478523 w 4865539"/>
              <a:gd name="connsiteY3173" fmla="*/ 5696712 h 6831204"/>
              <a:gd name="connsiteX3174" fmla="*/ 483102 w 4865539"/>
              <a:gd name="connsiteY3174" fmla="*/ 5712100 h 6831204"/>
              <a:gd name="connsiteX3175" fmla="*/ 487871 w 4865539"/>
              <a:gd name="connsiteY3175" fmla="*/ 5729968 h 6831204"/>
              <a:gd name="connsiteX3176" fmla="*/ 493214 w 4865539"/>
              <a:gd name="connsiteY3176" fmla="*/ 5750320 h 6831204"/>
              <a:gd name="connsiteX3177" fmla="*/ 482911 w 4865539"/>
              <a:gd name="connsiteY3177" fmla="*/ 5769183 h 6831204"/>
              <a:gd name="connsiteX3178" fmla="*/ 482530 w 4865539"/>
              <a:gd name="connsiteY3178" fmla="*/ 5759752 h 6831204"/>
              <a:gd name="connsiteX3179" fmla="*/ 482147 w 4865539"/>
              <a:gd name="connsiteY3179" fmla="*/ 5750320 h 6831204"/>
              <a:gd name="connsiteX3180" fmla="*/ 481384 w 4865539"/>
              <a:gd name="connsiteY3180" fmla="*/ 5740889 h 6831204"/>
              <a:gd name="connsiteX3181" fmla="*/ 480240 w 4865539"/>
              <a:gd name="connsiteY3181" fmla="*/ 5731953 h 6831204"/>
              <a:gd name="connsiteX3182" fmla="*/ 478714 w 4865539"/>
              <a:gd name="connsiteY3182" fmla="*/ 5723516 h 6831204"/>
              <a:gd name="connsiteX3183" fmla="*/ 476613 w 4865539"/>
              <a:gd name="connsiteY3183" fmla="*/ 5715575 h 6831204"/>
              <a:gd name="connsiteX3184" fmla="*/ 474707 w 4865539"/>
              <a:gd name="connsiteY3184" fmla="*/ 5708624 h 6831204"/>
              <a:gd name="connsiteX3185" fmla="*/ 472608 w 4865539"/>
              <a:gd name="connsiteY3185" fmla="*/ 5702172 h 6831204"/>
              <a:gd name="connsiteX3186" fmla="*/ 470128 w 4865539"/>
              <a:gd name="connsiteY3186" fmla="*/ 5696214 h 6831204"/>
              <a:gd name="connsiteX3187" fmla="*/ 467458 w 4865539"/>
              <a:gd name="connsiteY3187" fmla="*/ 5691252 h 6831204"/>
              <a:gd name="connsiteX3188" fmla="*/ 464785 w 4865539"/>
              <a:gd name="connsiteY3188" fmla="*/ 5686784 h 6831204"/>
              <a:gd name="connsiteX3189" fmla="*/ 461923 w 4865539"/>
              <a:gd name="connsiteY3189" fmla="*/ 5683309 h 6831204"/>
              <a:gd name="connsiteX3190" fmla="*/ 459061 w 4865539"/>
              <a:gd name="connsiteY3190" fmla="*/ 5681324 h 6831204"/>
              <a:gd name="connsiteX3191" fmla="*/ 456581 w 4865539"/>
              <a:gd name="connsiteY3191" fmla="*/ 5680332 h 6831204"/>
              <a:gd name="connsiteX3192" fmla="*/ 453719 w 4865539"/>
              <a:gd name="connsiteY3192" fmla="*/ 5680332 h 6831204"/>
              <a:gd name="connsiteX3193" fmla="*/ 451048 w 4865539"/>
              <a:gd name="connsiteY3193" fmla="*/ 5681324 h 6831204"/>
              <a:gd name="connsiteX3194" fmla="*/ 452194 w 4865539"/>
              <a:gd name="connsiteY3194" fmla="*/ 5689267 h 6831204"/>
              <a:gd name="connsiteX3195" fmla="*/ 453147 w 4865539"/>
              <a:gd name="connsiteY3195" fmla="*/ 5697208 h 6831204"/>
              <a:gd name="connsiteX3196" fmla="*/ 455245 w 4865539"/>
              <a:gd name="connsiteY3196" fmla="*/ 5710115 h 6831204"/>
              <a:gd name="connsiteX3197" fmla="*/ 456963 w 4865539"/>
              <a:gd name="connsiteY3197" fmla="*/ 5720041 h 6831204"/>
              <a:gd name="connsiteX3198" fmla="*/ 457534 w 4865539"/>
              <a:gd name="connsiteY3198" fmla="*/ 5724012 h 6831204"/>
              <a:gd name="connsiteX3199" fmla="*/ 457917 w 4865539"/>
              <a:gd name="connsiteY3199" fmla="*/ 5727486 h 6831204"/>
              <a:gd name="connsiteX3200" fmla="*/ 457917 w 4865539"/>
              <a:gd name="connsiteY3200" fmla="*/ 5730465 h 6831204"/>
              <a:gd name="connsiteX3201" fmla="*/ 457534 w 4865539"/>
              <a:gd name="connsiteY3201" fmla="*/ 5732946 h 6831204"/>
              <a:gd name="connsiteX3202" fmla="*/ 456771 w 4865539"/>
              <a:gd name="connsiteY3202" fmla="*/ 5734436 h 6831204"/>
              <a:gd name="connsiteX3203" fmla="*/ 455627 w 4865539"/>
              <a:gd name="connsiteY3203" fmla="*/ 5735430 h 6831204"/>
              <a:gd name="connsiteX3204" fmla="*/ 453910 w 4865539"/>
              <a:gd name="connsiteY3204" fmla="*/ 5736423 h 6831204"/>
              <a:gd name="connsiteX3205" fmla="*/ 451430 w 4865539"/>
              <a:gd name="connsiteY3205" fmla="*/ 5736917 h 6831204"/>
              <a:gd name="connsiteX3206" fmla="*/ 448567 w 4865539"/>
              <a:gd name="connsiteY3206" fmla="*/ 5736423 h 6831204"/>
              <a:gd name="connsiteX3207" fmla="*/ 445133 w 4865539"/>
              <a:gd name="connsiteY3207" fmla="*/ 5735430 h 6831204"/>
              <a:gd name="connsiteX3208" fmla="*/ 446469 w 4865539"/>
              <a:gd name="connsiteY3208" fmla="*/ 5744362 h 6831204"/>
              <a:gd name="connsiteX3209" fmla="*/ 447803 w 4865539"/>
              <a:gd name="connsiteY3209" fmla="*/ 5750816 h 6831204"/>
              <a:gd name="connsiteX3210" fmla="*/ 449141 w 4865539"/>
              <a:gd name="connsiteY3210" fmla="*/ 5756278 h 6831204"/>
              <a:gd name="connsiteX3211" fmla="*/ 450284 w 4865539"/>
              <a:gd name="connsiteY3211" fmla="*/ 5759752 h 6831204"/>
              <a:gd name="connsiteX3212" fmla="*/ 452002 w 4865539"/>
              <a:gd name="connsiteY3212" fmla="*/ 5761240 h 6831204"/>
              <a:gd name="connsiteX3213" fmla="*/ 453147 w 4865539"/>
              <a:gd name="connsiteY3213" fmla="*/ 5761738 h 6831204"/>
              <a:gd name="connsiteX3214" fmla="*/ 454673 w 4865539"/>
              <a:gd name="connsiteY3214" fmla="*/ 5761240 h 6831204"/>
              <a:gd name="connsiteX3215" fmla="*/ 456009 w 4865539"/>
              <a:gd name="connsiteY3215" fmla="*/ 5760248 h 6831204"/>
              <a:gd name="connsiteX3216" fmla="*/ 457534 w 4865539"/>
              <a:gd name="connsiteY3216" fmla="*/ 5757765 h 6831204"/>
              <a:gd name="connsiteX3217" fmla="*/ 458870 w 4865539"/>
              <a:gd name="connsiteY3217" fmla="*/ 5755780 h 6831204"/>
              <a:gd name="connsiteX3218" fmla="*/ 461923 w 4865539"/>
              <a:gd name="connsiteY3218" fmla="*/ 5749326 h 6831204"/>
              <a:gd name="connsiteX3219" fmla="*/ 464785 w 4865539"/>
              <a:gd name="connsiteY3219" fmla="*/ 5742875 h 6831204"/>
              <a:gd name="connsiteX3220" fmla="*/ 466312 w 4865539"/>
              <a:gd name="connsiteY3220" fmla="*/ 5740889 h 6831204"/>
              <a:gd name="connsiteX3221" fmla="*/ 467838 w 4865539"/>
              <a:gd name="connsiteY3221" fmla="*/ 5738408 h 6831204"/>
              <a:gd name="connsiteX3222" fmla="*/ 469175 w 4865539"/>
              <a:gd name="connsiteY3222" fmla="*/ 5753299 h 6831204"/>
              <a:gd name="connsiteX3223" fmla="*/ 470510 w 4865539"/>
              <a:gd name="connsiteY3223" fmla="*/ 5766204 h 6831204"/>
              <a:gd name="connsiteX3224" fmla="*/ 471463 w 4865539"/>
              <a:gd name="connsiteY3224" fmla="*/ 5772162 h 6831204"/>
              <a:gd name="connsiteX3225" fmla="*/ 472608 w 4865539"/>
              <a:gd name="connsiteY3225" fmla="*/ 5777622 h 6831204"/>
              <a:gd name="connsiteX3226" fmla="*/ 473563 w 4865539"/>
              <a:gd name="connsiteY3226" fmla="*/ 5783082 h 6831204"/>
              <a:gd name="connsiteX3227" fmla="*/ 474707 w 4865539"/>
              <a:gd name="connsiteY3227" fmla="*/ 5787548 h 6831204"/>
              <a:gd name="connsiteX3228" fmla="*/ 476042 w 4865539"/>
              <a:gd name="connsiteY3228" fmla="*/ 5791519 h 6831204"/>
              <a:gd name="connsiteX3229" fmla="*/ 477568 w 4865539"/>
              <a:gd name="connsiteY3229" fmla="*/ 5795491 h 6831204"/>
              <a:gd name="connsiteX3230" fmla="*/ 479095 w 4865539"/>
              <a:gd name="connsiteY3230" fmla="*/ 5798966 h 6831204"/>
              <a:gd name="connsiteX3231" fmla="*/ 480812 w 4865539"/>
              <a:gd name="connsiteY3231" fmla="*/ 5802440 h 6831204"/>
              <a:gd name="connsiteX3232" fmla="*/ 482911 w 4865539"/>
              <a:gd name="connsiteY3232" fmla="*/ 5805915 h 6831204"/>
              <a:gd name="connsiteX3233" fmla="*/ 485010 w 4865539"/>
              <a:gd name="connsiteY3233" fmla="*/ 5808396 h 6831204"/>
              <a:gd name="connsiteX3234" fmla="*/ 487491 w 4865539"/>
              <a:gd name="connsiteY3234" fmla="*/ 5811375 h 6831204"/>
              <a:gd name="connsiteX3235" fmla="*/ 490160 w 4865539"/>
              <a:gd name="connsiteY3235" fmla="*/ 5813858 h 6831204"/>
              <a:gd name="connsiteX3236" fmla="*/ 490733 w 4865539"/>
              <a:gd name="connsiteY3236" fmla="*/ 5819814 h 6831204"/>
              <a:gd name="connsiteX3237" fmla="*/ 490923 w 4865539"/>
              <a:gd name="connsiteY3237" fmla="*/ 5825770 h 6831204"/>
              <a:gd name="connsiteX3238" fmla="*/ 490733 w 4865539"/>
              <a:gd name="connsiteY3238" fmla="*/ 5831230 h 6831204"/>
              <a:gd name="connsiteX3239" fmla="*/ 489781 w 4865539"/>
              <a:gd name="connsiteY3239" fmla="*/ 5836194 h 6831204"/>
              <a:gd name="connsiteX3240" fmla="*/ 488827 w 4865539"/>
              <a:gd name="connsiteY3240" fmla="*/ 5840662 h 6831204"/>
              <a:gd name="connsiteX3241" fmla="*/ 487491 w 4865539"/>
              <a:gd name="connsiteY3241" fmla="*/ 5844633 h 6831204"/>
              <a:gd name="connsiteX3242" fmla="*/ 485963 w 4865539"/>
              <a:gd name="connsiteY3242" fmla="*/ 5849099 h 6831204"/>
              <a:gd name="connsiteX3243" fmla="*/ 484438 w 4865539"/>
              <a:gd name="connsiteY3243" fmla="*/ 5852574 h 6831204"/>
              <a:gd name="connsiteX3244" fmla="*/ 480812 w 4865539"/>
              <a:gd name="connsiteY3244" fmla="*/ 5860517 h 6831204"/>
              <a:gd name="connsiteX3245" fmla="*/ 479095 w 4865539"/>
              <a:gd name="connsiteY3245" fmla="*/ 5864487 h 6831204"/>
              <a:gd name="connsiteX3246" fmla="*/ 477760 w 4865539"/>
              <a:gd name="connsiteY3246" fmla="*/ 5868458 h 6831204"/>
              <a:gd name="connsiteX3247" fmla="*/ 476424 w 4865539"/>
              <a:gd name="connsiteY3247" fmla="*/ 5872430 h 6831204"/>
              <a:gd name="connsiteX3248" fmla="*/ 475471 w 4865539"/>
              <a:gd name="connsiteY3248" fmla="*/ 5876897 h 6831204"/>
              <a:gd name="connsiteX3249" fmla="*/ 474707 w 4865539"/>
              <a:gd name="connsiteY3249" fmla="*/ 5882357 h 6831204"/>
              <a:gd name="connsiteX3250" fmla="*/ 474516 w 4865539"/>
              <a:gd name="connsiteY3250" fmla="*/ 5887321 h 6831204"/>
              <a:gd name="connsiteX3251" fmla="*/ 472608 w 4865539"/>
              <a:gd name="connsiteY3251" fmla="*/ 5888810 h 6831204"/>
              <a:gd name="connsiteX3252" fmla="*/ 470510 w 4865539"/>
              <a:gd name="connsiteY3252" fmla="*/ 5890300 h 6831204"/>
              <a:gd name="connsiteX3253" fmla="*/ 468602 w 4865539"/>
              <a:gd name="connsiteY3253" fmla="*/ 5890795 h 6831204"/>
              <a:gd name="connsiteX3254" fmla="*/ 466885 w 4865539"/>
              <a:gd name="connsiteY3254" fmla="*/ 5890795 h 6831204"/>
              <a:gd name="connsiteX3255" fmla="*/ 464785 w 4865539"/>
              <a:gd name="connsiteY3255" fmla="*/ 5890300 h 6831204"/>
              <a:gd name="connsiteX3256" fmla="*/ 462877 w 4865539"/>
              <a:gd name="connsiteY3256" fmla="*/ 5888810 h 6831204"/>
              <a:gd name="connsiteX3257" fmla="*/ 461159 w 4865539"/>
              <a:gd name="connsiteY3257" fmla="*/ 5887321 h 6831204"/>
              <a:gd name="connsiteX3258" fmla="*/ 459061 w 4865539"/>
              <a:gd name="connsiteY3258" fmla="*/ 5884840 h 6831204"/>
              <a:gd name="connsiteX3259" fmla="*/ 457154 w 4865539"/>
              <a:gd name="connsiteY3259" fmla="*/ 5882357 h 6831204"/>
              <a:gd name="connsiteX3260" fmla="*/ 455437 w 4865539"/>
              <a:gd name="connsiteY3260" fmla="*/ 5878882 h 6831204"/>
              <a:gd name="connsiteX3261" fmla="*/ 453528 w 4865539"/>
              <a:gd name="connsiteY3261" fmla="*/ 5874415 h 6831204"/>
              <a:gd name="connsiteX3262" fmla="*/ 451430 w 4865539"/>
              <a:gd name="connsiteY3262" fmla="*/ 5868956 h 6831204"/>
              <a:gd name="connsiteX3263" fmla="*/ 449713 w 4865539"/>
              <a:gd name="connsiteY3263" fmla="*/ 5863494 h 6831204"/>
              <a:gd name="connsiteX3264" fmla="*/ 447803 w 4865539"/>
              <a:gd name="connsiteY3264" fmla="*/ 5856544 h 6831204"/>
              <a:gd name="connsiteX3265" fmla="*/ 445707 w 4865539"/>
              <a:gd name="connsiteY3265" fmla="*/ 5849099 h 6831204"/>
              <a:gd name="connsiteX3266" fmla="*/ 443989 w 4865539"/>
              <a:gd name="connsiteY3266" fmla="*/ 5840662 h 6831204"/>
              <a:gd name="connsiteX3267" fmla="*/ 428535 w 4865539"/>
              <a:gd name="connsiteY3267" fmla="*/ 5868956 h 6831204"/>
              <a:gd name="connsiteX3268" fmla="*/ 427008 w 4865539"/>
              <a:gd name="connsiteY3268" fmla="*/ 5864487 h 6831204"/>
              <a:gd name="connsiteX3269" fmla="*/ 425671 w 4865539"/>
              <a:gd name="connsiteY3269" fmla="*/ 5860517 h 6831204"/>
              <a:gd name="connsiteX3270" fmla="*/ 424718 w 4865539"/>
              <a:gd name="connsiteY3270" fmla="*/ 5856544 h 6831204"/>
              <a:gd name="connsiteX3271" fmla="*/ 424145 w 4865539"/>
              <a:gd name="connsiteY3271" fmla="*/ 5853069 h 6831204"/>
              <a:gd name="connsiteX3272" fmla="*/ 423382 w 4865539"/>
              <a:gd name="connsiteY3272" fmla="*/ 5849597 h 6831204"/>
              <a:gd name="connsiteX3273" fmla="*/ 423191 w 4865539"/>
              <a:gd name="connsiteY3273" fmla="*/ 5846120 h 6831204"/>
              <a:gd name="connsiteX3274" fmla="*/ 422811 w 4865539"/>
              <a:gd name="connsiteY3274" fmla="*/ 5840662 h 6831204"/>
              <a:gd name="connsiteX3275" fmla="*/ 422236 w 4865539"/>
              <a:gd name="connsiteY3275" fmla="*/ 5834209 h 6831204"/>
              <a:gd name="connsiteX3276" fmla="*/ 421665 w 4865539"/>
              <a:gd name="connsiteY3276" fmla="*/ 5828253 h 6831204"/>
              <a:gd name="connsiteX3277" fmla="*/ 421283 w 4865539"/>
              <a:gd name="connsiteY3277" fmla="*/ 5824778 h 6831204"/>
              <a:gd name="connsiteX3278" fmla="*/ 420520 w 4865539"/>
              <a:gd name="connsiteY3278" fmla="*/ 5821301 h 6831204"/>
              <a:gd name="connsiteX3279" fmla="*/ 419757 w 4865539"/>
              <a:gd name="connsiteY3279" fmla="*/ 5817331 h 6831204"/>
              <a:gd name="connsiteX3280" fmla="*/ 418612 w 4865539"/>
              <a:gd name="connsiteY3280" fmla="*/ 5813360 h 6831204"/>
              <a:gd name="connsiteX3281" fmla="*/ 418612 w 4865539"/>
              <a:gd name="connsiteY3281" fmla="*/ 5818324 h 6831204"/>
              <a:gd name="connsiteX3282" fmla="*/ 418422 w 4865539"/>
              <a:gd name="connsiteY3282" fmla="*/ 5823287 h 6831204"/>
              <a:gd name="connsiteX3283" fmla="*/ 417849 w 4865539"/>
              <a:gd name="connsiteY3283" fmla="*/ 5828253 h 6831204"/>
              <a:gd name="connsiteX3284" fmla="*/ 417467 w 4865539"/>
              <a:gd name="connsiteY3284" fmla="*/ 5832223 h 6831204"/>
              <a:gd name="connsiteX3285" fmla="*/ 417085 w 4865539"/>
              <a:gd name="connsiteY3285" fmla="*/ 5835202 h 6831204"/>
              <a:gd name="connsiteX3286" fmla="*/ 416324 w 4865539"/>
              <a:gd name="connsiteY3286" fmla="*/ 5838675 h 6831204"/>
              <a:gd name="connsiteX3287" fmla="*/ 415750 w 4865539"/>
              <a:gd name="connsiteY3287" fmla="*/ 5841158 h 6831204"/>
              <a:gd name="connsiteX3288" fmla="*/ 414796 w 4865539"/>
              <a:gd name="connsiteY3288" fmla="*/ 5844135 h 6831204"/>
              <a:gd name="connsiteX3289" fmla="*/ 414035 w 4865539"/>
              <a:gd name="connsiteY3289" fmla="*/ 5845626 h 6831204"/>
              <a:gd name="connsiteX3290" fmla="*/ 413079 w 4865539"/>
              <a:gd name="connsiteY3290" fmla="*/ 5847612 h 6831204"/>
              <a:gd name="connsiteX3291" fmla="*/ 411934 w 4865539"/>
              <a:gd name="connsiteY3291" fmla="*/ 5848603 h 6831204"/>
              <a:gd name="connsiteX3292" fmla="*/ 410981 w 4865539"/>
              <a:gd name="connsiteY3292" fmla="*/ 5849099 h 6831204"/>
              <a:gd name="connsiteX3293" fmla="*/ 409645 w 4865539"/>
              <a:gd name="connsiteY3293" fmla="*/ 5849597 h 6831204"/>
              <a:gd name="connsiteX3294" fmla="*/ 408500 w 4865539"/>
              <a:gd name="connsiteY3294" fmla="*/ 5849597 h 6831204"/>
              <a:gd name="connsiteX3295" fmla="*/ 405829 w 4865539"/>
              <a:gd name="connsiteY3295" fmla="*/ 5849099 h 6831204"/>
              <a:gd name="connsiteX3296" fmla="*/ 402968 w 4865539"/>
              <a:gd name="connsiteY3296" fmla="*/ 5846618 h 6831204"/>
              <a:gd name="connsiteX3297" fmla="*/ 400105 w 4865539"/>
              <a:gd name="connsiteY3297" fmla="*/ 5843641 h 6831204"/>
              <a:gd name="connsiteX3298" fmla="*/ 397243 w 4865539"/>
              <a:gd name="connsiteY3298" fmla="*/ 5838675 h 6831204"/>
              <a:gd name="connsiteX3299" fmla="*/ 394190 w 4865539"/>
              <a:gd name="connsiteY3299" fmla="*/ 5833215 h 6831204"/>
              <a:gd name="connsiteX3300" fmla="*/ 391327 w 4865539"/>
              <a:gd name="connsiteY3300" fmla="*/ 5826763 h 6831204"/>
              <a:gd name="connsiteX3301" fmla="*/ 388274 w 4865539"/>
              <a:gd name="connsiteY3301" fmla="*/ 5819316 h 6831204"/>
              <a:gd name="connsiteX3302" fmla="*/ 385604 w 4865539"/>
              <a:gd name="connsiteY3302" fmla="*/ 5811375 h 6831204"/>
              <a:gd name="connsiteX3303" fmla="*/ 383123 w 4865539"/>
              <a:gd name="connsiteY3303" fmla="*/ 5802440 h 6831204"/>
              <a:gd name="connsiteX3304" fmla="*/ 383887 w 4865539"/>
              <a:gd name="connsiteY3304" fmla="*/ 5798966 h 6831204"/>
              <a:gd name="connsiteX3305" fmla="*/ 385032 w 4865539"/>
              <a:gd name="connsiteY3305" fmla="*/ 5796485 h 6831204"/>
              <a:gd name="connsiteX3306" fmla="*/ 385985 w 4865539"/>
              <a:gd name="connsiteY3306" fmla="*/ 5795491 h 6831204"/>
              <a:gd name="connsiteX3307" fmla="*/ 386748 w 4865539"/>
              <a:gd name="connsiteY3307" fmla="*/ 5795491 h 6831204"/>
              <a:gd name="connsiteX3308" fmla="*/ 387893 w 4865539"/>
              <a:gd name="connsiteY3308" fmla="*/ 5795491 h 6831204"/>
              <a:gd name="connsiteX3309" fmla="*/ 388848 w 4865539"/>
              <a:gd name="connsiteY3309" fmla="*/ 5796485 h 6831204"/>
              <a:gd name="connsiteX3310" fmla="*/ 390756 w 4865539"/>
              <a:gd name="connsiteY3310" fmla="*/ 5799464 h 6831204"/>
              <a:gd name="connsiteX3311" fmla="*/ 392473 w 4865539"/>
              <a:gd name="connsiteY3311" fmla="*/ 5802936 h 6831204"/>
              <a:gd name="connsiteX3312" fmla="*/ 394380 w 4865539"/>
              <a:gd name="connsiteY3312" fmla="*/ 5805419 h 6831204"/>
              <a:gd name="connsiteX3313" fmla="*/ 395336 w 4865539"/>
              <a:gd name="connsiteY3313" fmla="*/ 5806411 h 6831204"/>
              <a:gd name="connsiteX3314" fmla="*/ 396481 w 4865539"/>
              <a:gd name="connsiteY3314" fmla="*/ 5806411 h 6831204"/>
              <a:gd name="connsiteX3315" fmla="*/ 397243 w 4865539"/>
              <a:gd name="connsiteY3315" fmla="*/ 5806411 h 6831204"/>
              <a:gd name="connsiteX3316" fmla="*/ 398388 w 4865539"/>
              <a:gd name="connsiteY3316" fmla="*/ 5804426 h 6831204"/>
              <a:gd name="connsiteX3317" fmla="*/ 393427 w 4865539"/>
              <a:gd name="connsiteY3317" fmla="*/ 5787548 h 6831204"/>
              <a:gd name="connsiteX3318" fmla="*/ 388848 w 4865539"/>
              <a:gd name="connsiteY3318" fmla="*/ 5769681 h 6831204"/>
              <a:gd name="connsiteX3319" fmla="*/ 384077 w 4865539"/>
              <a:gd name="connsiteY3319" fmla="*/ 5752305 h 6831204"/>
              <a:gd name="connsiteX3320" fmla="*/ 379690 w 4865539"/>
              <a:gd name="connsiteY3320" fmla="*/ 5734436 h 6831204"/>
              <a:gd name="connsiteX3321" fmla="*/ 375875 w 4865539"/>
              <a:gd name="connsiteY3321" fmla="*/ 5716071 h 6831204"/>
              <a:gd name="connsiteX3322" fmla="*/ 371868 w 4865539"/>
              <a:gd name="connsiteY3322" fmla="*/ 5698697 h 6831204"/>
              <a:gd name="connsiteX3323" fmla="*/ 367860 w 4865539"/>
              <a:gd name="connsiteY3323" fmla="*/ 5680332 h 6831204"/>
              <a:gd name="connsiteX3324" fmla="*/ 364427 w 4865539"/>
              <a:gd name="connsiteY3324" fmla="*/ 5662461 h 6831204"/>
              <a:gd name="connsiteX3325" fmla="*/ 360991 w 4865539"/>
              <a:gd name="connsiteY3325" fmla="*/ 5644592 h 6831204"/>
              <a:gd name="connsiteX3326" fmla="*/ 357747 w 4865539"/>
              <a:gd name="connsiteY3326" fmla="*/ 5626226 h 6831204"/>
              <a:gd name="connsiteX3327" fmla="*/ 354695 w 4865539"/>
              <a:gd name="connsiteY3327" fmla="*/ 5607859 h 6831204"/>
              <a:gd name="connsiteX3328" fmla="*/ 351642 w 4865539"/>
              <a:gd name="connsiteY3328" fmla="*/ 5589494 h 6831204"/>
              <a:gd name="connsiteX3329" fmla="*/ 348970 w 4865539"/>
              <a:gd name="connsiteY3329" fmla="*/ 5572121 h 6831204"/>
              <a:gd name="connsiteX3330" fmla="*/ 346492 w 4865539"/>
              <a:gd name="connsiteY3330" fmla="*/ 5553755 h 6831204"/>
              <a:gd name="connsiteX3331" fmla="*/ 343821 w 4865539"/>
              <a:gd name="connsiteY3331" fmla="*/ 5535388 h 6831204"/>
              <a:gd name="connsiteX3332" fmla="*/ 341531 w 4865539"/>
              <a:gd name="connsiteY3332" fmla="*/ 5517021 h 6831204"/>
              <a:gd name="connsiteX3333" fmla="*/ 337141 w 4865539"/>
              <a:gd name="connsiteY3333" fmla="*/ 5481780 h 6831204"/>
              <a:gd name="connsiteX3334" fmla="*/ 333135 w 4865539"/>
              <a:gd name="connsiteY3334" fmla="*/ 5447033 h 6831204"/>
              <a:gd name="connsiteX3335" fmla="*/ 329509 w 4865539"/>
              <a:gd name="connsiteY3335" fmla="*/ 5412784 h 6831204"/>
              <a:gd name="connsiteX3336" fmla="*/ 326267 w 4865539"/>
              <a:gd name="connsiteY3336" fmla="*/ 5378533 h 6831204"/>
              <a:gd name="connsiteX3337" fmla="*/ 323213 w 4865539"/>
              <a:gd name="connsiteY3337" fmla="*/ 5346269 h 6831204"/>
              <a:gd name="connsiteX3338" fmla="*/ 320542 w 4865539"/>
              <a:gd name="connsiteY3338" fmla="*/ 5313507 h 6831204"/>
              <a:gd name="connsiteX3339" fmla="*/ 315582 w 4865539"/>
              <a:gd name="connsiteY3339" fmla="*/ 5252452 h 6831204"/>
              <a:gd name="connsiteX3340" fmla="*/ 311957 w 4865539"/>
              <a:gd name="connsiteY3340" fmla="*/ 5245007 h 6831204"/>
              <a:gd name="connsiteX3341" fmla="*/ 308331 w 4865539"/>
              <a:gd name="connsiteY3341" fmla="*/ 5237562 h 6831204"/>
              <a:gd name="connsiteX3342" fmla="*/ 304705 w 4865539"/>
              <a:gd name="connsiteY3342" fmla="*/ 5229619 h 6831204"/>
              <a:gd name="connsiteX3343" fmla="*/ 301271 w 4865539"/>
              <a:gd name="connsiteY3343" fmla="*/ 5221180 h 6831204"/>
              <a:gd name="connsiteX3344" fmla="*/ 299746 w 4865539"/>
              <a:gd name="connsiteY3344" fmla="*/ 5216218 h 6831204"/>
              <a:gd name="connsiteX3345" fmla="*/ 298027 w 4865539"/>
              <a:gd name="connsiteY3345" fmla="*/ 5210262 h 6831204"/>
              <a:gd name="connsiteX3346" fmla="*/ 296121 w 4865539"/>
              <a:gd name="connsiteY3346" fmla="*/ 5203808 h 6831204"/>
              <a:gd name="connsiteX3347" fmla="*/ 294594 w 4865539"/>
              <a:gd name="connsiteY3347" fmla="*/ 5197851 h 6831204"/>
              <a:gd name="connsiteX3348" fmla="*/ 292877 w 4865539"/>
              <a:gd name="connsiteY3348" fmla="*/ 5189910 h 6831204"/>
              <a:gd name="connsiteX3349" fmla="*/ 291350 w 4865539"/>
              <a:gd name="connsiteY3349" fmla="*/ 5181969 h 6831204"/>
              <a:gd name="connsiteX3350" fmla="*/ 289823 w 4865539"/>
              <a:gd name="connsiteY3350" fmla="*/ 5172536 h 6831204"/>
              <a:gd name="connsiteX3351" fmla="*/ 288489 w 4865539"/>
              <a:gd name="connsiteY3351" fmla="*/ 5162608 h 6831204"/>
              <a:gd name="connsiteX3352" fmla="*/ 290015 w 4865539"/>
              <a:gd name="connsiteY3352" fmla="*/ 5159629 h 6831204"/>
              <a:gd name="connsiteX3353" fmla="*/ 291350 w 4865539"/>
              <a:gd name="connsiteY3353" fmla="*/ 5156652 h 6831204"/>
              <a:gd name="connsiteX3354" fmla="*/ 292305 w 4865539"/>
              <a:gd name="connsiteY3354" fmla="*/ 5153177 h 6831204"/>
              <a:gd name="connsiteX3355" fmla="*/ 292877 w 4865539"/>
              <a:gd name="connsiteY3355" fmla="*/ 5148709 h 6831204"/>
              <a:gd name="connsiteX3356" fmla="*/ 293450 w 4865539"/>
              <a:gd name="connsiteY3356" fmla="*/ 5144243 h 6831204"/>
              <a:gd name="connsiteX3357" fmla="*/ 293450 w 4865539"/>
              <a:gd name="connsiteY3357" fmla="*/ 5138783 h 6831204"/>
              <a:gd name="connsiteX3358" fmla="*/ 293067 w 4865539"/>
              <a:gd name="connsiteY3358" fmla="*/ 5133819 h 6831204"/>
              <a:gd name="connsiteX3359" fmla="*/ 292686 w 4865539"/>
              <a:gd name="connsiteY3359" fmla="*/ 5128359 h 6831204"/>
              <a:gd name="connsiteX3360" fmla="*/ 293450 w 4865539"/>
              <a:gd name="connsiteY3360" fmla="*/ 5127367 h 6831204"/>
              <a:gd name="connsiteX3361" fmla="*/ 294022 w 4865539"/>
              <a:gd name="connsiteY3361" fmla="*/ 5128359 h 6831204"/>
              <a:gd name="connsiteX3362" fmla="*/ 294594 w 4865539"/>
              <a:gd name="connsiteY3362" fmla="*/ 5128855 h 6831204"/>
              <a:gd name="connsiteX3363" fmla="*/ 295357 w 4865539"/>
              <a:gd name="connsiteY3363" fmla="*/ 5129846 h 6831204"/>
              <a:gd name="connsiteX3364" fmla="*/ 296500 w 4865539"/>
              <a:gd name="connsiteY3364" fmla="*/ 5132825 h 6831204"/>
              <a:gd name="connsiteX3365" fmla="*/ 297455 w 4865539"/>
              <a:gd name="connsiteY3365" fmla="*/ 5137293 h 6831204"/>
              <a:gd name="connsiteX3366" fmla="*/ 299746 w 4865539"/>
              <a:gd name="connsiteY3366" fmla="*/ 5147717 h 6831204"/>
              <a:gd name="connsiteX3367" fmla="*/ 301653 w 4865539"/>
              <a:gd name="connsiteY3367" fmla="*/ 5158637 h 6831204"/>
              <a:gd name="connsiteX3368" fmla="*/ 302990 w 4865539"/>
              <a:gd name="connsiteY3368" fmla="*/ 5142753 h 6831204"/>
              <a:gd name="connsiteX3369" fmla="*/ 304135 w 4865539"/>
              <a:gd name="connsiteY3369" fmla="*/ 5128855 h 6831204"/>
              <a:gd name="connsiteX3370" fmla="*/ 304516 w 4865539"/>
              <a:gd name="connsiteY3370" fmla="*/ 5115452 h 6831204"/>
              <a:gd name="connsiteX3371" fmla="*/ 304705 w 4865539"/>
              <a:gd name="connsiteY3371" fmla="*/ 5103042 h 6831204"/>
              <a:gd name="connsiteX3372" fmla="*/ 304516 w 4865539"/>
              <a:gd name="connsiteY3372" fmla="*/ 5090633 h 6831204"/>
              <a:gd name="connsiteX3373" fmla="*/ 303942 w 4865539"/>
              <a:gd name="connsiteY3373" fmla="*/ 5078719 h 6831204"/>
              <a:gd name="connsiteX3374" fmla="*/ 302990 w 4865539"/>
              <a:gd name="connsiteY3374" fmla="*/ 5066808 h 6831204"/>
              <a:gd name="connsiteX3375" fmla="*/ 301653 w 4865539"/>
              <a:gd name="connsiteY3375" fmla="*/ 5053903 h 6831204"/>
              <a:gd name="connsiteX3376" fmla="*/ 299935 w 4865539"/>
              <a:gd name="connsiteY3376" fmla="*/ 5041491 h 6831204"/>
              <a:gd name="connsiteX3377" fmla="*/ 298027 w 4865539"/>
              <a:gd name="connsiteY3377" fmla="*/ 5027594 h 6831204"/>
              <a:gd name="connsiteX3378" fmla="*/ 292877 w 4865539"/>
              <a:gd name="connsiteY3378" fmla="*/ 4997314 h 6831204"/>
              <a:gd name="connsiteX3379" fmla="*/ 286581 w 4865539"/>
              <a:gd name="connsiteY3379" fmla="*/ 4961575 h 6831204"/>
              <a:gd name="connsiteX3380" fmla="*/ 279139 w 4865539"/>
              <a:gd name="connsiteY3380" fmla="*/ 4918887 h 6831204"/>
              <a:gd name="connsiteX3381" fmla="*/ 277421 w 4865539"/>
              <a:gd name="connsiteY3381" fmla="*/ 4919879 h 6831204"/>
              <a:gd name="connsiteX3382" fmla="*/ 276468 w 4865539"/>
              <a:gd name="connsiteY3382" fmla="*/ 4921368 h 6831204"/>
              <a:gd name="connsiteX3383" fmla="*/ 276086 w 4865539"/>
              <a:gd name="connsiteY3383" fmla="*/ 4922360 h 6831204"/>
              <a:gd name="connsiteX3384" fmla="*/ 275133 w 4865539"/>
              <a:gd name="connsiteY3384" fmla="*/ 4925339 h 6831204"/>
              <a:gd name="connsiteX3385" fmla="*/ 274750 w 4865539"/>
              <a:gd name="connsiteY3385" fmla="*/ 4928318 h 6831204"/>
              <a:gd name="connsiteX3386" fmla="*/ 274750 w 4865539"/>
              <a:gd name="connsiteY3386" fmla="*/ 4932288 h 6831204"/>
              <a:gd name="connsiteX3387" fmla="*/ 274750 w 4865539"/>
              <a:gd name="connsiteY3387" fmla="*/ 4937254 h 6831204"/>
              <a:gd name="connsiteX3388" fmla="*/ 275323 w 4865539"/>
              <a:gd name="connsiteY3388" fmla="*/ 4946187 h 6831204"/>
              <a:gd name="connsiteX3389" fmla="*/ 275896 w 4865539"/>
              <a:gd name="connsiteY3389" fmla="*/ 4955122 h 6831204"/>
              <a:gd name="connsiteX3390" fmla="*/ 275896 w 4865539"/>
              <a:gd name="connsiteY3390" fmla="*/ 4960086 h 6831204"/>
              <a:gd name="connsiteX3391" fmla="*/ 275514 w 4865539"/>
              <a:gd name="connsiteY3391" fmla="*/ 4964056 h 6831204"/>
              <a:gd name="connsiteX3392" fmla="*/ 274940 w 4865539"/>
              <a:gd name="connsiteY3392" fmla="*/ 4966539 h 6831204"/>
              <a:gd name="connsiteX3393" fmla="*/ 274559 w 4865539"/>
              <a:gd name="connsiteY3393" fmla="*/ 4968525 h 6831204"/>
              <a:gd name="connsiteX3394" fmla="*/ 273988 w 4865539"/>
              <a:gd name="connsiteY3394" fmla="*/ 4969516 h 6831204"/>
              <a:gd name="connsiteX3395" fmla="*/ 273416 w 4865539"/>
              <a:gd name="connsiteY3395" fmla="*/ 4970510 h 6831204"/>
              <a:gd name="connsiteX3396" fmla="*/ 272463 w 4865539"/>
              <a:gd name="connsiteY3396" fmla="*/ 4971501 h 6831204"/>
              <a:gd name="connsiteX3397" fmla="*/ 270553 w 4865539"/>
              <a:gd name="connsiteY3397" fmla="*/ 4971999 h 6831204"/>
              <a:gd name="connsiteX3398" fmla="*/ 270553 w 4865539"/>
              <a:gd name="connsiteY3398" fmla="*/ 4961077 h 6831204"/>
              <a:gd name="connsiteX3399" fmla="*/ 270553 w 4865539"/>
              <a:gd name="connsiteY3399" fmla="*/ 4953136 h 6831204"/>
              <a:gd name="connsiteX3400" fmla="*/ 270553 w 4865539"/>
              <a:gd name="connsiteY3400" fmla="*/ 4946187 h 6831204"/>
              <a:gd name="connsiteX3401" fmla="*/ 270553 w 4865539"/>
              <a:gd name="connsiteY3401" fmla="*/ 4940727 h 6831204"/>
              <a:gd name="connsiteX3402" fmla="*/ 269980 w 4865539"/>
              <a:gd name="connsiteY3402" fmla="*/ 4935269 h 6831204"/>
              <a:gd name="connsiteX3403" fmla="*/ 268836 w 4865539"/>
              <a:gd name="connsiteY3403" fmla="*/ 4928318 h 6831204"/>
              <a:gd name="connsiteX3404" fmla="*/ 266738 w 4865539"/>
              <a:gd name="connsiteY3404" fmla="*/ 4920375 h 6831204"/>
              <a:gd name="connsiteX3405" fmla="*/ 264067 w 4865539"/>
              <a:gd name="connsiteY3405" fmla="*/ 4909950 h 6831204"/>
              <a:gd name="connsiteX3406" fmla="*/ 264638 w 4865539"/>
              <a:gd name="connsiteY3406" fmla="*/ 4908463 h 6831204"/>
              <a:gd name="connsiteX3407" fmla="*/ 265211 w 4865539"/>
              <a:gd name="connsiteY3407" fmla="*/ 4907471 h 6831204"/>
              <a:gd name="connsiteX3408" fmla="*/ 265975 w 4865539"/>
              <a:gd name="connsiteY3408" fmla="*/ 4906974 h 6831204"/>
              <a:gd name="connsiteX3409" fmla="*/ 266738 w 4865539"/>
              <a:gd name="connsiteY3409" fmla="*/ 4906974 h 6831204"/>
              <a:gd name="connsiteX3410" fmla="*/ 267882 w 4865539"/>
              <a:gd name="connsiteY3410" fmla="*/ 4906974 h 6831204"/>
              <a:gd name="connsiteX3411" fmla="*/ 269217 w 4865539"/>
              <a:gd name="connsiteY3411" fmla="*/ 4908463 h 6831204"/>
              <a:gd name="connsiteX3412" fmla="*/ 270553 w 4865539"/>
              <a:gd name="connsiteY3412" fmla="*/ 4909950 h 6831204"/>
              <a:gd name="connsiteX3413" fmla="*/ 271698 w 4865539"/>
              <a:gd name="connsiteY3413" fmla="*/ 4910944 h 6831204"/>
              <a:gd name="connsiteX3414" fmla="*/ 273033 w 4865539"/>
              <a:gd name="connsiteY3414" fmla="*/ 4911442 h 6831204"/>
              <a:gd name="connsiteX3415" fmla="*/ 273606 w 4865539"/>
              <a:gd name="connsiteY3415" fmla="*/ 4911442 h 6831204"/>
              <a:gd name="connsiteX3416" fmla="*/ 274369 w 4865539"/>
              <a:gd name="connsiteY3416" fmla="*/ 4910944 h 6831204"/>
              <a:gd name="connsiteX3417" fmla="*/ 272843 w 4865539"/>
              <a:gd name="connsiteY3417" fmla="*/ 4906478 h 6831204"/>
              <a:gd name="connsiteX3418" fmla="*/ 271508 w 4865539"/>
              <a:gd name="connsiteY3418" fmla="*/ 4902505 h 6831204"/>
              <a:gd name="connsiteX3419" fmla="*/ 270362 w 4865539"/>
              <a:gd name="connsiteY3419" fmla="*/ 4897541 h 6831204"/>
              <a:gd name="connsiteX3420" fmla="*/ 269217 w 4865539"/>
              <a:gd name="connsiteY3420" fmla="*/ 4893573 h 6831204"/>
              <a:gd name="connsiteX3421" fmla="*/ 268646 w 4865539"/>
              <a:gd name="connsiteY3421" fmla="*/ 4889102 h 6831204"/>
              <a:gd name="connsiteX3422" fmla="*/ 267882 w 4865539"/>
              <a:gd name="connsiteY3422" fmla="*/ 4885132 h 6831204"/>
              <a:gd name="connsiteX3423" fmla="*/ 266738 w 4865539"/>
              <a:gd name="connsiteY3423" fmla="*/ 4876695 h 6831204"/>
              <a:gd name="connsiteX3424" fmla="*/ 266356 w 4865539"/>
              <a:gd name="connsiteY3424" fmla="*/ 4868256 h 6831204"/>
              <a:gd name="connsiteX3425" fmla="*/ 266356 w 4865539"/>
              <a:gd name="connsiteY3425" fmla="*/ 4859321 h 6831204"/>
              <a:gd name="connsiteX3426" fmla="*/ 266356 w 4865539"/>
              <a:gd name="connsiteY3426" fmla="*/ 4851378 h 6831204"/>
              <a:gd name="connsiteX3427" fmla="*/ 266546 w 4865539"/>
              <a:gd name="connsiteY3427" fmla="*/ 4842940 h 6831204"/>
              <a:gd name="connsiteX3428" fmla="*/ 266738 w 4865539"/>
              <a:gd name="connsiteY3428" fmla="*/ 4834503 h 6831204"/>
              <a:gd name="connsiteX3429" fmla="*/ 266738 w 4865539"/>
              <a:gd name="connsiteY3429" fmla="*/ 4826560 h 6831204"/>
              <a:gd name="connsiteX3430" fmla="*/ 266546 w 4865539"/>
              <a:gd name="connsiteY3430" fmla="*/ 4818123 h 6831204"/>
              <a:gd name="connsiteX3431" fmla="*/ 265975 w 4865539"/>
              <a:gd name="connsiteY3431" fmla="*/ 4809186 h 6831204"/>
              <a:gd name="connsiteX3432" fmla="*/ 265592 w 4865539"/>
              <a:gd name="connsiteY3432" fmla="*/ 4805216 h 6831204"/>
              <a:gd name="connsiteX3433" fmla="*/ 264829 w 4865539"/>
              <a:gd name="connsiteY3433" fmla="*/ 4801245 h 6831204"/>
              <a:gd name="connsiteX3434" fmla="*/ 264256 w 4865539"/>
              <a:gd name="connsiteY3434" fmla="*/ 4796777 h 6831204"/>
              <a:gd name="connsiteX3435" fmla="*/ 263302 w 4865539"/>
              <a:gd name="connsiteY3435" fmla="*/ 4792806 h 6831204"/>
              <a:gd name="connsiteX3436" fmla="*/ 261968 w 4865539"/>
              <a:gd name="connsiteY3436" fmla="*/ 4788340 h 6831204"/>
              <a:gd name="connsiteX3437" fmla="*/ 260821 w 4865539"/>
              <a:gd name="connsiteY3437" fmla="*/ 4784367 h 6831204"/>
              <a:gd name="connsiteX3438" fmla="*/ 259298 w 4865539"/>
              <a:gd name="connsiteY3438" fmla="*/ 4780397 h 6831204"/>
              <a:gd name="connsiteX3439" fmla="*/ 257579 w 4865539"/>
              <a:gd name="connsiteY3439" fmla="*/ 4775931 h 6831204"/>
              <a:gd name="connsiteX3440" fmla="*/ 257006 w 4865539"/>
              <a:gd name="connsiteY3440" fmla="*/ 4767492 h 6831204"/>
              <a:gd name="connsiteX3441" fmla="*/ 257006 w 4865539"/>
              <a:gd name="connsiteY3441" fmla="*/ 4762528 h 6831204"/>
              <a:gd name="connsiteX3442" fmla="*/ 257197 w 4865539"/>
              <a:gd name="connsiteY3442" fmla="*/ 4761038 h 6831204"/>
              <a:gd name="connsiteX3443" fmla="*/ 257388 w 4865539"/>
              <a:gd name="connsiteY3443" fmla="*/ 4759551 h 6831204"/>
              <a:gd name="connsiteX3444" fmla="*/ 257771 w 4865539"/>
              <a:gd name="connsiteY3444" fmla="*/ 4758555 h 6831204"/>
              <a:gd name="connsiteX3445" fmla="*/ 258342 w 4865539"/>
              <a:gd name="connsiteY3445" fmla="*/ 4758555 h 6831204"/>
              <a:gd name="connsiteX3446" fmla="*/ 259298 w 4865539"/>
              <a:gd name="connsiteY3446" fmla="*/ 4758555 h 6831204"/>
              <a:gd name="connsiteX3447" fmla="*/ 260632 w 4865539"/>
              <a:gd name="connsiteY3447" fmla="*/ 4760045 h 6831204"/>
              <a:gd name="connsiteX3448" fmla="*/ 261968 w 4865539"/>
              <a:gd name="connsiteY3448" fmla="*/ 4762528 h 6831204"/>
              <a:gd name="connsiteX3449" fmla="*/ 263495 w 4865539"/>
              <a:gd name="connsiteY3449" fmla="*/ 4765507 h 6831204"/>
              <a:gd name="connsiteX3450" fmla="*/ 266356 w 4865539"/>
              <a:gd name="connsiteY3450" fmla="*/ 4770966 h 6831204"/>
              <a:gd name="connsiteX3451" fmla="*/ 267691 w 4865539"/>
              <a:gd name="connsiteY3451" fmla="*/ 4773448 h 6831204"/>
              <a:gd name="connsiteX3452" fmla="*/ 268836 w 4865539"/>
              <a:gd name="connsiteY3452" fmla="*/ 4774441 h 6831204"/>
              <a:gd name="connsiteX3453" fmla="*/ 269217 w 4865539"/>
              <a:gd name="connsiteY3453" fmla="*/ 4774441 h 6831204"/>
              <a:gd name="connsiteX3454" fmla="*/ 269409 w 4865539"/>
              <a:gd name="connsiteY3454" fmla="*/ 4774441 h 6831204"/>
              <a:gd name="connsiteX3455" fmla="*/ 269599 w 4865539"/>
              <a:gd name="connsiteY3455" fmla="*/ 4773448 h 6831204"/>
              <a:gd name="connsiteX3456" fmla="*/ 269980 w 4865539"/>
              <a:gd name="connsiteY3456" fmla="*/ 4772454 h 6831204"/>
              <a:gd name="connsiteX3457" fmla="*/ 269599 w 4865539"/>
              <a:gd name="connsiteY3457" fmla="*/ 4768483 h 6831204"/>
              <a:gd name="connsiteX3458" fmla="*/ 269026 w 4865539"/>
              <a:gd name="connsiteY3458" fmla="*/ 4762030 h 6831204"/>
              <a:gd name="connsiteX3459" fmla="*/ 269599 w 4865539"/>
              <a:gd name="connsiteY3459" fmla="*/ 4762030 h 6831204"/>
              <a:gd name="connsiteX3460" fmla="*/ 270362 w 4865539"/>
              <a:gd name="connsiteY3460" fmla="*/ 4762528 h 6831204"/>
              <a:gd name="connsiteX3461" fmla="*/ 271698 w 4865539"/>
              <a:gd name="connsiteY3461" fmla="*/ 4763521 h 6831204"/>
              <a:gd name="connsiteX3462" fmla="*/ 272843 w 4865539"/>
              <a:gd name="connsiteY3462" fmla="*/ 4766498 h 6831204"/>
              <a:gd name="connsiteX3463" fmla="*/ 273606 w 4865539"/>
              <a:gd name="connsiteY3463" fmla="*/ 4770469 h 6831204"/>
              <a:gd name="connsiteX3464" fmla="*/ 274750 w 4865539"/>
              <a:gd name="connsiteY3464" fmla="*/ 4774939 h 6831204"/>
              <a:gd name="connsiteX3465" fmla="*/ 275514 w 4865539"/>
              <a:gd name="connsiteY3465" fmla="*/ 4780397 h 6831204"/>
              <a:gd name="connsiteX3466" fmla="*/ 277421 w 4865539"/>
              <a:gd name="connsiteY3466" fmla="*/ 4792806 h 6831204"/>
              <a:gd name="connsiteX3467" fmla="*/ 280667 w 4865539"/>
              <a:gd name="connsiteY3467" fmla="*/ 4820108 h 6831204"/>
              <a:gd name="connsiteX3468" fmla="*/ 282192 w 4865539"/>
              <a:gd name="connsiteY3468" fmla="*/ 4832020 h 6831204"/>
              <a:gd name="connsiteX3469" fmla="*/ 283336 w 4865539"/>
              <a:gd name="connsiteY3469" fmla="*/ 4837977 h 6831204"/>
              <a:gd name="connsiteX3470" fmla="*/ 284100 w 4865539"/>
              <a:gd name="connsiteY3470" fmla="*/ 4842444 h 6831204"/>
              <a:gd name="connsiteX3471" fmla="*/ 285626 w 4865539"/>
              <a:gd name="connsiteY3471" fmla="*/ 4839963 h 6831204"/>
              <a:gd name="connsiteX3472" fmla="*/ 286769 w 4865539"/>
              <a:gd name="connsiteY3472" fmla="*/ 4837977 h 6831204"/>
              <a:gd name="connsiteX3473" fmla="*/ 287726 w 4865539"/>
              <a:gd name="connsiteY3473" fmla="*/ 4835496 h 6831204"/>
              <a:gd name="connsiteX3474" fmla="*/ 288489 w 4865539"/>
              <a:gd name="connsiteY3474" fmla="*/ 4832517 h 6831204"/>
              <a:gd name="connsiteX3475" fmla="*/ 289060 w 4865539"/>
              <a:gd name="connsiteY3475" fmla="*/ 4830034 h 6831204"/>
              <a:gd name="connsiteX3476" fmla="*/ 289441 w 4865539"/>
              <a:gd name="connsiteY3476" fmla="*/ 4826560 h 6831204"/>
              <a:gd name="connsiteX3477" fmla="*/ 289634 w 4865539"/>
              <a:gd name="connsiteY3477" fmla="*/ 4823087 h 6831204"/>
              <a:gd name="connsiteX3478" fmla="*/ 289634 w 4865539"/>
              <a:gd name="connsiteY3478" fmla="*/ 4819610 h 6831204"/>
              <a:gd name="connsiteX3479" fmla="*/ 289441 w 4865539"/>
              <a:gd name="connsiteY3479" fmla="*/ 4812165 h 6831204"/>
              <a:gd name="connsiteX3480" fmla="*/ 288680 w 4865539"/>
              <a:gd name="connsiteY3480" fmla="*/ 4804720 h 6831204"/>
              <a:gd name="connsiteX3481" fmla="*/ 287535 w 4865539"/>
              <a:gd name="connsiteY3481" fmla="*/ 4796281 h 6831204"/>
              <a:gd name="connsiteX3482" fmla="*/ 286198 w 4865539"/>
              <a:gd name="connsiteY3482" fmla="*/ 4788340 h 6831204"/>
              <a:gd name="connsiteX3483" fmla="*/ 282764 w 4865539"/>
              <a:gd name="connsiteY3483" fmla="*/ 4770966 h 6831204"/>
              <a:gd name="connsiteX3484" fmla="*/ 279711 w 4865539"/>
              <a:gd name="connsiteY3484" fmla="*/ 4754089 h 6831204"/>
              <a:gd name="connsiteX3485" fmla="*/ 278757 w 4865539"/>
              <a:gd name="connsiteY3485" fmla="*/ 4746148 h 6831204"/>
              <a:gd name="connsiteX3486" fmla="*/ 277803 w 4865539"/>
              <a:gd name="connsiteY3486" fmla="*/ 4738701 h 6831204"/>
              <a:gd name="connsiteX3487" fmla="*/ 277041 w 4865539"/>
              <a:gd name="connsiteY3487" fmla="*/ 4731255 h 6831204"/>
              <a:gd name="connsiteX3488" fmla="*/ 277041 w 4865539"/>
              <a:gd name="connsiteY3488" fmla="*/ 4727781 h 6831204"/>
              <a:gd name="connsiteX3489" fmla="*/ 277041 w 4865539"/>
              <a:gd name="connsiteY3489" fmla="*/ 4724802 h 6831204"/>
              <a:gd name="connsiteX3490" fmla="*/ 279903 w 4865539"/>
              <a:gd name="connsiteY3490" fmla="*/ 4732745 h 6831204"/>
              <a:gd name="connsiteX3491" fmla="*/ 282001 w 4865539"/>
              <a:gd name="connsiteY3491" fmla="*/ 4738205 h 6831204"/>
              <a:gd name="connsiteX3492" fmla="*/ 282764 w 4865539"/>
              <a:gd name="connsiteY3492" fmla="*/ 4739694 h 6831204"/>
              <a:gd name="connsiteX3493" fmla="*/ 283719 w 4865539"/>
              <a:gd name="connsiteY3493" fmla="*/ 4740190 h 6831204"/>
              <a:gd name="connsiteX3494" fmla="*/ 284291 w 4865539"/>
              <a:gd name="connsiteY3494" fmla="*/ 4740688 h 6831204"/>
              <a:gd name="connsiteX3495" fmla="*/ 284863 w 4865539"/>
              <a:gd name="connsiteY3495" fmla="*/ 4740190 h 6831204"/>
              <a:gd name="connsiteX3496" fmla="*/ 285244 w 4865539"/>
              <a:gd name="connsiteY3496" fmla="*/ 4739694 h 6831204"/>
              <a:gd name="connsiteX3497" fmla="*/ 285626 w 4865539"/>
              <a:gd name="connsiteY3497" fmla="*/ 4738701 h 6831204"/>
              <a:gd name="connsiteX3498" fmla="*/ 286389 w 4865539"/>
              <a:gd name="connsiteY3498" fmla="*/ 4735226 h 6831204"/>
              <a:gd name="connsiteX3499" fmla="*/ 286769 w 4865539"/>
              <a:gd name="connsiteY3499" fmla="*/ 4730760 h 6831204"/>
              <a:gd name="connsiteX3500" fmla="*/ 286962 w 4865539"/>
              <a:gd name="connsiteY3500" fmla="*/ 4724802 h 6831204"/>
              <a:gd name="connsiteX3501" fmla="*/ 287726 w 4865539"/>
              <a:gd name="connsiteY3501" fmla="*/ 4713882 h 6831204"/>
              <a:gd name="connsiteX3502" fmla="*/ 288107 w 4865539"/>
              <a:gd name="connsiteY3502" fmla="*/ 4708920 h 6831204"/>
              <a:gd name="connsiteX3503" fmla="*/ 288680 w 4865539"/>
              <a:gd name="connsiteY3503" fmla="*/ 4704451 h 6831204"/>
              <a:gd name="connsiteX3504" fmla="*/ 289060 w 4865539"/>
              <a:gd name="connsiteY3504" fmla="*/ 4702466 h 6831204"/>
              <a:gd name="connsiteX3505" fmla="*/ 289634 w 4865539"/>
              <a:gd name="connsiteY3505" fmla="*/ 4701472 h 6831204"/>
              <a:gd name="connsiteX3506" fmla="*/ 290015 w 4865539"/>
              <a:gd name="connsiteY3506" fmla="*/ 4700977 h 6831204"/>
              <a:gd name="connsiteX3507" fmla="*/ 290780 w 4865539"/>
              <a:gd name="connsiteY3507" fmla="*/ 4700481 h 6831204"/>
              <a:gd name="connsiteX3508" fmla="*/ 291541 w 4865539"/>
              <a:gd name="connsiteY3508" fmla="*/ 4700481 h 6831204"/>
              <a:gd name="connsiteX3509" fmla="*/ 292495 w 4865539"/>
              <a:gd name="connsiteY3509" fmla="*/ 4700977 h 6831204"/>
              <a:gd name="connsiteX3510" fmla="*/ 293450 w 4865539"/>
              <a:gd name="connsiteY3510" fmla="*/ 4702466 h 6831204"/>
              <a:gd name="connsiteX3511" fmla="*/ 294594 w 4865539"/>
              <a:gd name="connsiteY3511" fmla="*/ 4704451 h 6831204"/>
              <a:gd name="connsiteX3512" fmla="*/ 292686 w 4865539"/>
              <a:gd name="connsiteY3512" fmla="*/ 4691048 h 6831204"/>
              <a:gd name="connsiteX3513" fmla="*/ 290968 w 4865539"/>
              <a:gd name="connsiteY3513" fmla="*/ 4679633 h 6831204"/>
              <a:gd name="connsiteX3514" fmla="*/ 289252 w 4865539"/>
              <a:gd name="connsiteY3514" fmla="*/ 4670200 h 6831204"/>
              <a:gd name="connsiteX3515" fmla="*/ 287535 w 4865539"/>
              <a:gd name="connsiteY3515" fmla="*/ 4661763 h 6831204"/>
              <a:gd name="connsiteX3516" fmla="*/ 284100 w 4865539"/>
              <a:gd name="connsiteY3516" fmla="*/ 4647863 h 6831204"/>
              <a:gd name="connsiteX3517" fmla="*/ 281428 w 4865539"/>
              <a:gd name="connsiteY3517" fmla="*/ 4636447 h 6831204"/>
              <a:gd name="connsiteX3518" fmla="*/ 280474 w 4865539"/>
              <a:gd name="connsiteY3518" fmla="*/ 4630987 h 6831204"/>
              <a:gd name="connsiteX3519" fmla="*/ 279522 w 4865539"/>
              <a:gd name="connsiteY3519" fmla="*/ 4625527 h 6831204"/>
              <a:gd name="connsiteX3520" fmla="*/ 279139 w 4865539"/>
              <a:gd name="connsiteY3520" fmla="*/ 4620563 h 6831204"/>
              <a:gd name="connsiteX3521" fmla="*/ 278757 w 4865539"/>
              <a:gd name="connsiteY3521" fmla="*/ 4614607 h 6831204"/>
              <a:gd name="connsiteX3522" fmla="*/ 278757 w 4865539"/>
              <a:gd name="connsiteY3522" fmla="*/ 4608153 h 6831204"/>
              <a:gd name="connsiteX3523" fmla="*/ 279139 w 4865539"/>
              <a:gd name="connsiteY3523" fmla="*/ 4600708 h 6831204"/>
              <a:gd name="connsiteX3524" fmla="*/ 279711 w 4865539"/>
              <a:gd name="connsiteY3524" fmla="*/ 4592269 h 6831204"/>
              <a:gd name="connsiteX3525" fmla="*/ 280857 w 4865539"/>
              <a:gd name="connsiteY3525" fmla="*/ 4582343 h 6831204"/>
              <a:gd name="connsiteX3526" fmla="*/ 280283 w 4865539"/>
              <a:gd name="connsiteY3526" fmla="*/ 4577379 h 6831204"/>
              <a:gd name="connsiteX3527" fmla="*/ 279522 w 4865539"/>
              <a:gd name="connsiteY3527" fmla="*/ 4571919 h 6831204"/>
              <a:gd name="connsiteX3528" fmla="*/ 278757 w 4865539"/>
              <a:gd name="connsiteY3528" fmla="*/ 4567946 h 6831204"/>
              <a:gd name="connsiteX3529" fmla="*/ 277994 w 4865539"/>
              <a:gd name="connsiteY3529" fmla="*/ 4563976 h 6831204"/>
              <a:gd name="connsiteX3530" fmla="*/ 277041 w 4865539"/>
              <a:gd name="connsiteY3530" fmla="*/ 4560501 h 6831204"/>
              <a:gd name="connsiteX3531" fmla="*/ 276277 w 4865539"/>
              <a:gd name="connsiteY3531" fmla="*/ 4558020 h 6831204"/>
              <a:gd name="connsiteX3532" fmla="*/ 274369 w 4865539"/>
              <a:gd name="connsiteY3532" fmla="*/ 4553056 h 6831204"/>
              <a:gd name="connsiteX3533" fmla="*/ 272270 w 4865539"/>
              <a:gd name="connsiteY3533" fmla="*/ 4550575 h 6831204"/>
              <a:gd name="connsiteX3534" fmla="*/ 270172 w 4865539"/>
              <a:gd name="connsiteY3534" fmla="*/ 4547596 h 6831204"/>
              <a:gd name="connsiteX3535" fmla="*/ 265975 w 4865539"/>
              <a:gd name="connsiteY3535" fmla="*/ 4543128 h 6831204"/>
              <a:gd name="connsiteX3536" fmla="*/ 265021 w 4865539"/>
              <a:gd name="connsiteY3536" fmla="*/ 4543626 h 6831204"/>
              <a:gd name="connsiteX3537" fmla="*/ 264256 w 4865539"/>
              <a:gd name="connsiteY3537" fmla="*/ 4545113 h 6831204"/>
              <a:gd name="connsiteX3538" fmla="*/ 263685 w 4865539"/>
              <a:gd name="connsiteY3538" fmla="*/ 4547596 h 6831204"/>
              <a:gd name="connsiteX3539" fmla="*/ 263113 w 4865539"/>
              <a:gd name="connsiteY3539" fmla="*/ 4550575 h 6831204"/>
              <a:gd name="connsiteX3540" fmla="*/ 262921 w 4865539"/>
              <a:gd name="connsiteY3540" fmla="*/ 4554050 h 6831204"/>
              <a:gd name="connsiteX3541" fmla="*/ 262731 w 4865539"/>
              <a:gd name="connsiteY3541" fmla="*/ 4558020 h 6831204"/>
              <a:gd name="connsiteX3542" fmla="*/ 262921 w 4865539"/>
              <a:gd name="connsiteY3542" fmla="*/ 4566955 h 6831204"/>
              <a:gd name="connsiteX3543" fmla="*/ 263302 w 4865539"/>
              <a:gd name="connsiteY3543" fmla="*/ 4576385 h 6831204"/>
              <a:gd name="connsiteX3544" fmla="*/ 264256 w 4865539"/>
              <a:gd name="connsiteY3544" fmla="*/ 4586809 h 6831204"/>
              <a:gd name="connsiteX3545" fmla="*/ 264829 w 4865539"/>
              <a:gd name="connsiteY3545" fmla="*/ 4590782 h 6831204"/>
              <a:gd name="connsiteX3546" fmla="*/ 265592 w 4865539"/>
              <a:gd name="connsiteY3546" fmla="*/ 4595246 h 6831204"/>
              <a:gd name="connsiteX3547" fmla="*/ 266356 w 4865539"/>
              <a:gd name="connsiteY3547" fmla="*/ 4598723 h 6831204"/>
              <a:gd name="connsiteX3548" fmla="*/ 267309 w 4865539"/>
              <a:gd name="connsiteY3548" fmla="*/ 4602198 h 6831204"/>
              <a:gd name="connsiteX3549" fmla="*/ 265784 w 4865539"/>
              <a:gd name="connsiteY3549" fmla="*/ 4599219 h 6831204"/>
              <a:gd name="connsiteX3550" fmla="*/ 264256 w 4865539"/>
              <a:gd name="connsiteY3550" fmla="*/ 4596240 h 6831204"/>
              <a:gd name="connsiteX3551" fmla="*/ 263113 w 4865539"/>
              <a:gd name="connsiteY3551" fmla="*/ 4592767 h 6831204"/>
              <a:gd name="connsiteX3552" fmla="*/ 262158 w 4865539"/>
              <a:gd name="connsiteY3552" fmla="*/ 4588795 h 6831204"/>
              <a:gd name="connsiteX3553" fmla="*/ 261397 w 4865539"/>
              <a:gd name="connsiteY3553" fmla="*/ 4583832 h 6831204"/>
              <a:gd name="connsiteX3554" fmla="*/ 260632 w 4865539"/>
              <a:gd name="connsiteY3554" fmla="*/ 4578866 h 6831204"/>
              <a:gd name="connsiteX3555" fmla="*/ 260249 w 4865539"/>
              <a:gd name="connsiteY3555" fmla="*/ 4573904 h 6831204"/>
              <a:gd name="connsiteX3556" fmla="*/ 259869 w 4865539"/>
              <a:gd name="connsiteY3556" fmla="*/ 4567946 h 6831204"/>
              <a:gd name="connsiteX3557" fmla="*/ 259679 w 4865539"/>
              <a:gd name="connsiteY3557" fmla="*/ 4555537 h 6831204"/>
              <a:gd name="connsiteX3558" fmla="*/ 259679 w 4865539"/>
              <a:gd name="connsiteY3558" fmla="*/ 4542632 h 6831204"/>
              <a:gd name="connsiteX3559" fmla="*/ 260060 w 4865539"/>
              <a:gd name="connsiteY3559" fmla="*/ 4527741 h 6831204"/>
              <a:gd name="connsiteX3560" fmla="*/ 260632 w 4865539"/>
              <a:gd name="connsiteY3560" fmla="*/ 4511360 h 6831204"/>
              <a:gd name="connsiteX3561" fmla="*/ 261968 w 4865539"/>
              <a:gd name="connsiteY3561" fmla="*/ 4478102 h 6831204"/>
              <a:gd name="connsiteX3562" fmla="*/ 262731 w 4865539"/>
              <a:gd name="connsiteY3562" fmla="*/ 4460233 h 6831204"/>
              <a:gd name="connsiteX3563" fmla="*/ 263113 w 4865539"/>
              <a:gd name="connsiteY3563" fmla="*/ 4441868 h 6831204"/>
              <a:gd name="connsiteX3564" fmla="*/ 263302 w 4865539"/>
              <a:gd name="connsiteY3564" fmla="*/ 4423998 h 6831204"/>
              <a:gd name="connsiteX3565" fmla="*/ 263113 w 4865539"/>
              <a:gd name="connsiteY3565" fmla="*/ 4405631 h 6831204"/>
              <a:gd name="connsiteX3566" fmla="*/ 262921 w 4865539"/>
              <a:gd name="connsiteY3566" fmla="*/ 4396199 h 6831204"/>
              <a:gd name="connsiteX3567" fmla="*/ 262348 w 4865539"/>
              <a:gd name="connsiteY3567" fmla="*/ 4386768 h 6831204"/>
              <a:gd name="connsiteX3568" fmla="*/ 261968 w 4865539"/>
              <a:gd name="connsiteY3568" fmla="*/ 4377336 h 6831204"/>
              <a:gd name="connsiteX3569" fmla="*/ 261397 w 4865539"/>
              <a:gd name="connsiteY3569" fmla="*/ 4368403 h 6831204"/>
              <a:gd name="connsiteX3570" fmla="*/ 263685 w 4865539"/>
              <a:gd name="connsiteY3570" fmla="*/ 4372374 h 6831204"/>
              <a:gd name="connsiteX3571" fmla="*/ 265784 w 4865539"/>
              <a:gd name="connsiteY3571" fmla="*/ 4376344 h 6831204"/>
              <a:gd name="connsiteX3572" fmla="*/ 267691 w 4865539"/>
              <a:gd name="connsiteY3572" fmla="*/ 4381806 h 6831204"/>
              <a:gd name="connsiteX3573" fmla="*/ 269599 w 4865539"/>
              <a:gd name="connsiteY3573" fmla="*/ 4386768 h 6831204"/>
              <a:gd name="connsiteX3574" fmla="*/ 271126 w 4865539"/>
              <a:gd name="connsiteY3574" fmla="*/ 4392230 h 6831204"/>
              <a:gd name="connsiteX3575" fmla="*/ 272843 w 4865539"/>
              <a:gd name="connsiteY3575" fmla="*/ 4398684 h 6831204"/>
              <a:gd name="connsiteX3576" fmla="*/ 273988 w 4865539"/>
              <a:gd name="connsiteY3576" fmla="*/ 4405631 h 6831204"/>
              <a:gd name="connsiteX3577" fmla="*/ 275133 w 4865539"/>
              <a:gd name="connsiteY3577" fmla="*/ 4412581 h 6831204"/>
              <a:gd name="connsiteX3578" fmla="*/ 276277 w 4865539"/>
              <a:gd name="connsiteY3578" fmla="*/ 4419530 h 6831204"/>
              <a:gd name="connsiteX3579" fmla="*/ 277041 w 4865539"/>
              <a:gd name="connsiteY3579" fmla="*/ 4427969 h 6831204"/>
              <a:gd name="connsiteX3580" fmla="*/ 278949 w 4865539"/>
              <a:gd name="connsiteY3580" fmla="*/ 4444349 h 6831204"/>
              <a:gd name="connsiteX3581" fmla="*/ 280474 w 4865539"/>
              <a:gd name="connsiteY3581" fmla="*/ 4461226 h 6831204"/>
              <a:gd name="connsiteX3582" fmla="*/ 281810 w 4865539"/>
              <a:gd name="connsiteY3582" fmla="*/ 4479592 h 6831204"/>
              <a:gd name="connsiteX3583" fmla="*/ 283145 w 4865539"/>
              <a:gd name="connsiteY3583" fmla="*/ 4498454 h 6831204"/>
              <a:gd name="connsiteX3584" fmla="*/ 284671 w 4865539"/>
              <a:gd name="connsiteY3584" fmla="*/ 4517317 h 6831204"/>
              <a:gd name="connsiteX3585" fmla="*/ 286389 w 4865539"/>
              <a:gd name="connsiteY3585" fmla="*/ 4536674 h 6831204"/>
              <a:gd name="connsiteX3586" fmla="*/ 288489 w 4865539"/>
              <a:gd name="connsiteY3586" fmla="*/ 4555537 h 6831204"/>
              <a:gd name="connsiteX3587" fmla="*/ 289823 w 4865539"/>
              <a:gd name="connsiteY3587" fmla="*/ 4564472 h 6831204"/>
              <a:gd name="connsiteX3588" fmla="*/ 291350 w 4865539"/>
              <a:gd name="connsiteY3588" fmla="*/ 4574400 h 6831204"/>
              <a:gd name="connsiteX3589" fmla="*/ 292877 w 4865539"/>
              <a:gd name="connsiteY3589" fmla="*/ 4583335 h 6831204"/>
              <a:gd name="connsiteX3590" fmla="*/ 294594 w 4865539"/>
              <a:gd name="connsiteY3590" fmla="*/ 4592269 h 6831204"/>
              <a:gd name="connsiteX3591" fmla="*/ 296693 w 4865539"/>
              <a:gd name="connsiteY3591" fmla="*/ 4601206 h 6831204"/>
              <a:gd name="connsiteX3592" fmla="*/ 298601 w 4865539"/>
              <a:gd name="connsiteY3592" fmla="*/ 4609643 h 6831204"/>
              <a:gd name="connsiteX3593" fmla="*/ 301081 w 4865539"/>
              <a:gd name="connsiteY3593" fmla="*/ 4617586 h 6831204"/>
              <a:gd name="connsiteX3594" fmla="*/ 303752 w 4865539"/>
              <a:gd name="connsiteY3594" fmla="*/ 4625527 h 6831204"/>
              <a:gd name="connsiteX3595" fmla="*/ 302990 w 4865539"/>
              <a:gd name="connsiteY3595" fmla="*/ 4631980 h 6831204"/>
              <a:gd name="connsiteX3596" fmla="*/ 302798 w 4865539"/>
              <a:gd name="connsiteY3596" fmla="*/ 4637438 h 6831204"/>
              <a:gd name="connsiteX3597" fmla="*/ 302607 w 4865539"/>
              <a:gd name="connsiteY3597" fmla="*/ 4643396 h 6831204"/>
              <a:gd name="connsiteX3598" fmla="*/ 302416 w 4865539"/>
              <a:gd name="connsiteY3598" fmla="*/ 4648360 h 6831204"/>
              <a:gd name="connsiteX3599" fmla="*/ 302607 w 4865539"/>
              <a:gd name="connsiteY3599" fmla="*/ 4652827 h 6831204"/>
              <a:gd name="connsiteX3600" fmla="*/ 302798 w 4865539"/>
              <a:gd name="connsiteY3600" fmla="*/ 4657793 h 6831204"/>
              <a:gd name="connsiteX3601" fmla="*/ 302990 w 4865539"/>
              <a:gd name="connsiteY3601" fmla="*/ 4661763 h 6831204"/>
              <a:gd name="connsiteX3602" fmla="*/ 303370 w 4865539"/>
              <a:gd name="connsiteY3602" fmla="*/ 4665734 h 6831204"/>
              <a:gd name="connsiteX3603" fmla="*/ 304705 w 4865539"/>
              <a:gd name="connsiteY3603" fmla="*/ 4672683 h 6831204"/>
              <a:gd name="connsiteX3604" fmla="*/ 306232 w 4865539"/>
              <a:gd name="connsiteY3604" fmla="*/ 4679135 h 6831204"/>
              <a:gd name="connsiteX3605" fmla="*/ 308331 w 4865539"/>
              <a:gd name="connsiteY3605" fmla="*/ 4685093 h 6831204"/>
              <a:gd name="connsiteX3606" fmla="*/ 310241 w 4865539"/>
              <a:gd name="connsiteY3606" fmla="*/ 4691048 h 6831204"/>
              <a:gd name="connsiteX3607" fmla="*/ 314436 w 4865539"/>
              <a:gd name="connsiteY3607" fmla="*/ 4702466 h 6831204"/>
              <a:gd name="connsiteX3608" fmla="*/ 316343 w 4865539"/>
              <a:gd name="connsiteY3608" fmla="*/ 4708920 h 6831204"/>
              <a:gd name="connsiteX3609" fmla="*/ 318061 w 4865539"/>
              <a:gd name="connsiteY3609" fmla="*/ 4716365 h 6831204"/>
              <a:gd name="connsiteX3610" fmla="*/ 319970 w 4865539"/>
              <a:gd name="connsiteY3610" fmla="*/ 4724306 h 6831204"/>
              <a:gd name="connsiteX3611" fmla="*/ 320542 w 4865539"/>
              <a:gd name="connsiteY3611" fmla="*/ 4728276 h 6831204"/>
              <a:gd name="connsiteX3612" fmla="*/ 320923 w 4865539"/>
              <a:gd name="connsiteY3612" fmla="*/ 4732745 h 6831204"/>
              <a:gd name="connsiteX3613" fmla="*/ 321497 w 4865539"/>
              <a:gd name="connsiteY3613" fmla="*/ 4738205 h 6831204"/>
              <a:gd name="connsiteX3614" fmla="*/ 321877 w 4865539"/>
              <a:gd name="connsiteY3614" fmla="*/ 4743167 h 6831204"/>
              <a:gd name="connsiteX3615" fmla="*/ 322069 w 4865539"/>
              <a:gd name="connsiteY3615" fmla="*/ 4748629 h 6831204"/>
              <a:gd name="connsiteX3616" fmla="*/ 322069 w 4865539"/>
              <a:gd name="connsiteY3616" fmla="*/ 4754585 h 6831204"/>
              <a:gd name="connsiteX3617" fmla="*/ 320733 w 4865539"/>
              <a:gd name="connsiteY3617" fmla="*/ 4754585 h 6831204"/>
              <a:gd name="connsiteX3618" fmla="*/ 319207 w 4865539"/>
              <a:gd name="connsiteY3618" fmla="*/ 4753591 h 6831204"/>
              <a:gd name="connsiteX3619" fmla="*/ 317872 w 4865539"/>
              <a:gd name="connsiteY3619" fmla="*/ 4751606 h 6831204"/>
              <a:gd name="connsiteX3620" fmla="*/ 316535 w 4865539"/>
              <a:gd name="connsiteY3620" fmla="*/ 4749620 h 6831204"/>
              <a:gd name="connsiteX3621" fmla="*/ 315582 w 4865539"/>
              <a:gd name="connsiteY3621" fmla="*/ 4746148 h 6831204"/>
              <a:gd name="connsiteX3622" fmla="*/ 314246 w 4865539"/>
              <a:gd name="connsiteY3622" fmla="*/ 4742673 h 6831204"/>
              <a:gd name="connsiteX3623" fmla="*/ 311957 w 4865539"/>
              <a:gd name="connsiteY3623" fmla="*/ 4734234 h 6831204"/>
              <a:gd name="connsiteX3624" fmla="*/ 309858 w 4865539"/>
              <a:gd name="connsiteY3624" fmla="*/ 4724306 h 6831204"/>
              <a:gd name="connsiteX3625" fmla="*/ 307568 w 4865539"/>
              <a:gd name="connsiteY3625" fmla="*/ 4713882 h 6831204"/>
              <a:gd name="connsiteX3626" fmla="*/ 305469 w 4865539"/>
              <a:gd name="connsiteY3626" fmla="*/ 4703956 h 6831204"/>
              <a:gd name="connsiteX3627" fmla="*/ 303179 w 4865539"/>
              <a:gd name="connsiteY3627" fmla="*/ 4694523 h 6831204"/>
              <a:gd name="connsiteX3628" fmla="*/ 302798 w 4865539"/>
              <a:gd name="connsiteY3628" fmla="*/ 4699487 h 6831204"/>
              <a:gd name="connsiteX3629" fmla="*/ 302416 w 4865539"/>
              <a:gd name="connsiteY3629" fmla="*/ 4704451 h 6831204"/>
              <a:gd name="connsiteX3630" fmla="*/ 302226 w 4865539"/>
              <a:gd name="connsiteY3630" fmla="*/ 4708920 h 6831204"/>
              <a:gd name="connsiteX3631" fmla="*/ 301844 w 4865539"/>
              <a:gd name="connsiteY3631" fmla="*/ 4713882 h 6831204"/>
              <a:gd name="connsiteX3632" fmla="*/ 302226 w 4865539"/>
              <a:gd name="connsiteY3632" fmla="*/ 4723810 h 6831204"/>
              <a:gd name="connsiteX3633" fmla="*/ 302798 w 4865539"/>
              <a:gd name="connsiteY3633" fmla="*/ 4733241 h 6831204"/>
              <a:gd name="connsiteX3634" fmla="*/ 303752 w 4865539"/>
              <a:gd name="connsiteY3634" fmla="*/ 4743665 h 6831204"/>
              <a:gd name="connsiteX3635" fmla="*/ 304897 w 4865539"/>
              <a:gd name="connsiteY3635" fmla="*/ 4753591 h 6831204"/>
              <a:gd name="connsiteX3636" fmla="*/ 306614 w 4865539"/>
              <a:gd name="connsiteY3636" fmla="*/ 4763521 h 6831204"/>
              <a:gd name="connsiteX3637" fmla="*/ 308521 w 4865539"/>
              <a:gd name="connsiteY3637" fmla="*/ 4773945 h 6831204"/>
              <a:gd name="connsiteX3638" fmla="*/ 312147 w 4865539"/>
              <a:gd name="connsiteY3638" fmla="*/ 4795289 h 6831204"/>
              <a:gd name="connsiteX3639" fmla="*/ 316153 w 4865539"/>
              <a:gd name="connsiteY3639" fmla="*/ 4817129 h 6831204"/>
              <a:gd name="connsiteX3640" fmla="*/ 317872 w 4865539"/>
              <a:gd name="connsiteY3640" fmla="*/ 4828545 h 6831204"/>
              <a:gd name="connsiteX3641" fmla="*/ 319397 w 4865539"/>
              <a:gd name="connsiteY3641" fmla="*/ 4840458 h 6831204"/>
              <a:gd name="connsiteX3642" fmla="*/ 320733 w 4865539"/>
              <a:gd name="connsiteY3642" fmla="*/ 4852868 h 6831204"/>
              <a:gd name="connsiteX3643" fmla="*/ 321877 w 4865539"/>
              <a:gd name="connsiteY3643" fmla="*/ 4865279 h 6831204"/>
              <a:gd name="connsiteX3644" fmla="*/ 323404 w 4865539"/>
              <a:gd name="connsiteY3644" fmla="*/ 4844925 h 6831204"/>
              <a:gd name="connsiteX3645" fmla="*/ 324740 w 4865539"/>
              <a:gd name="connsiteY3645" fmla="*/ 4823581 h 6831204"/>
              <a:gd name="connsiteX3646" fmla="*/ 325885 w 4865539"/>
              <a:gd name="connsiteY3646" fmla="*/ 4802733 h 6831204"/>
              <a:gd name="connsiteX3647" fmla="*/ 326838 w 4865539"/>
              <a:gd name="connsiteY3647" fmla="*/ 4780893 h 6831204"/>
              <a:gd name="connsiteX3648" fmla="*/ 328748 w 4865539"/>
              <a:gd name="connsiteY3648" fmla="*/ 4736219 h 6831204"/>
              <a:gd name="connsiteX3649" fmla="*/ 329701 w 4865539"/>
              <a:gd name="connsiteY3649" fmla="*/ 4691048 h 6831204"/>
              <a:gd name="connsiteX3650" fmla="*/ 329319 w 4865539"/>
              <a:gd name="connsiteY3650" fmla="*/ 4685093 h 6831204"/>
              <a:gd name="connsiteX3651" fmla="*/ 328366 w 4865539"/>
              <a:gd name="connsiteY3651" fmla="*/ 4679633 h 6831204"/>
              <a:gd name="connsiteX3652" fmla="*/ 327793 w 4865539"/>
              <a:gd name="connsiteY3652" fmla="*/ 4675166 h 6831204"/>
              <a:gd name="connsiteX3653" fmla="*/ 326648 w 4865539"/>
              <a:gd name="connsiteY3653" fmla="*/ 4672683 h 6831204"/>
              <a:gd name="connsiteX3654" fmla="*/ 325885 w 4865539"/>
              <a:gd name="connsiteY3654" fmla="*/ 4670200 h 6831204"/>
              <a:gd name="connsiteX3655" fmla="*/ 324931 w 4865539"/>
              <a:gd name="connsiteY3655" fmla="*/ 4667719 h 6831204"/>
              <a:gd name="connsiteX3656" fmla="*/ 322833 w 4865539"/>
              <a:gd name="connsiteY3656" fmla="*/ 4665734 h 6831204"/>
              <a:gd name="connsiteX3657" fmla="*/ 320733 w 4865539"/>
              <a:gd name="connsiteY3657" fmla="*/ 4662757 h 6831204"/>
              <a:gd name="connsiteX3658" fmla="*/ 319588 w 4865539"/>
              <a:gd name="connsiteY3658" fmla="*/ 4661266 h 6831204"/>
              <a:gd name="connsiteX3659" fmla="*/ 318825 w 4865539"/>
              <a:gd name="connsiteY3659" fmla="*/ 4658287 h 6831204"/>
              <a:gd name="connsiteX3660" fmla="*/ 317872 w 4865539"/>
              <a:gd name="connsiteY3660" fmla="*/ 4655310 h 6831204"/>
              <a:gd name="connsiteX3661" fmla="*/ 317108 w 4865539"/>
              <a:gd name="connsiteY3661" fmla="*/ 4651339 h 6831204"/>
              <a:gd name="connsiteX3662" fmla="*/ 316343 w 4865539"/>
              <a:gd name="connsiteY3662" fmla="*/ 4645877 h 6831204"/>
              <a:gd name="connsiteX3663" fmla="*/ 315771 w 4865539"/>
              <a:gd name="connsiteY3663" fmla="*/ 4639424 h 6831204"/>
              <a:gd name="connsiteX3664" fmla="*/ 324548 w 4865539"/>
              <a:gd name="connsiteY3664" fmla="*/ 4629497 h 6831204"/>
              <a:gd name="connsiteX3665" fmla="*/ 323596 w 4865539"/>
              <a:gd name="connsiteY3665" fmla="*/ 4621061 h 6831204"/>
              <a:gd name="connsiteX3666" fmla="*/ 322450 w 4865539"/>
              <a:gd name="connsiteY3666" fmla="*/ 4613615 h 6831204"/>
              <a:gd name="connsiteX3667" fmla="*/ 321497 w 4865539"/>
              <a:gd name="connsiteY3667" fmla="*/ 4608153 h 6831204"/>
              <a:gd name="connsiteX3668" fmla="*/ 320161 w 4865539"/>
              <a:gd name="connsiteY3668" fmla="*/ 4602693 h 6831204"/>
              <a:gd name="connsiteX3669" fmla="*/ 318825 w 4865539"/>
              <a:gd name="connsiteY3669" fmla="*/ 4598723 h 6831204"/>
              <a:gd name="connsiteX3670" fmla="*/ 317489 w 4865539"/>
              <a:gd name="connsiteY3670" fmla="*/ 4595246 h 6831204"/>
              <a:gd name="connsiteX3671" fmla="*/ 314627 w 4865539"/>
              <a:gd name="connsiteY3671" fmla="*/ 4589290 h 6831204"/>
              <a:gd name="connsiteX3672" fmla="*/ 313293 w 4865539"/>
              <a:gd name="connsiteY3672" fmla="*/ 4585818 h 6831204"/>
              <a:gd name="connsiteX3673" fmla="*/ 311957 w 4865539"/>
              <a:gd name="connsiteY3673" fmla="*/ 4582343 h 6831204"/>
              <a:gd name="connsiteX3674" fmla="*/ 310621 w 4865539"/>
              <a:gd name="connsiteY3674" fmla="*/ 4578371 h 6831204"/>
              <a:gd name="connsiteX3675" fmla="*/ 309286 w 4865539"/>
              <a:gd name="connsiteY3675" fmla="*/ 4573408 h 6831204"/>
              <a:gd name="connsiteX3676" fmla="*/ 308331 w 4865539"/>
              <a:gd name="connsiteY3676" fmla="*/ 4567451 h 6831204"/>
              <a:gd name="connsiteX3677" fmla="*/ 307377 w 4865539"/>
              <a:gd name="connsiteY3677" fmla="*/ 4560501 h 6831204"/>
              <a:gd name="connsiteX3678" fmla="*/ 306614 w 4865539"/>
              <a:gd name="connsiteY3678" fmla="*/ 4552062 h 6831204"/>
              <a:gd name="connsiteX3679" fmla="*/ 305661 w 4865539"/>
              <a:gd name="connsiteY3679" fmla="*/ 4541640 h 6831204"/>
              <a:gd name="connsiteX3680" fmla="*/ 307758 w 4865539"/>
              <a:gd name="connsiteY3680" fmla="*/ 4548590 h 6831204"/>
              <a:gd name="connsiteX3681" fmla="*/ 309858 w 4865539"/>
              <a:gd name="connsiteY3681" fmla="*/ 4553056 h 6831204"/>
              <a:gd name="connsiteX3682" fmla="*/ 311194 w 4865539"/>
              <a:gd name="connsiteY3682" fmla="*/ 4556035 h 6831204"/>
              <a:gd name="connsiteX3683" fmla="*/ 312529 w 4865539"/>
              <a:gd name="connsiteY3683" fmla="*/ 4557029 h 6831204"/>
              <a:gd name="connsiteX3684" fmla="*/ 313102 w 4865539"/>
              <a:gd name="connsiteY3684" fmla="*/ 4557029 h 6831204"/>
              <a:gd name="connsiteX3685" fmla="*/ 313482 w 4865539"/>
              <a:gd name="connsiteY3685" fmla="*/ 4557029 h 6831204"/>
              <a:gd name="connsiteX3686" fmla="*/ 314436 w 4865539"/>
              <a:gd name="connsiteY3686" fmla="*/ 4555537 h 6831204"/>
              <a:gd name="connsiteX3687" fmla="*/ 315200 w 4865539"/>
              <a:gd name="connsiteY3687" fmla="*/ 4552560 h 6831204"/>
              <a:gd name="connsiteX3688" fmla="*/ 315963 w 4865539"/>
              <a:gd name="connsiteY3688" fmla="*/ 4549084 h 6831204"/>
              <a:gd name="connsiteX3689" fmla="*/ 317489 w 4865539"/>
              <a:gd name="connsiteY3689" fmla="*/ 4541142 h 6831204"/>
              <a:gd name="connsiteX3690" fmla="*/ 318634 w 4865539"/>
              <a:gd name="connsiteY3690" fmla="*/ 4536674 h 6831204"/>
              <a:gd name="connsiteX3691" fmla="*/ 319397 w 4865539"/>
              <a:gd name="connsiteY3691" fmla="*/ 4532208 h 6831204"/>
              <a:gd name="connsiteX3692" fmla="*/ 320733 w 4865539"/>
              <a:gd name="connsiteY3692" fmla="*/ 4528237 h 6831204"/>
              <a:gd name="connsiteX3693" fmla="*/ 322260 w 4865539"/>
              <a:gd name="connsiteY3693" fmla="*/ 4524763 h 6831204"/>
              <a:gd name="connsiteX3694" fmla="*/ 323977 w 4865539"/>
              <a:gd name="connsiteY3694" fmla="*/ 4521784 h 6831204"/>
              <a:gd name="connsiteX3695" fmla="*/ 325122 w 4865539"/>
              <a:gd name="connsiteY3695" fmla="*/ 4520790 h 6831204"/>
              <a:gd name="connsiteX3696" fmla="*/ 326267 w 4865539"/>
              <a:gd name="connsiteY3696" fmla="*/ 4519798 h 6831204"/>
              <a:gd name="connsiteX3697" fmla="*/ 324931 w 4865539"/>
              <a:gd name="connsiteY3697" fmla="*/ 4508381 h 6831204"/>
              <a:gd name="connsiteX3698" fmla="*/ 323785 w 4865539"/>
              <a:gd name="connsiteY3698" fmla="*/ 4498950 h 6831204"/>
              <a:gd name="connsiteX3699" fmla="*/ 322450 w 4865539"/>
              <a:gd name="connsiteY3699" fmla="*/ 4492003 h 6831204"/>
              <a:gd name="connsiteX3700" fmla="*/ 321497 w 4865539"/>
              <a:gd name="connsiteY3700" fmla="*/ 4487039 h 6831204"/>
              <a:gd name="connsiteX3701" fmla="*/ 320352 w 4865539"/>
              <a:gd name="connsiteY3701" fmla="*/ 4484060 h 6831204"/>
              <a:gd name="connsiteX3702" fmla="*/ 319207 w 4865539"/>
              <a:gd name="connsiteY3702" fmla="*/ 4483066 h 6831204"/>
              <a:gd name="connsiteX3703" fmla="*/ 318061 w 4865539"/>
              <a:gd name="connsiteY3703" fmla="*/ 4483066 h 6831204"/>
              <a:gd name="connsiteX3704" fmla="*/ 317108 w 4865539"/>
              <a:gd name="connsiteY3704" fmla="*/ 4483562 h 6831204"/>
              <a:gd name="connsiteX3705" fmla="*/ 314627 w 4865539"/>
              <a:gd name="connsiteY3705" fmla="*/ 4486541 h 6831204"/>
              <a:gd name="connsiteX3706" fmla="*/ 313293 w 4865539"/>
              <a:gd name="connsiteY3706" fmla="*/ 4488030 h 6831204"/>
              <a:gd name="connsiteX3707" fmla="*/ 311957 w 4865539"/>
              <a:gd name="connsiteY3707" fmla="*/ 4490016 h 6831204"/>
              <a:gd name="connsiteX3708" fmla="*/ 310428 w 4865539"/>
              <a:gd name="connsiteY3708" fmla="*/ 4491009 h 6831204"/>
              <a:gd name="connsiteX3709" fmla="*/ 308903 w 4865539"/>
              <a:gd name="connsiteY3709" fmla="*/ 4491009 h 6831204"/>
              <a:gd name="connsiteX3710" fmla="*/ 307377 w 4865539"/>
              <a:gd name="connsiteY3710" fmla="*/ 4490016 h 6831204"/>
              <a:gd name="connsiteX3711" fmla="*/ 305661 w 4865539"/>
              <a:gd name="connsiteY3711" fmla="*/ 4487533 h 6831204"/>
              <a:gd name="connsiteX3712" fmla="*/ 303179 w 4865539"/>
              <a:gd name="connsiteY3712" fmla="*/ 4471153 h 6831204"/>
              <a:gd name="connsiteX3713" fmla="*/ 301081 w 4865539"/>
              <a:gd name="connsiteY3713" fmla="*/ 4455271 h 6831204"/>
              <a:gd name="connsiteX3714" fmla="*/ 299363 w 4865539"/>
              <a:gd name="connsiteY3714" fmla="*/ 4439385 h 6831204"/>
              <a:gd name="connsiteX3715" fmla="*/ 297838 w 4865539"/>
              <a:gd name="connsiteY3715" fmla="*/ 4424494 h 6831204"/>
              <a:gd name="connsiteX3716" fmla="*/ 296121 w 4865539"/>
              <a:gd name="connsiteY3716" fmla="*/ 4409108 h 6831204"/>
              <a:gd name="connsiteX3717" fmla="*/ 295166 w 4865539"/>
              <a:gd name="connsiteY3717" fmla="*/ 4394215 h 6831204"/>
              <a:gd name="connsiteX3718" fmla="*/ 292877 w 4865539"/>
              <a:gd name="connsiteY3718" fmla="*/ 4364928 h 6831204"/>
              <a:gd name="connsiteX3719" fmla="*/ 289441 w 4865539"/>
              <a:gd name="connsiteY3719" fmla="*/ 4308342 h 6831204"/>
              <a:gd name="connsiteX3720" fmla="*/ 287152 w 4865539"/>
              <a:gd name="connsiteY3720" fmla="*/ 4280048 h 6831204"/>
              <a:gd name="connsiteX3721" fmla="*/ 285817 w 4865539"/>
              <a:gd name="connsiteY3721" fmla="*/ 4265654 h 6831204"/>
              <a:gd name="connsiteX3722" fmla="*/ 284671 w 4865539"/>
              <a:gd name="connsiteY3722" fmla="*/ 4250763 h 6831204"/>
              <a:gd name="connsiteX3723" fmla="*/ 283908 w 4865539"/>
              <a:gd name="connsiteY3723" fmla="*/ 4248278 h 6831204"/>
              <a:gd name="connsiteX3724" fmla="*/ 283336 w 4865539"/>
              <a:gd name="connsiteY3724" fmla="*/ 4246293 h 6831204"/>
              <a:gd name="connsiteX3725" fmla="*/ 282572 w 4865539"/>
              <a:gd name="connsiteY3725" fmla="*/ 4244805 h 6831204"/>
              <a:gd name="connsiteX3726" fmla="*/ 282001 w 4865539"/>
              <a:gd name="connsiteY3726" fmla="*/ 4243316 h 6831204"/>
              <a:gd name="connsiteX3727" fmla="*/ 281046 w 4865539"/>
              <a:gd name="connsiteY3727" fmla="*/ 4242818 h 6831204"/>
              <a:gd name="connsiteX3728" fmla="*/ 280474 w 4865539"/>
              <a:gd name="connsiteY3728" fmla="*/ 4242818 h 6831204"/>
              <a:gd name="connsiteX3729" fmla="*/ 278757 w 4865539"/>
              <a:gd name="connsiteY3729" fmla="*/ 4243316 h 6831204"/>
              <a:gd name="connsiteX3730" fmla="*/ 276659 w 4865539"/>
              <a:gd name="connsiteY3730" fmla="*/ 4244805 h 6831204"/>
              <a:gd name="connsiteX3731" fmla="*/ 274940 w 4865539"/>
              <a:gd name="connsiteY3731" fmla="*/ 4246293 h 6831204"/>
              <a:gd name="connsiteX3732" fmla="*/ 273033 w 4865539"/>
              <a:gd name="connsiteY3732" fmla="*/ 4248278 h 6831204"/>
              <a:gd name="connsiteX3733" fmla="*/ 271126 w 4865539"/>
              <a:gd name="connsiteY3733" fmla="*/ 4249272 h 6831204"/>
              <a:gd name="connsiteX3734" fmla="*/ 274559 w 4865539"/>
              <a:gd name="connsiteY3734" fmla="*/ 4262179 h 6831204"/>
              <a:gd name="connsiteX3735" fmla="*/ 277803 w 4865539"/>
              <a:gd name="connsiteY3735" fmla="*/ 4276573 h 6831204"/>
              <a:gd name="connsiteX3736" fmla="*/ 280857 w 4865539"/>
              <a:gd name="connsiteY3736" fmla="*/ 4292953 h 6831204"/>
              <a:gd name="connsiteX3737" fmla="*/ 282192 w 4865539"/>
              <a:gd name="connsiteY3737" fmla="*/ 4300896 h 6831204"/>
              <a:gd name="connsiteX3738" fmla="*/ 283527 w 4865539"/>
              <a:gd name="connsiteY3738" fmla="*/ 4309831 h 6831204"/>
              <a:gd name="connsiteX3739" fmla="*/ 284671 w 4865539"/>
              <a:gd name="connsiteY3739" fmla="*/ 4318268 h 6831204"/>
              <a:gd name="connsiteX3740" fmla="*/ 285435 w 4865539"/>
              <a:gd name="connsiteY3740" fmla="*/ 4326211 h 6831204"/>
              <a:gd name="connsiteX3741" fmla="*/ 286198 w 4865539"/>
              <a:gd name="connsiteY3741" fmla="*/ 4334650 h 6831204"/>
              <a:gd name="connsiteX3742" fmla="*/ 286581 w 4865539"/>
              <a:gd name="connsiteY3742" fmla="*/ 4342591 h 6831204"/>
              <a:gd name="connsiteX3743" fmla="*/ 286581 w 4865539"/>
              <a:gd name="connsiteY3743" fmla="*/ 4350534 h 6831204"/>
              <a:gd name="connsiteX3744" fmla="*/ 286389 w 4865539"/>
              <a:gd name="connsiteY3744" fmla="*/ 4358973 h 6831204"/>
              <a:gd name="connsiteX3745" fmla="*/ 285817 w 4865539"/>
              <a:gd name="connsiteY3745" fmla="*/ 4365922 h 6831204"/>
              <a:gd name="connsiteX3746" fmla="*/ 285054 w 4865539"/>
              <a:gd name="connsiteY3746" fmla="*/ 4372871 h 6831204"/>
              <a:gd name="connsiteX3747" fmla="*/ 285054 w 4865539"/>
              <a:gd name="connsiteY3747" fmla="*/ 4371382 h 6831204"/>
              <a:gd name="connsiteX3748" fmla="*/ 284863 w 4865539"/>
              <a:gd name="connsiteY3748" fmla="*/ 4368403 h 6831204"/>
              <a:gd name="connsiteX3749" fmla="*/ 284100 w 4865539"/>
              <a:gd name="connsiteY3749" fmla="*/ 4362945 h 6831204"/>
              <a:gd name="connsiteX3750" fmla="*/ 283336 w 4865539"/>
              <a:gd name="connsiteY3750" fmla="*/ 4354504 h 6831204"/>
              <a:gd name="connsiteX3751" fmla="*/ 281810 w 4865539"/>
              <a:gd name="connsiteY3751" fmla="*/ 4345570 h 6831204"/>
              <a:gd name="connsiteX3752" fmla="*/ 279903 w 4865539"/>
              <a:gd name="connsiteY3752" fmla="*/ 4336139 h 6831204"/>
              <a:gd name="connsiteX3753" fmla="*/ 277803 w 4865539"/>
              <a:gd name="connsiteY3753" fmla="*/ 4326211 h 6831204"/>
              <a:gd name="connsiteX3754" fmla="*/ 275514 w 4865539"/>
              <a:gd name="connsiteY3754" fmla="*/ 4316778 h 6831204"/>
              <a:gd name="connsiteX3755" fmla="*/ 273416 w 4865539"/>
              <a:gd name="connsiteY3755" fmla="*/ 4307350 h 6831204"/>
              <a:gd name="connsiteX3756" fmla="*/ 270935 w 4865539"/>
              <a:gd name="connsiteY3756" fmla="*/ 4299407 h 6831204"/>
              <a:gd name="connsiteX3757" fmla="*/ 268836 w 4865539"/>
              <a:gd name="connsiteY3757" fmla="*/ 4292953 h 6831204"/>
              <a:gd name="connsiteX3758" fmla="*/ 267691 w 4865539"/>
              <a:gd name="connsiteY3758" fmla="*/ 4290968 h 6831204"/>
              <a:gd name="connsiteX3759" fmla="*/ 266738 w 4865539"/>
              <a:gd name="connsiteY3759" fmla="*/ 4288487 h 6831204"/>
              <a:gd name="connsiteX3760" fmla="*/ 265975 w 4865539"/>
              <a:gd name="connsiteY3760" fmla="*/ 4287493 h 6831204"/>
              <a:gd name="connsiteX3761" fmla="*/ 265021 w 4865539"/>
              <a:gd name="connsiteY3761" fmla="*/ 4286996 h 6831204"/>
              <a:gd name="connsiteX3762" fmla="*/ 264256 w 4865539"/>
              <a:gd name="connsiteY3762" fmla="*/ 4286996 h 6831204"/>
              <a:gd name="connsiteX3763" fmla="*/ 263495 w 4865539"/>
              <a:gd name="connsiteY3763" fmla="*/ 4287989 h 6831204"/>
              <a:gd name="connsiteX3764" fmla="*/ 262921 w 4865539"/>
              <a:gd name="connsiteY3764" fmla="*/ 4289976 h 6831204"/>
              <a:gd name="connsiteX3765" fmla="*/ 262158 w 4865539"/>
              <a:gd name="connsiteY3765" fmla="*/ 4292458 h 6831204"/>
              <a:gd name="connsiteX3766" fmla="*/ 261968 w 4865539"/>
              <a:gd name="connsiteY3766" fmla="*/ 4295932 h 6831204"/>
              <a:gd name="connsiteX3767" fmla="*/ 261587 w 4865539"/>
              <a:gd name="connsiteY3767" fmla="*/ 4300399 h 6831204"/>
              <a:gd name="connsiteX3768" fmla="*/ 261587 w 4865539"/>
              <a:gd name="connsiteY3768" fmla="*/ 4306852 h 6831204"/>
              <a:gd name="connsiteX3769" fmla="*/ 261587 w 4865539"/>
              <a:gd name="connsiteY3769" fmla="*/ 4313802 h 6831204"/>
              <a:gd name="connsiteX3770" fmla="*/ 256433 w 4865539"/>
              <a:gd name="connsiteY3770" fmla="*/ 4289976 h 6831204"/>
              <a:gd name="connsiteX3771" fmla="*/ 254334 w 4865539"/>
              <a:gd name="connsiteY3771" fmla="*/ 4280048 h 6831204"/>
              <a:gd name="connsiteX3772" fmla="*/ 251856 w 4865539"/>
              <a:gd name="connsiteY3772" fmla="*/ 4271114 h 6831204"/>
              <a:gd name="connsiteX3773" fmla="*/ 249374 w 4865539"/>
              <a:gd name="connsiteY3773" fmla="*/ 4262179 h 6831204"/>
              <a:gd name="connsiteX3774" fmla="*/ 245940 w 4865539"/>
              <a:gd name="connsiteY3774" fmla="*/ 4252251 h 6831204"/>
              <a:gd name="connsiteX3775" fmla="*/ 241554 w 4865539"/>
              <a:gd name="connsiteY3775" fmla="*/ 4240339 h 6831204"/>
              <a:gd name="connsiteX3776" fmla="*/ 236211 w 4865539"/>
              <a:gd name="connsiteY3776" fmla="*/ 4225942 h 6831204"/>
              <a:gd name="connsiteX3777" fmla="*/ 236974 w 4865539"/>
              <a:gd name="connsiteY3777" fmla="*/ 4224951 h 6831204"/>
              <a:gd name="connsiteX3778" fmla="*/ 237925 w 4865539"/>
              <a:gd name="connsiteY3778" fmla="*/ 4224951 h 6831204"/>
              <a:gd name="connsiteX3779" fmla="*/ 238690 w 4865539"/>
              <a:gd name="connsiteY3779" fmla="*/ 4223957 h 6831204"/>
              <a:gd name="connsiteX3780" fmla="*/ 239643 w 4865539"/>
              <a:gd name="connsiteY3780" fmla="*/ 4224951 h 6831204"/>
              <a:gd name="connsiteX3781" fmla="*/ 241169 w 4865539"/>
              <a:gd name="connsiteY3781" fmla="*/ 4225942 h 6831204"/>
              <a:gd name="connsiteX3782" fmla="*/ 242696 w 4865539"/>
              <a:gd name="connsiteY3782" fmla="*/ 4227430 h 6831204"/>
              <a:gd name="connsiteX3783" fmla="*/ 244223 w 4865539"/>
              <a:gd name="connsiteY3783" fmla="*/ 4229415 h 6831204"/>
              <a:gd name="connsiteX3784" fmla="*/ 245749 w 4865539"/>
              <a:gd name="connsiteY3784" fmla="*/ 4229915 h 6831204"/>
              <a:gd name="connsiteX3785" fmla="*/ 246703 w 4865539"/>
              <a:gd name="connsiteY3785" fmla="*/ 4230409 h 6831204"/>
              <a:gd name="connsiteX3786" fmla="*/ 247467 w 4865539"/>
              <a:gd name="connsiteY3786" fmla="*/ 4229915 h 6831204"/>
              <a:gd name="connsiteX3787" fmla="*/ 248420 w 4865539"/>
              <a:gd name="connsiteY3787" fmla="*/ 4229415 h 6831204"/>
              <a:gd name="connsiteX3788" fmla="*/ 249374 w 4865539"/>
              <a:gd name="connsiteY3788" fmla="*/ 4227928 h 6831204"/>
              <a:gd name="connsiteX3789" fmla="*/ 248803 w 4865539"/>
              <a:gd name="connsiteY3789" fmla="*/ 4220482 h 6831204"/>
              <a:gd name="connsiteX3790" fmla="*/ 248039 w 4865539"/>
              <a:gd name="connsiteY3790" fmla="*/ 4215518 h 6831204"/>
              <a:gd name="connsiteX3791" fmla="*/ 247085 w 4865539"/>
              <a:gd name="connsiteY3791" fmla="*/ 4211548 h 6831204"/>
              <a:gd name="connsiteX3792" fmla="*/ 246133 w 4865539"/>
              <a:gd name="connsiteY3792" fmla="*/ 4208073 h 6831204"/>
              <a:gd name="connsiteX3793" fmla="*/ 244223 w 4865539"/>
              <a:gd name="connsiteY3793" fmla="*/ 4202115 h 6831204"/>
              <a:gd name="connsiteX3794" fmla="*/ 243079 w 4865539"/>
              <a:gd name="connsiteY3794" fmla="*/ 4198145 h 6831204"/>
              <a:gd name="connsiteX3795" fmla="*/ 242506 w 4865539"/>
              <a:gd name="connsiteY3795" fmla="*/ 4192685 h 6831204"/>
              <a:gd name="connsiteX3796" fmla="*/ 236592 w 4865539"/>
              <a:gd name="connsiteY3796" fmla="*/ 4197153 h 6831204"/>
              <a:gd name="connsiteX3797" fmla="*/ 234302 w 4865539"/>
              <a:gd name="connsiteY3797" fmla="*/ 4200130 h 6831204"/>
              <a:gd name="connsiteX3798" fmla="*/ 232395 w 4865539"/>
              <a:gd name="connsiteY3798" fmla="*/ 4202613 h 6831204"/>
              <a:gd name="connsiteX3799" fmla="*/ 230867 w 4865539"/>
              <a:gd name="connsiteY3799" fmla="*/ 4205094 h 6831204"/>
              <a:gd name="connsiteX3800" fmla="*/ 229532 w 4865539"/>
              <a:gd name="connsiteY3800" fmla="*/ 4208073 h 6831204"/>
              <a:gd name="connsiteX3801" fmla="*/ 228386 w 4865539"/>
              <a:gd name="connsiteY3801" fmla="*/ 4211052 h 6831204"/>
              <a:gd name="connsiteX3802" fmla="*/ 227433 w 4865539"/>
              <a:gd name="connsiteY3802" fmla="*/ 4214527 h 6831204"/>
              <a:gd name="connsiteX3803" fmla="*/ 225906 w 4865539"/>
              <a:gd name="connsiteY3803" fmla="*/ 4221476 h 6831204"/>
              <a:gd name="connsiteX3804" fmla="*/ 224189 w 4865539"/>
              <a:gd name="connsiteY3804" fmla="*/ 4230409 h 6831204"/>
              <a:gd name="connsiteX3805" fmla="*/ 222090 w 4865539"/>
              <a:gd name="connsiteY3805" fmla="*/ 4241827 h 6831204"/>
              <a:gd name="connsiteX3806" fmla="*/ 219420 w 4865539"/>
              <a:gd name="connsiteY3806" fmla="*/ 4254734 h 6831204"/>
              <a:gd name="connsiteX3807" fmla="*/ 220182 w 4865539"/>
              <a:gd name="connsiteY3807" fmla="*/ 4250763 h 6831204"/>
              <a:gd name="connsiteX3808" fmla="*/ 220565 w 4865539"/>
              <a:gd name="connsiteY3808" fmla="*/ 4246791 h 6831204"/>
              <a:gd name="connsiteX3809" fmla="*/ 220565 w 4865539"/>
              <a:gd name="connsiteY3809" fmla="*/ 4242818 h 6831204"/>
              <a:gd name="connsiteX3810" fmla="*/ 220182 w 4865539"/>
              <a:gd name="connsiteY3810" fmla="*/ 4238352 h 6831204"/>
              <a:gd name="connsiteX3811" fmla="*/ 219610 w 4865539"/>
              <a:gd name="connsiteY3811" fmla="*/ 4234381 h 6831204"/>
              <a:gd name="connsiteX3812" fmla="*/ 218847 w 4865539"/>
              <a:gd name="connsiteY3812" fmla="*/ 4230409 h 6831204"/>
              <a:gd name="connsiteX3813" fmla="*/ 216749 w 4865539"/>
              <a:gd name="connsiteY3813" fmla="*/ 4222468 h 6831204"/>
              <a:gd name="connsiteX3814" fmla="*/ 215031 w 4865539"/>
              <a:gd name="connsiteY3814" fmla="*/ 4214029 h 6831204"/>
              <a:gd name="connsiteX3815" fmla="*/ 214457 w 4865539"/>
              <a:gd name="connsiteY3815" fmla="*/ 4210058 h 6831204"/>
              <a:gd name="connsiteX3816" fmla="*/ 213887 w 4865539"/>
              <a:gd name="connsiteY3816" fmla="*/ 4205094 h 6831204"/>
              <a:gd name="connsiteX3817" fmla="*/ 213695 w 4865539"/>
              <a:gd name="connsiteY3817" fmla="*/ 4201124 h 6831204"/>
              <a:gd name="connsiteX3818" fmla="*/ 213887 w 4865539"/>
              <a:gd name="connsiteY3818" fmla="*/ 4196655 h 6831204"/>
              <a:gd name="connsiteX3819" fmla="*/ 214650 w 4865539"/>
              <a:gd name="connsiteY3819" fmla="*/ 4192189 h 6831204"/>
              <a:gd name="connsiteX3820" fmla="*/ 215793 w 4865539"/>
              <a:gd name="connsiteY3820" fmla="*/ 4188218 h 6831204"/>
              <a:gd name="connsiteX3821" fmla="*/ 209116 w 4865539"/>
              <a:gd name="connsiteY3821" fmla="*/ 4175311 h 6831204"/>
              <a:gd name="connsiteX3822" fmla="*/ 202629 w 4865539"/>
              <a:gd name="connsiteY3822" fmla="*/ 4161910 h 6831204"/>
              <a:gd name="connsiteX3823" fmla="*/ 196142 w 4865539"/>
              <a:gd name="connsiteY3823" fmla="*/ 4148507 h 6831204"/>
              <a:gd name="connsiteX3824" fmla="*/ 189846 w 4865539"/>
              <a:gd name="connsiteY3824" fmla="*/ 4133617 h 6831204"/>
              <a:gd name="connsiteX3825" fmla="*/ 183931 w 4865539"/>
              <a:gd name="connsiteY3825" fmla="*/ 4118229 h 6831204"/>
              <a:gd name="connsiteX3826" fmla="*/ 178016 w 4865539"/>
              <a:gd name="connsiteY3826" fmla="*/ 4101351 h 6831204"/>
              <a:gd name="connsiteX3827" fmla="*/ 172483 w 4865539"/>
              <a:gd name="connsiteY3827" fmla="*/ 4083979 h 6831204"/>
              <a:gd name="connsiteX3828" fmla="*/ 169621 w 4865539"/>
              <a:gd name="connsiteY3828" fmla="*/ 4074547 h 6831204"/>
              <a:gd name="connsiteX3829" fmla="*/ 167141 w 4865539"/>
              <a:gd name="connsiteY3829" fmla="*/ 4065117 h 6831204"/>
              <a:gd name="connsiteX3830" fmla="*/ 164660 w 4865539"/>
              <a:gd name="connsiteY3830" fmla="*/ 4054692 h 6831204"/>
              <a:gd name="connsiteX3831" fmla="*/ 162180 w 4865539"/>
              <a:gd name="connsiteY3831" fmla="*/ 4044268 h 6831204"/>
              <a:gd name="connsiteX3832" fmla="*/ 159891 w 4865539"/>
              <a:gd name="connsiteY3832" fmla="*/ 4033844 h 6831204"/>
              <a:gd name="connsiteX3833" fmla="*/ 157601 w 4865539"/>
              <a:gd name="connsiteY3833" fmla="*/ 4022922 h 6831204"/>
              <a:gd name="connsiteX3834" fmla="*/ 155502 w 4865539"/>
              <a:gd name="connsiteY3834" fmla="*/ 4011011 h 6831204"/>
              <a:gd name="connsiteX3835" fmla="*/ 153213 w 4865539"/>
              <a:gd name="connsiteY3835" fmla="*/ 3998601 h 6831204"/>
              <a:gd name="connsiteX3836" fmla="*/ 151303 w 4865539"/>
              <a:gd name="connsiteY3836" fmla="*/ 3986192 h 6831204"/>
              <a:gd name="connsiteX3837" fmla="*/ 149587 w 4865539"/>
              <a:gd name="connsiteY3837" fmla="*/ 3973783 h 6831204"/>
              <a:gd name="connsiteX3838" fmla="*/ 147489 w 4865539"/>
              <a:gd name="connsiteY3838" fmla="*/ 3959884 h 6831204"/>
              <a:gd name="connsiteX3839" fmla="*/ 145962 w 4865539"/>
              <a:gd name="connsiteY3839" fmla="*/ 3945985 h 6831204"/>
              <a:gd name="connsiteX3840" fmla="*/ 144437 w 4865539"/>
              <a:gd name="connsiteY3840" fmla="*/ 3931588 h 6831204"/>
              <a:gd name="connsiteX3841" fmla="*/ 142909 w 4865539"/>
              <a:gd name="connsiteY3841" fmla="*/ 3916202 h 6831204"/>
              <a:gd name="connsiteX3842" fmla="*/ 141574 w 4865539"/>
              <a:gd name="connsiteY3842" fmla="*/ 3900814 h 6831204"/>
              <a:gd name="connsiteX3843" fmla="*/ 140430 w 4865539"/>
              <a:gd name="connsiteY3843" fmla="*/ 3884434 h 6831204"/>
              <a:gd name="connsiteX3844" fmla="*/ 139476 w 4865539"/>
              <a:gd name="connsiteY3844" fmla="*/ 3867558 h 6831204"/>
              <a:gd name="connsiteX3845" fmla="*/ 138520 w 4865539"/>
              <a:gd name="connsiteY3845" fmla="*/ 3850185 h 6831204"/>
              <a:gd name="connsiteX3846" fmla="*/ 135849 w 4865539"/>
              <a:gd name="connsiteY3846" fmla="*/ 3844725 h 6831204"/>
              <a:gd name="connsiteX3847" fmla="*/ 133751 w 4865539"/>
              <a:gd name="connsiteY3847" fmla="*/ 3839263 h 6831204"/>
              <a:gd name="connsiteX3848" fmla="*/ 131272 w 4865539"/>
              <a:gd name="connsiteY3848" fmla="*/ 3832809 h 6831204"/>
              <a:gd name="connsiteX3849" fmla="*/ 129171 w 4865539"/>
              <a:gd name="connsiteY3849" fmla="*/ 3825862 h 6831204"/>
              <a:gd name="connsiteX3850" fmla="*/ 126881 w 4865539"/>
              <a:gd name="connsiteY3850" fmla="*/ 3818415 h 6831204"/>
              <a:gd name="connsiteX3851" fmla="*/ 124974 w 4865539"/>
              <a:gd name="connsiteY3851" fmla="*/ 3810474 h 6831204"/>
              <a:gd name="connsiteX3852" fmla="*/ 120778 w 4865539"/>
              <a:gd name="connsiteY3852" fmla="*/ 3794094 h 6831204"/>
              <a:gd name="connsiteX3853" fmla="*/ 116960 w 4865539"/>
              <a:gd name="connsiteY3853" fmla="*/ 3776223 h 6831204"/>
              <a:gd name="connsiteX3854" fmla="*/ 113336 w 4865539"/>
              <a:gd name="connsiteY3854" fmla="*/ 3756864 h 6831204"/>
              <a:gd name="connsiteX3855" fmla="*/ 109519 w 4865539"/>
              <a:gd name="connsiteY3855" fmla="*/ 3737505 h 6831204"/>
              <a:gd name="connsiteX3856" fmla="*/ 106087 w 4865539"/>
              <a:gd name="connsiteY3856" fmla="*/ 3717651 h 6831204"/>
              <a:gd name="connsiteX3857" fmla="*/ 99026 w 4865539"/>
              <a:gd name="connsiteY3857" fmla="*/ 3677939 h 6831204"/>
              <a:gd name="connsiteX3858" fmla="*/ 95401 w 4865539"/>
              <a:gd name="connsiteY3858" fmla="*/ 3658085 h 6831204"/>
              <a:gd name="connsiteX3859" fmla="*/ 91586 w 4865539"/>
              <a:gd name="connsiteY3859" fmla="*/ 3639720 h 6831204"/>
              <a:gd name="connsiteX3860" fmla="*/ 87579 w 4865539"/>
              <a:gd name="connsiteY3860" fmla="*/ 3622346 h 6831204"/>
              <a:gd name="connsiteX3861" fmla="*/ 85669 w 4865539"/>
              <a:gd name="connsiteY3861" fmla="*/ 3613907 h 6831204"/>
              <a:gd name="connsiteX3862" fmla="*/ 83571 w 4865539"/>
              <a:gd name="connsiteY3862" fmla="*/ 3606462 h 6831204"/>
              <a:gd name="connsiteX3863" fmla="*/ 81281 w 4865539"/>
              <a:gd name="connsiteY3863" fmla="*/ 3599017 h 6831204"/>
              <a:gd name="connsiteX3864" fmla="*/ 79183 w 4865539"/>
              <a:gd name="connsiteY3864" fmla="*/ 3591572 h 6831204"/>
              <a:gd name="connsiteX3865" fmla="*/ 76892 w 4865539"/>
              <a:gd name="connsiteY3865" fmla="*/ 3585118 h 6831204"/>
              <a:gd name="connsiteX3866" fmla="*/ 74413 w 4865539"/>
              <a:gd name="connsiteY3866" fmla="*/ 3579658 h 6831204"/>
              <a:gd name="connsiteX3867" fmla="*/ 74031 w 4865539"/>
              <a:gd name="connsiteY3867" fmla="*/ 3569730 h 6831204"/>
              <a:gd name="connsiteX3868" fmla="*/ 73649 w 4865539"/>
              <a:gd name="connsiteY3868" fmla="*/ 3559804 h 6831204"/>
              <a:gd name="connsiteX3869" fmla="*/ 72697 w 4865539"/>
              <a:gd name="connsiteY3869" fmla="*/ 3538458 h 6831204"/>
              <a:gd name="connsiteX3870" fmla="*/ 72122 w 4865539"/>
              <a:gd name="connsiteY3870" fmla="*/ 3517610 h 6831204"/>
              <a:gd name="connsiteX3871" fmla="*/ 71170 w 4865539"/>
              <a:gd name="connsiteY3871" fmla="*/ 3497259 h 6831204"/>
              <a:gd name="connsiteX3872" fmla="*/ 70598 w 4865539"/>
              <a:gd name="connsiteY3872" fmla="*/ 3488820 h 6831204"/>
              <a:gd name="connsiteX3873" fmla="*/ 69835 w 4865539"/>
              <a:gd name="connsiteY3873" fmla="*/ 3480879 h 6831204"/>
              <a:gd name="connsiteX3874" fmla="*/ 68879 w 4865539"/>
              <a:gd name="connsiteY3874" fmla="*/ 3473930 h 6831204"/>
              <a:gd name="connsiteX3875" fmla="*/ 67735 w 4865539"/>
              <a:gd name="connsiteY3875" fmla="*/ 3468966 h 6831204"/>
              <a:gd name="connsiteX3876" fmla="*/ 66972 w 4865539"/>
              <a:gd name="connsiteY3876" fmla="*/ 3466485 h 6831204"/>
              <a:gd name="connsiteX3877" fmla="*/ 66399 w 4865539"/>
              <a:gd name="connsiteY3877" fmla="*/ 3464993 h 6831204"/>
              <a:gd name="connsiteX3878" fmla="*/ 65447 w 4865539"/>
              <a:gd name="connsiteY3878" fmla="*/ 3464002 h 6831204"/>
              <a:gd name="connsiteX3879" fmla="*/ 64683 w 4865539"/>
              <a:gd name="connsiteY3879" fmla="*/ 3463506 h 6831204"/>
              <a:gd name="connsiteX3880" fmla="*/ 63728 w 4865539"/>
              <a:gd name="connsiteY3880" fmla="*/ 3462514 h 6831204"/>
              <a:gd name="connsiteX3881" fmla="*/ 62584 w 4865539"/>
              <a:gd name="connsiteY3881" fmla="*/ 3462514 h 6831204"/>
              <a:gd name="connsiteX3882" fmla="*/ 61629 w 4865539"/>
              <a:gd name="connsiteY3882" fmla="*/ 3464002 h 6831204"/>
              <a:gd name="connsiteX3883" fmla="*/ 60484 w 4865539"/>
              <a:gd name="connsiteY3883" fmla="*/ 3464993 h 6831204"/>
              <a:gd name="connsiteX3884" fmla="*/ 60294 w 4865539"/>
              <a:gd name="connsiteY3884" fmla="*/ 3454571 h 6831204"/>
              <a:gd name="connsiteX3885" fmla="*/ 60294 w 4865539"/>
              <a:gd name="connsiteY3885" fmla="*/ 3445141 h 6831204"/>
              <a:gd name="connsiteX3886" fmla="*/ 60484 w 4865539"/>
              <a:gd name="connsiteY3886" fmla="*/ 3435708 h 6831204"/>
              <a:gd name="connsiteX3887" fmla="*/ 60676 w 4865539"/>
              <a:gd name="connsiteY3887" fmla="*/ 3427269 h 6831204"/>
              <a:gd name="connsiteX3888" fmla="*/ 61439 w 4865539"/>
              <a:gd name="connsiteY3888" fmla="*/ 3419824 h 6831204"/>
              <a:gd name="connsiteX3889" fmla="*/ 62011 w 4865539"/>
              <a:gd name="connsiteY3889" fmla="*/ 3412875 h 6831204"/>
              <a:gd name="connsiteX3890" fmla="*/ 63156 w 4865539"/>
              <a:gd name="connsiteY3890" fmla="*/ 3406921 h 6831204"/>
              <a:gd name="connsiteX3891" fmla="*/ 64492 w 4865539"/>
              <a:gd name="connsiteY3891" fmla="*/ 3402458 h 6831204"/>
              <a:gd name="connsiteX3892" fmla="*/ 63919 w 4865539"/>
              <a:gd name="connsiteY3892" fmla="*/ 3395005 h 6831204"/>
              <a:gd name="connsiteX3893" fmla="*/ 63346 w 4865539"/>
              <a:gd name="connsiteY3893" fmla="*/ 3390043 h 6831204"/>
              <a:gd name="connsiteX3894" fmla="*/ 63156 w 4865539"/>
              <a:gd name="connsiteY3894" fmla="*/ 3389547 h 6831204"/>
              <a:gd name="connsiteX3895" fmla="*/ 62584 w 4865539"/>
              <a:gd name="connsiteY3895" fmla="*/ 3389052 h 6831204"/>
              <a:gd name="connsiteX3896" fmla="*/ 62393 w 4865539"/>
              <a:gd name="connsiteY3896" fmla="*/ 3389547 h 6831204"/>
              <a:gd name="connsiteX3897" fmla="*/ 62011 w 4865539"/>
              <a:gd name="connsiteY3897" fmla="*/ 3390043 h 6831204"/>
              <a:gd name="connsiteX3898" fmla="*/ 61439 w 4865539"/>
              <a:gd name="connsiteY3898" fmla="*/ 3393022 h 6831204"/>
              <a:gd name="connsiteX3899" fmla="*/ 60484 w 4865539"/>
              <a:gd name="connsiteY3899" fmla="*/ 3397488 h 6831204"/>
              <a:gd name="connsiteX3900" fmla="*/ 58957 w 4865539"/>
              <a:gd name="connsiteY3900" fmla="*/ 3407912 h 6831204"/>
              <a:gd name="connsiteX3901" fmla="*/ 57432 w 4865539"/>
              <a:gd name="connsiteY3901" fmla="*/ 3418337 h 6831204"/>
              <a:gd name="connsiteX3902" fmla="*/ 56479 w 4865539"/>
              <a:gd name="connsiteY3902" fmla="*/ 3422307 h 6831204"/>
              <a:gd name="connsiteX3903" fmla="*/ 56095 w 4865539"/>
              <a:gd name="connsiteY3903" fmla="*/ 3423299 h 6831204"/>
              <a:gd name="connsiteX3904" fmla="*/ 55715 w 4865539"/>
              <a:gd name="connsiteY3904" fmla="*/ 3424292 h 6831204"/>
              <a:gd name="connsiteX3905" fmla="*/ 55142 w 4865539"/>
              <a:gd name="connsiteY3905" fmla="*/ 3424292 h 6831204"/>
              <a:gd name="connsiteX3906" fmla="*/ 54570 w 4865539"/>
              <a:gd name="connsiteY3906" fmla="*/ 3424292 h 6831204"/>
              <a:gd name="connsiteX3907" fmla="*/ 54188 w 4865539"/>
              <a:gd name="connsiteY3907" fmla="*/ 3423795 h 6831204"/>
              <a:gd name="connsiteX3908" fmla="*/ 53616 w 4865539"/>
              <a:gd name="connsiteY3908" fmla="*/ 3422307 h 6831204"/>
              <a:gd name="connsiteX3909" fmla="*/ 52854 w 4865539"/>
              <a:gd name="connsiteY3909" fmla="*/ 3416845 h 6831204"/>
              <a:gd name="connsiteX3910" fmla="*/ 51899 w 4865539"/>
              <a:gd name="connsiteY3910" fmla="*/ 3407912 h 6831204"/>
              <a:gd name="connsiteX3911" fmla="*/ 51327 w 4865539"/>
              <a:gd name="connsiteY3911" fmla="*/ 3397488 h 6831204"/>
              <a:gd name="connsiteX3912" fmla="*/ 50753 w 4865539"/>
              <a:gd name="connsiteY3912" fmla="*/ 3389547 h 6831204"/>
              <a:gd name="connsiteX3913" fmla="*/ 50753 w 4865539"/>
              <a:gd name="connsiteY3913" fmla="*/ 3384585 h 6831204"/>
              <a:gd name="connsiteX3914" fmla="*/ 51137 w 4865539"/>
              <a:gd name="connsiteY3914" fmla="*/ 3381108 h 6831204"/>
              <a:gd name="connsiteX3915" fmla="*/ 51327 w 4865539"/>
              <a:gd name="connsiteY3915" fmla="*/ 3380613 h 6831204"/>
              <a:gd name="connsiteX3916" fmla="*/ 51516 w 4865539"/>
              <a:gd name="connsiteY3916" fmla="*/ 3380117 h 6831204"/>
              <a:gd name="connsiteX3917" fmla="*/ 51899 w 4865539"/>
              <a:gd name="connsiteY3917" fmla="*/ 3380117 h 6831204"/>
              <a:gd name="connsiteX3918" fmla="*/ 52662 w 4865539"/>
              <a:gd name="connsiteY3918" fmla="*/ 3381108 h 6831204"/>
              <a:gd name="connsiteX3919" fmla="*/ 53425 w 4865539"/>
              <a:gd name="connsiteY3919" fmla="*/ 3383098 h 6831204"/>
              <a:gd name="connsiteX3920" fmla="*/ 54951 w 4865539"/>
              <a:gd name="connsiteY3920" fmla="*/ 3387067 h 6831204"/>
              <a:gd name="connsiteX3921" fmla="*/ 55715 w 4865539"/>
              <a:gd name="connsiteY3921" fmla="*/ 3388058 h 6831204"/>
              <a:gd name="connsiteX3922" fmla="*/ 56286 w 4865539"/>
              <a:gd name="connsiteY3922" fmla="*/ 3388556 h 6831204"/>
              <a:gd name="connsiteX3923" fmla="*/ 56479 w 4865539"/>
              <a:gd name="connsiteY3923" fmla="*/ 3388556 h 6831204"/>
              <a:gd name="connsiteX3924" fmla="*/ 56668 w 4865539"/>
              <a:gd name="connsiteY3924" fmla="*/ 3388058 h 6831204"/>
              <a:gd name="connsiteX3925" fmla="*/ 57242 w 4865539"/>
              <a:gd name="connsiteY3925" fmla="*/ 3385577 h 6831204"/>
              <a:gd name="connsiteX3926" fmla="*/ 57242 w 4865539"/>
              <a:gd name="connsiteY3926" fmla="*/ 3381614 h 6831204"/>
              <a:gd name="connsiteX3927" fmla="*/ 57242 w 4865539"/>
              <a:gd name="connsiteY3927" fmla="*/ 3374657 h 6831204"/>
              <a:gd name="connsiteX3928" fmla="*/ 51707 w 4865539"/>
              <a:gd name="connsiteY3928" fmla="*/ 3362743 h 6831204"/>
              <a:gd name="connsiteX3929" fmla="*/ 46366 w 4865539"/>
              <a:gd name="connsiteY3929" fmla="*/ 3350834 h 6831204"/>
              <a:gd name="connsiteX3930" fmla="*/ 43885 w 4865539"/>
              <a:gd name="connsiteY3930" fmla="*/ 3344880 h 6831204"/>
              <a:gd name="connsiteX3931" fmla="*/ 41214 w 4865539"/>
              <a:gd name="connsiteY3931" fmla="*/ 3337931 h 6831204"/>
              <a:gd name="connsiteX3932" fmla="*/ 38735 w 4865539"/>
              <a:gd name="connsiteY3932" fmla="*/ 3330485 h 6831204"/>
              <a:gd name="connsiteX3933" fmla="*/ 36253 w 4865539"/>
              <a:gd name="connsiteY3933" fmla="*/ 3323038 h 6831204"/>
              <a:gd name="connsiteX3934" fmla="*/ 35491 w 4865539"/>
              <a:gd name="connsiteY3934" fmla="*/ 3313112 h 6831204"/>
              <a:gd name="connsiteX3935" fmla="*/ 34727 w 4865539"/>
              <a:gd name="connsiteY3935" fmla="*/ 3302194 h 6831204"/>
              <a:gd name="connsiteX3936" fmla="*/ 33581 w 4865539"/>
              <a:gd name="connsiteY3936" fmla="*/ 3278867 h 6831204"/>
              <a:gd name="connsiteX3937" fmla="*/ 32628 w 4865539"/>
              <a:gd name="connsiteY3937" fmla="*/ 3253546 h 6831204"/>
              <a:gd name="connsiteX3938" fmla="*/ 31674 w 4865539"/>
              <a:gd name="connsiteY3938" fmla="*/ 3226248 h 6831204"/>
              <a:gd name="connsiteX3939" fmla="*/ 30338 w 4865539"/>
              <a:gd name="connsiteY3939" fmla="*/ 3167184 h 6831204"/>
              <a:gd name="connsiteX3940" fmla="*/ 29196 w 4865539"/>
              <a:gd name="connsiteY3940" fmla="*/ 3106129 h 6831204"/>
              <a:gd name="connsiteX3941" fmla="*/ 28049 w 4865539"/>
              <a:gd name="connsiteY3941" fmla="*/ 3044581 h 6831204"/>
              <a:gd name="connsiteX3942" fmla="*/ 26522 w 4865539"/>
              <a:gd name="connsiteY3942" fmla="*/ 2986008 h 6831204"/>
              <a:gd name="connsiteX3943" fmla="*/ 25569 w 4865539"/>
              <a:gd name="connsiteY3943" fmla="*/ 2958709 h 6831204"/>
              <a:gd name="connsiteX3944" fmla="*/ 24425 w 4865539"/>
              <a:gd name="connsiteY3944" fmla="*/ 2932400 h 6831204"/>
              <a:gd name="connsiteX3945" fmla="*/ 23470 w 4865539"/>
              <a:gd name="connsiteY3945" fmla="*/ 2908077 h 6831204"/>
              <a:gd name="connsiteX3946" fmla="*/ 21943 w 4865539"/>
              <a:gd name="connsiteY3946" fmla="*/ 2886733 h 6831204"/>
              <a:gd name="connsiteX3947" fmla="*/ 22706 w 4865539"/>
              <a:gd name="connsiteY3947" fmla="*/ 2878295 h 6831204"/>
              <a:gd name="connsiteX3948" fmla="*/ 23661 w 4865539"/>
              <a:gd name="connsiteY3948" fmla="*/ 2870354 h 6831204"/>
              <a:gd name="connsiteX3949" fmla="*/ 24808 w 4865539"/>
              <a:gd name="connsiteY3949" fmla="*/ 2862908 h 6831204"/>
              <a:gd name="connsiteX3950" fmla="*/ 25760 w 4865539"/>
              <a:gd name="connsiteY3950" fmla="*/ 2856455 h 6831204"/>
              <a:gd name="connsiteX3951" fmla="*/ 27096 w 4865539"/>
              <a:gd name="connsiteY3951" fmla="*/ 2850001 h 6831204"/>
              <a:gd name="connsiteX3952" fmla="*/ 28622 w 4865539"/>
              <a:gd name="connsiteY3952" fmla="*/ 2845037 h 6831204"/>
              <a:gd name="connsiteX3953" fmla="*/ 30148 w 4865539"/>
              <a:gd name="connsiteY3953" fmla="*/ 2840573 h 6831204"/>
              <a:gd name="connsiteX3954" fmla="*/ 31674 w 4865539"/>
              <a:gd name="connsiteY3954" fmla="*/ 2836600 h 6831204"/>
              <a:gd name="connsiteX3955" fmla="*/ 30338 w 4865539"/>
              <a:gd name="connsiteY3955" fmla="*/ 2809300 h 6831204"/>
              <a:gd name="connsiteX3956" fmla="*/ 29196 w 4865539"/>
              <a:gd name="connsiteY3956" fmla="*/ 2782498 h 6831204"/>
              <a:gd name="connsiteX3957" fmla="*/ 28241 w 4865539"/>
              <a:gd name="connsiteY3957" fmla="*/ 2756190 h 6831204"/>
              <a:gd name="connsiteX3958" fmla="*/ 27668 w 4865539"/>
              <a:gd name="connsiteY3958" fmla="*/ 2729880 h 6831204"/>
              <a:gd name="connsiteX3959" fmla="*/ 27285 w 4865539"/>
              <a:gd name="connsiteY3959" fmla="*/ 2704068 h 6831204"/>
              <a:gd name="connsiteX3960" fmla="*/ 27096 w 4865539"/>
              <a:gd name="connsiteY3960" fmla="*/ 2678262 h 6831204"/>
              <a:gd name="connsiteX3961" fmla="*/ 27668 w 4865539"/>
              <a:gd name="connsiteY3961" fmla="*/ 2652943 h 6831204"/>
              <a:gd name="connsiteX3962" fmla="*/ 28049 w 4865539"/>
              <a:gd name="connsiteY3962" fmla="*/ 2627628 h 6831204"/>
              <a:gd name="connsiteX3963" fmla="*/ 28812 w 4865539"/>
              <a:gd name="connsiteY3963" fmla="*/ 2601816 h 6831204"/>
              <a:gd name="connsiteX3964" fmla="*/ 29956 w 4865539"/>
              <a:gd name="connsiteY3964" fmla="*/ 2576997 h 6831204"/>
              <a:gd name="connsiteX3965" fmla="*/ 31102 w 4865539"/>
              <a:gd name="connsiteY3965" fmla="*/ 2551683 h 6831204"/>
              <a:gd name="connsiteX3966" fmla="*/ 32628 w 4865539"/>
              <a:gd name="connsiteY3966" fmla="*/ 2527360 h 6831204"/>
              <a:gd name="connsiteX3967" fmla="*/ 35683 w 4865539"/>
              <a:gd name="connsiteY3967" fmla="*/ 2478218 h 6831204"/>
              <a:gd name="connsiteX3968" fmla="*/ 39114 w 4865539"/>
              <a:gd name="connsiteY3968" fmla="*/ 2429578 h 6831204"/>
              <a:gd name="connsiteX3969" fmla="*/ 41023 w 4865539"/>
              <a:gd name="connsiteY3969" fmla="*/ 2405747 h 6831204"/>
              <a:gd name="connsiteX3970" fmla="*/ 42932 w 4865539"/>
              <a:gd name="connsiteY3970" fmla="*/ 2381924 h 6831204"/>
              <a:gd name="connsiteX3971" fmla="*/ 46937 w 4865539"/>
              <a:gd name="connsiteY3971" fmla="*/ 2333278 h 6831204"/>
              <a:gd name="connsiteX3972" fmla="*/ 55715 w 4865539"/>
              <a:gd name="connsiteY3972" fmla="*/ 2235985 h 6831204"/>
              <a:gd name="connsiteX3973" fmla="*/ 60104 w 4865539"/>
              <a:gd name="connsiteY3973" fmla="*/ 2186347 h 6831204"/>
              <a:gd name="connsiteX3974" fmla="*/ 63728 w 4865539"/>
              <a:gd name="connsiteY3974" fmla="*/ 2136216 h 6831204"/>
              <a:gd name="connsiteX3975" fmla="*/ 65447 w 4865539"/>
              <a:gd name="connsiteY3975" fmla="*/ 2110410 h 6831204"/>
              <a:gd name="connsiteX3976" fmla="*/ 67354 w 4865539"/>
              <a:gd name="connsiteY3976" fmla="*/ 2084604 h 6831204"/>
              <a:gd name="connsiteX3977" fmla="*/ 68498 w 4865539"/>
              <a:gd name="connsiteY3977" fmla="*/ 2059281 h 6831204"/>
              <a:gd name="connsiteX3978" fmla="*/ 69835 w 4865539"/>
              <a:gd name="connsiteY3978" fmla="*/ 2032977 h 6831204"/>
              <a:gd name="connsiteX3979" fmla="*/ 72697 w 4865539"/>
              <a:gd name="connsiteY3979" fmla="*/ 2026031 h 6831204"/>
              <a:gd name="connsiteX3980" fmla="*/ 75177 w 4865539"/>
              <a:gd name="connsiteY3980" fmla="*/ 2019080 h 6831204"/>
              <a:gd name="connsiteX3981" fmla="*/ 77085 w 4865539"/>
              <a:gd name="connsiteY3981" fmla="*/ 2011141 h 6831204"/>
              <a:gd name="connsiteX3982" fmla="*/ 78801 w 4865539"/>
              <a:gd name="connsiteY3982" fmla="*/ 2003690 h 6831204"/>
              <a:gd name="connsiteX3983" fmla="*/ 80519 w 4865539"/>
              <a:gd name="connsiteY3983" fmla="*/ 1995249 h 6831204"/>
              <a:gd name="connsiteX3984" fmla="*/ 81663 w 4865539"/>
              <a:gd name="connsiteY3984" fmla="*/ 1985819 h 6831204"/>
              <a:gd name="connsiteX3985" fmla="*/ 82809 w 4865539"/>
              <a:gd name="connsiteY3985" fmla="*/ 1976388 h 6831204"/>
              <a:gd name="connsiteX3986" fmla="*/ 83952 w 4865539"/>
              <a:gd name="connsiteY3986" fmla="*/ 1965962 h 6831204"/>
              <a:gd name="connsiteX3987" fmla="*/ 85861 w 4865539"/>
              <a:gd name="connsiteY3987" fmla="*/ 1942635 h 6831204"/>
              <a:gd name="connsiteX3988" fmla="*/ 88151 w 4865539"/>
              <a:gd name="connsiteY3988" fmla="*/ 1916325 h 6831204"/>
              <a:gd name="connsiteX3989" fmla="*/ 90821 w 4865539"/>
              <a:gd name="connsiteY3989" fmla="*/ 1886044 h 6831204"/>
              <a:gd name="connsiteX3990" fmla="*/ 92538 w 4865539"/>
              <a:gd name="connsiteY3990" fmla="*/ 1869160 h 6831204"/>
              <a:gd name="connsiteX3991" fmla="*/ 94445 w 4865539"/>
              <a:gd name="connsiteY3991" fmla="*/ 1851289 h 6831204"/>
              <a:gd name="connsiteX3992" fmla="*/ 95401 w 4865539"/>
              <a:gd name="connsiteY3992" fmla="*/ 1851789 h 6831204"/>
              <a:gd name="connsiteX3993" fmla="*/ 96355 w 4865539"/>
              <a:gd name="connsiteY3993" fmla="*/ 1851289 h 6831204"/>
              <a:gd name="connsiteX3994" fmla="*/ 97311 w 4865539"/>
              <a:gd name="connsiteY3994" fmla="*/ 1851289 h 6831204"/>
              <a:gd name="connsiteX3995" fmla="*/ 98262 w 4865539"/>
              <a:gd name="connsiteY3995" fmla="*/ 1850303 h 6831204"/>
              <a:gd name="connsiteX3996" fmla="*/ 99789 w 4865539"/>
              <a:gd name="connsiteY3996" fmla="*/ 1847324 h 6831204"/>
              <a:gd name="connsiteX3997" fmla="*/ 101507 w 4865539"/>
              <a:gd name="connsiteY3997" fmla="*/ 1844344 h 6831204"/>
              <a:gd name="connsiteX3998" fmla="*/ 103033 w 4865539"/>
              <a:gd name="connsiteY3998" fmla="*/ 1841371 h 6831204"/>
              <a:gd name="connsiteX3999" fmla="*/ 104750 w 4865539"/>
              <a:gd name="connsiteY3999" fmla="*/ 1838883 h 6831204"/>
              <a:gd name="connsiteX4000" fmla="*/ 105704 w 4865539"/>
              <a:gd name="connsiteY4000" fmla="*/ 1838386 h 6831204"/>
              <a:gd name="connsiteX4001" fmla="*/ 106466 w 4865539"/>
              <a:gd name="connsiteY4001" fmla="*/ 1837886 h 6831204"/>
              <a:gd name="connsiteX4002" fmla="*/ 107422 w 4865539"/>
              <a:gd name="connsiteY4002" fmla="*/ 1837886 h 6831204"/>
              <a:gd name="connsiteX4003" fmla="*/ 108565 w 4865539"/>
              <a:gd name="connsiteY4003" fmla="*/ 1838386 h 6831204"/>
              <a:gd name="connsiteX4004" fmla="*/ 109140 w 4865539"/>
              <a:gd name="connsiteY4004" fmla="*/ 1822004 h 6831204"/>
              <a:gd name="connsiteX4005" fmla="*/ 110092 w 4865539"/>
              <a:gd name="connsiteY4005" fmla="*/ 1805628 h 6831204"/>
              <a:gd name="connsiteX4006" fmla="*/ 111046 w 4865539"/>
              <a:gd name="connsiteY4006" fmla="*/ 1789738 h 6831204"/>
              <a:gd name="connsiteX4007" fmla="*/ 112192 w 4865539"/>
              <a:gd name="connsiteY4007" fmla="*/ 1774348 h 6831204"/>
              <a:gd name="connsiteX4008" fmla="*/ 113525 w 4865539"/>
              <a:gd name="connsiteY4008" fmla="*/ 1759455 h 6831204"/>
              <a:gd name="connsiteX4009" fmla="*/ 115052 w 4865539"/>
              <a:gd name="connsiteY4009" fmla="*/ 1744567 h 6831204"/>
              <a:gd name="connsiteX4010" fmla="*/ 116579 w 4865539"/>
              <a:gd name="connsiteY4010" fmla="*/ 1730172 h 6831204"/>
              <a:gd name="connsiteX4011" fmla="*/ 118679 w 4865539"/>
              <a:gd name="connsiteY4011" fmla="*/ 1715288 h 6831204"/>
              <a:gd name="connsiteX4012" fmla="*/ 120395 w 4865539"/>
              <a:gd name="connsiteY4012" fmla="*/ 1700889 h 6831204"/>
              <a:gd name="connsiteX4013" fmla="*/ 122494 w 4865539"/>
              <a:gd name="connsiteY4013" fmla="*/ 1686986 h 6831204"/>
              <a:gd name="connsiteX4014" fmla="*/ 126881 w 4865539"/>
              <a:gd name="connsiteY4014" fmla="*/ 1659189 h 6831204"/>
              <a:gd name="connsiteX4015" fmla="*/ 131461 w 4865539"/>
              <a:gd name="connsiteY4015" fmla="*/ 1631885 h 6831204"/>
              <a:gd name="connsiteX4016" fmla="*/ 136804 w 4865539"/>
              <a:gd name="connsiteY4016" fmla="*/ 1604597 h 6831204"/>
              <a:gd name="connsiteX4017" fmla="*/ 147106 w 4865539"/>
              <a:gd name="connsiteY4017" fmla="*/ 1550489 h 6831204"/>
              <a:gd name="connsiteX4018" fmla="*/ 152450 w 4865539"/>
              <a:gd name="connsiteY4018" fmla="*/ 1522196 h 6831204"/>
              <a:gd name="connsiteX4019" fmla="*/ 157409 w 4865539"/>
              <a:gd name="connsiteY4019" fmla="*/ 1494398 h 6831204"/>
              <a:gd name="connsiteX4020" fmla="*/ 162371 w 4865539"/>
              <a:gd name="connsiteY4020" fmla="*/ 1464616 h 6831204"/>
              <a:gd name="connsiteX4021" fmla="*/ 167523 w 4865539"/>
              <a:gd name="connsiteY4021" fmla="*/ 1434341 h 6831204"/>
              <a:gd name="connsiteX4022" fmla="*/ 172101 w 4865539"/>
              <a:gd name="connsiteY4022" fmla="*/ 1403061 h 6831204"/>
              <a:gd name="connsiteX4023" fmla="*/ 176680 w 4865539"/>
              <a:gd name="connsiteY4023" fmla="*/ 1369807 h 6831204"/>
              <a:gd name="connsiteX4024" fmla="*/ 185839 w 4865539"/>
              <a:gd name="connsiteY4024" fmla="*/ 1375763 h 6831204"/>
              <a:gd name="connsiteX4025" fmla="*/ 186793 w 4865539"/>
              <a:gd name="connsiteY4025" fmla="*/ 1356902 h 6831204"/>
              <a:gd name="connsiteX4026" fmla="*/ 187938 w 4865539"/>
              <a:gd name="connsiteY4026" fmla="*/ 1340520 h 6831204"/>
              <a:gd name="connsiteX4027" fmla="*/ 189273 w 4865539"/>
              <a:gd name="connsiteY4027" fmla="*/ 1326627 h 6831204"/>
              <a:gd name="connsiteX4028" fmla="*/ 190991 w 4865539"/>
              <a:gd name="connsiteY4028" fmla="*/ 1314716 h 6831204"/>
              <a:gd name="connsiteX4029" fmla="*/ 192516 w 4865539"/>
              <a:gd name="connsiteY4029" fmla="*/ 1303794 h 6831204"/>
              <a:gd name="connsiteX4030" fmla="*/ 194424 w 4865539"/>
              <a:gd name="connsiteY4030" fmla="*/ 1294367 h 6831204"/>
              <a:gd name="connsiteX4031" fmla="*/ 196524 w 4865539"/>
              <a:gd name="connsiteY4031" fmla="*/ 1285431 h 6831204"/>
              <a:gd name="connsiteX4032" fmla="*/ 198432 w 4865539"/>
              <a:gd name="connsiteY4032" fmla="*/ 1277486 h 6831204"/>
              <a:gd name="connsiteX4033" fmla="*/ 200147 w 4865539"/>
              <a:gd name="connsiteY4033" fmla="*/ 1269049 h 6831204"/>
              <a:gd name="connsiteX4034" fmla="*/ 202056 w 4865539"/>
              <a:gd name="connsiteY4034" fmla="*/ 1260610 h 6831204"/>
              <a:gd name="connsiteX4035" fmla="*/ 204156 w 4865539"/>
              <a:gd name="connsiteY4035" fmla="*/ 1251179 h 6831204"/>
              <a:gd name="connsiteX4036" fmla="*/ 205873 w 4865539"/>
              <a:gd name="connsiteY4036" fmla="*/ 1241251 h 6831204"/>
              <a:gd name="connsiteX4037" fmla="*/ 207400 w 4865539"/>
              <a:gd name="connsiteY4037" fmla="*/ 1229340 h 6831204"/>
              <a:gd name="connsiteX4038" fmla="*/ 208734 w 4865539"/>
              <a:gd name="connsiteY4038" fmla="*/ 1215439 h 6831204"/>
              <a:gd name="connsiteX4039" fmla="*/ 209880 w 4865539"/>
              <a:gd name="connsiteY4039" fmla="*/ 1199555 h 6831204"/>
              <a:gd name="connsiteX4040" fmla="*/ 210641 w 4865539"/>
              <a:gd name="connsiteY4040" fmla="*/ 1180696 h 6831204"/>
              <a:gd name="connsiteX4041" fmla="*/ 212932 w 4865539"/>
              <a:gd name="connsiteY4041" fmla="*/ 1177717 h 6831204"/>
              <a:gd name="connsiteX4042" fmla="*/ 215031 w 4865539"/>
              <a:gd name="connsiteY4042" fmla="*/ 1174242 h 6831204"/>
              <a:gd name="connsiteX4043" fmla="*/ 217320 w 4865539"/>
              <a:gd name="connsiteY4043" fmla="*/ 1169278 h 6831204"/>
              <a:gd name="connsiteX4044" fmla="*/ 219229 w 4865539"/>
              <a:gd name="connsiteY4044" fmla="*/ 1163816 h 6831204"/>
              <a:gd name="connsiteX4045" fmla="*/ 221136 w 4865539"/>
              <a:gd name="connsiteY4045" fmla="*/ 1157367 h 6831204"/>
              <a:gd name="connsiteX4046" fmla="*/ 223235 w 4865539"/>
              <a:gd name="connsiteY4046" fmla="*/ 1149921 h 6831204"/>
              <a:gd name="connsiteX4047" fmla="*/ 224953 w 4865539"/>
              <a:gd name="connsiteY4047" fmla="*/ 1142476 h 6831204"/>
              <a:gd name="connsiteX4048" fmla="*/ 226670 w 4865539"/>
              <a:gd name="connsiteY4048" fmla="*/ 1134037 h 6831204"/>
              <a:gd name="connsiteX4049" fmla="*/ 228386 w 4865539"/>
              <a:gd name="connsiteY4049" fmla="*/ 1125600 h 6831204"/>
              <a:gd name="connsiteX4050" fmla="*/ 229912 w 4865539"/>
              <a:gd name="connsiteY4050" fmla="*/ 1116168 h 6831204"/>
              <a:gd name="connsiteX4051" fmla="*/ 231248 w 4865539"/>
              <a:gd name="connsiteY4051" fmla="*/ 1107233 h 6831204"/>
              <a:gd name="connsiteX4052" fmla="*/ 232584 w 4865539"/>
              <a:gd name="connsiteY4052" fmla="*/ 1097307 h 6831204"/>
              <a:gd name="connsiteX4053" fmla="*/ 235065 w 4865539"/>
              <a:gd name="connsiteY4053" fmla="*/ 1077450 h 6831204"/>
              <a:gd name="connsiteX4054" fmla="*/ 236782 w 4865539"/>
              <a:gd name="connsiteY4054" fmla="*/ 1058090 h 6831204"/>
              <a:gd name="connsiteX4055" fmla="*/ 237925 w 4865539"/>
              <a:gd name="connsiteY4055" fmla="*/ 1061566 h 6831204"/>
              <a:gd name="connsiteX4056" fmla="*/ 239071 w 4865539"/>
              <a:gd name="connsiteY4056" fmla="*/ 1063056 h 6831204"/>
              <a:gd name="connsiteX4057" fmla="*/ 240215 w 4865539"/>
              <a:gd name="connsiteY4057" fmla="*/ 1064547 h 6831204"/>
              <a:gd name="connsiteX4058" fmla="*/ 241362 w 4865539"/>
              <a:gd name="connsiteY4058" fmla="*/ 1064547 h 6831204"/>
              <a:gd name="connsiteX4059" fmla="*/ 242506 w 4865539"/>
              <a:gd name="connsiteY4059" fmla="*/ 1063552 h 6831204"/>
              <a:gd name="connsiteX4060" fmla="*/ 243651 w 4865539"/>
              <a:gd name="connsiteY4060" fmla="*/ 1062560 h 6831204"/>
              <a:gd name="connsiteX4061" fmla="*/ 245749 w 4865539"/>
              <a:gd name="connsiteY4061" fmla="*/ 1059579 h 6831204"/>
              <a:gd name="connsiteX4062" fmla="*/ 248039 w 4865539"/>
              <a:gd name="connsiteY4062" fmla="*/ 1055611 h 6831204"/>
              <a:gd name="connsiteX4063" fmla="*/ 248993 w 4865539"/>
              <a:gd name="connsiteY4063" fmla="*/ 1054123 h 6831204"/>
              <a:gd name="connsiteX4064" fmla="*/ 250138 w 4865539"/>
              <a:gd name="connsiteY4064" fmla="*/ 1053130 h 6831204"/>
              <a:gd name="connsiteX4065" fmla="*/ 251284 w 4865539"/>
              <a:gd name="connsiteY4065" fmla="*/ 1052136 h 6831204"/>
              <a:gd name="connsiteX4066" fmla="*/ 252428 w 4865539"/>
              <a:gd name="connsiteY4066" fmla="*/ 1052136 h 6831204"/>
              <a:gd name="connsiteX4067" fmla="*/ 253382 w 4865539"/>
              <a:gd name="connsiteY4067" fmla="*/ 1053130 h 6831204"/>
              <a:gd name="connsiteX4068" fmla="*/ 254717 w 4865539"/>
              <a:gd name="connsiteY4068" fmla="*/ 1054617 h 6831204"/>
              <a:gd name="connsiteX4069" fmla="*/ 256243 w 4865539"/>
              <a:gd name="connsiteY4069" fmla="*/ 1046674 h 6831204"/>
              <a:gd name="connsiteX4070" fmla="*/ 257579 w 4865539"/>
              <a:gd name="connsiteY4070" fmla="*/ 1039725 h 6831204"/>
              <a:gd name="connsiteX4071" fmla="*/ 258342 w 4865539"/>
              <a:gd name="connsiteY4071" fmla="*/ 1034265 h 6831204"/>
              <a:gd name="connsiteX4072" fmla="*/ 258724 w 4865539"/>
              <a:gd name="connsiteY4072" fmla="*/ 1028807 h 6831204"/>
              <a:gd name="connsiteX4073" fmla="*/ 258915 w 4865539"/>
              <a:gd name="connsiteY4073" fmla="*/ 1024338 h 6831204"/>
              <a:gd name="connsiteX4074" fmla="*/ 258915 w 4865539"/>
              <a:gd name="connsiteY4074" fmla="*/ 1020864 h 6831204"/>
              <a:gd name="connsiteX4075" fmla="*/ 258342 w 4865539"/>
              <a:gd name="connsiteY4075" fmla="*/ 1013418 h 6831204"/>
              <a:gd name="connsiteX4076" fmla="*/ 257771 w 4865539"/>
              <a:gd name="connsiteY4076" fmla="*/ 1006965 h 6831204"/>
              <a:gd name="connsiteX4077" fmla="*/ 257771 w 4865539"/>
              <a:gd name="connsiteY4077" fmla="*/ 1002496 h 6831204"/>
              <a:gd name="connsiteX4078" fmla="*/ 257771 w 4865539"/>
              <a:gd name="connsiteY4078" fmla="*/ 998032 h 6831204"/>
              <a:gd name="connsiteX4079" fmla="*/ 258342 w 4865539"/>
              <a:gd name="connsiteY4079" fmla="*/ 993064 h 6831204"/>
              <a:gd name="connsiteX4080" fmla="*/ 259105 w 4865539"/>
              <a:gd name="connsiteY4080" fmla="*/ 987110 h 6831204"/>
              <a:gd name="connsiteX4081" fmla="*/ 260441 w 4865539"/>
              <a:gd name="connsiteY4081" fmla="*/ 980657 h 6831204"/>
              <a:gd name="connsiteX4082" fmla="*/ 261968 w 4865539"/>
              <a:gd name="connsiteY4082" fmla="*/ 972716 h 6831204"/>
              <a:gd name="connsiteX4083" fmla="*/ 269409 w 4865539"/>
              <a:gd name="connsiteY4083" fmla="*/ 954348 h 6831204"/>
              <a:gd name="connsiteX4084" fmla="*/ 276851 w 4865539"/>
              <a:gd name="connsiteY4084" fmla="*/ 934492 h 6831204"/>
              <a:gd name="connsiteX4085" fmla="*/ 284863 w 4865539"/>
              <a:gd name="connsiteY4085" fmla="*/ 913148 h 6831204"/>
              <a:gd name="connsiteX4086" fmla="*/ 292495 w 4865539"/>
              <a:gd name="connsiteY4086" fmla="*/ 890314 h 6831204"/>
              <a:gd name="connsiteX4087" fmla="*/ 300509 w 4865539"/>
              <a:gd name="connsiteY4087" fmla="*/ 866985 h 6831204"/>
              <a:gd name="connsiteX4088" fmla="*/ 308713 w 4865539"/>
              <a:gd name="connsiteY4088" fmla="*/ 841669 h 6831204"/>
              <a:gd name="connsiteX4089" fmla="*/ 316917 w 4865539"/>
              <a:gd name="connsiteY4089" fmla="*/ 816354 h 6831204"/>
              <a:gd name="connsiteX4090" fmla="*/ 324931 w 4865539"/>
              <a:gd name="connsiteY4090" fmla="*/ 790048 h 6831204"/>
              <a:gd name="connsiteX4091" fmla="*/ 333325 w 4865539"/>
              <a:gd name="connsiteY4091" fmla="*/ 763242 h 6831204"/>
              <a:gd name="connsiteX4092" fmla="*/ 341339 w 4865539"/>
              <a:gd name="connsiteY4092" fmla="*/ 735444 h 6831204"/>
              <a:gd name="connsiteX4093" fmla="*/ 349353 w 4865539"/>
              <a:gd name="connsiteY4093" fmla="*/ 706657 h 6831204"/>
              <a:gd name="connsiteX4094" fmla="*/ 357175 w 4865539"/>
              <a:gd name="connsiteY4094" fmla="*/ 678360 h 6831204"/>
              <a:gd name="connsiteX4095" fmla="*/ 364617 w 4865539"/>
              <a:gd name="connsiteY4095" fmla="*/ 648575 h 6831204"/>
              <a:gd name="connsiteX4096" fmla="*/ 371676 w 4865539"/>
              <a:gd name="connsiteY4096" fmla="*/ 618298 h 6831204"/>
              <a:gd name="connsiteX4097" fmla="*/ 378354 w 4865539"/>
              <a:gd name="connsiteY4097" fmla="*/ 587522 h 6831204"/>
              <a:gd name="connsiteX4098" fmla="*/ 385032 w 4865539"/>
              <a:gd name="connsiteY4098" fmla="*/ 556747 h 6831204"/>
              <a:gd name="connsiteX4099" fmla="*/ 389611 w 4865539"/>
              <a:gd name="connsiteY4099" fmla="*/ 552775 h 6831204"/>
              <a:gd name="connsiteX4100" fmla="*/ 394380 w 4865539"/>
              <a:gd name="connsiteY4100" fmla="*/ 547811 h 6831204"/>
              <a:gd name="connsiteX4101" fmla="*/ 399341 w 4865539"/>
              <a:gd name="connsiteY4101" fmla="*/ 541357 h 6831204"/>
              <a:gd name="connsiteX4102" fmla="*/ 404111 w 4865539"/>
              <a:gd name="connsiteY4102" fmla="*/ 534410 h 6831204"/>
              <a:gd name="connsiteX4103" fmla="*/ 408880 w 4865539"/>
              <a:gd name="connsiteY4103" fmla="*/ 526469 h 6831204"/>
              <a:gd name="connsiteX4104" fmla="*/ 413841 w 4865539"/>
              <a:gd name="connsiteY4104" fmla="*/ 518524 h 6831204"/>
              <a:gd name="connsiteX4105" fmla="*/ 418803 w 4865539"/>
              <a:gd name="connsiteY4105" fmla="*/ 509591 h 6831204"/>
              <a:gd name="connsiteX4106" fmla="*/ 423573 w 4865539"/>
              <a:gd name="connsiteY4106" fmla="*/ 499167 h 6831204"/>
              <a:gd name="connsiteX4107" fmla="*/ 428724 w 4865539"/>
              <a:gd name="connsiteY4107" fmla="*/ 488743 h 6831204"/>
              <a:gd name="connsiteX4108" fmla="*/ 433495 w 4865539"/>
              <a:gd name="connsiteY4108" fmla="*/ 477825 h 6831204"/>
              <a:gd name="connsiteX4109" fmla="*/ 443607 w 4865539"/>
              <a:gd name="connsiteY4109" fmla="*/ 454492 h 6831204"/>
              <a:gd name="connsiteX4110" fmla="*/ 453719 w 4865539"/>
              <a:gd name="connsiteY4110" fmla="*/ 429671 h 6831204"/>
              <a:gd name="connsiteX4111" fmla="*/ 464021 w 4865539"/>
              <a:gd name="connsiteY4111" fmla="*/ 403365 h 6831204"/>
              <a:gd name="connsiteX4112" fmla="*/ 464213 w 4865539"/>
              <a:gd name="connsiteY4112" fmla="*/ 407335 h 6831204"/>
              <a:gd name="connsiteX4113" fmla="*/ 464595 w 4865539"/>
              <a:gd name="connsiteY4113" fmla="*/ 411308 h 6831204"/>
              <a:gd name="connsiteX4114" fmla="*/ 465932 w 4865539"/>
              <a:gd name="connsiteY4114" fmla="*/ 418257 h 6831204"/>
              <a:gd name="connsiteX4115" fmla="*/ 467458 w 4865539"/>
              <a:gd name="connsiteY4115" fmla="*/ 424711 h 6831204"/>
              <a:gd name="connsiteX4116" fmla="*/ 469364 w 4865539"/>
              <a:gd name="connsiteY4116" fmla="*/ 431658 h 6831204"/>
              <a:gd name="connsiteX4117" fmla="*/ 473180 w 4865539"/>
              <a:gd name="connsiteY4117" fmla="*/ 443572 h 6831204"/>
              <a:gd name="connsiteX4118" fmla="*/ 475089 w 4865539"/>
              <a:gd name="connsiteY4118" fmla="*/ 450519 h 6831204"/>
              <a:gd name="connsiteX4119" fmla="*/ 476613 w 4865539"/>
              <a:gd name="connsiteY4119" fmla="*/ 456975 h 6831204"/>
              <a:gd name="connsiteX4120" fmla="*/ 480812 w 4865539"/>
              <a:gd name="connsiteY4120" fmla="*/ 450025 h 6831204"/>
              <a:gd name="connsiteX4121" fmla="*/ 484818 w 4865539"/>
              <a:gd name="connsiteY4121" fmla="*/ 441586 h 6831204"/>
              <a:gd name="connsiteX4122" fmla="*/ 489018 w 4865539"/>
              <a:gd name="connsiteY4122" fmla="*/ 433148 h 6831204"/>
              <a:gd name="connsiteX4123" fmla="*/ 492833 w 4865539"/>
              <a:gd name="connsiteY4123" fmla="*/ 423219 h 6831204"/>
              <a:gd name="connsiteX4124" fmla="*/ 496839 w 4865539"/>
              <a:gd name="connsiteY4124" fmla="*/ 412299 h 6831204"/>
              <a:gd name="connsiteX4125" fmla="*/ 500846 w 4865539"/>
              <a:gd name="connsiteY4125" fmla="*/ 401381 h 6831204"/>
              <a:gd name="connsiteX4126" fmla="*/ 504853 w 4865539"/>
              <a:gd name="connsiteY4126" fmla="*/ 389466 h 6831204"/>
              <a:gd name="connsiteX4127" fmla="*/ 508669 w 4865539"/>
              <a:gd name="connsiteY4127" fmla="*/ 377552 h 6831204"/>
              <a:gd name="connsiteX4128" fmla="*/ 516682 w 4865539"/>
              <a:gd name="connsiteY4128" fmla="*/ 351246 h 6831204"/>
              <a:gd name="connsiteX4129" fmla="*/ 524505 w 4865539"/>
              <a:gd name="connsiteY4129" fmla="*/ 324440 h 6831204"/>
              <a:gd name="connsiteX4130" fmla="*/ 539768 w 4865539"/>
              <a:gd name="connsiteY4130" fmla="*/ 269343 h 6831204"/>
              <a:gd name="connsiteX4131" fmla="*/ 547783 w 4865539"/>
              <a:gd name="connsiteY4131" fmla="*/ 241047 h 6831204"/>
              <a:gd name="connsiteX4132" fmla="*/ 555414 w 4865539"/>
              <a:gd name="connsiteY4132" fmla="*/ 215237 h 6831204"/>
              <a:gd name="connsiteX4133" fmla="*/ 563239 w 4865539"/>
              <a:gd name="connsiteY4133" fmla="*/ 189925 h 6831204"/>
              <a:gd name="connsiteX4134" fmla="*/ 567243 w 4865539"/>
              <a:gd name="connsiteY4134" fmla="*/ 178009 h 6831204"/>
              <a:gd name="connsiteX4135" fmla="*/ 571251 w 4865539"/>
              <a:gd name="connsiteY4135" fmla="*/ 166593 h 6831204"/>
              <a:gd name="connsiteX4136" fmla="*/ 575066 w 4865539"/>
              <a:gd name="connsiteY4136" fmla="*/ 156169 h 6831204"/>
              <a:gd name="connsiteX4137" fmla="*/ 579072 w 4865539"/>
              <a:gd name="connsiteY4137" fmla="*/ 146241 h 6831204"/>
              <a:gd name="connsiteX4138" fmla="*/ 583269 w 4865539"/>
              <a:gd name="connsiteY4138" fmla="*/ 136810 h 6831204"/>
              <a:gd name="connsiteX4139" fmla="*/ 587278 w 4865539"/>
              <a:gd name="connsiteY4139" fmla="*/ 128869 h 6831204"/>
              <a:gd name="connsiteX4140" fmla="*/ 591095 w 4865539"/>
              <a:gd name="connsiteY4140" fmla="*/ 121420 h 6831204"/>
              <a:gd name="connsiteX4141" fmla="*/ 595291 w 4865539"/>
              <a:gd name="connsiteY4141" fmla="*/ 115466 h 6831204"/>
              <a:gd name="connsiteX4142" fmla="*/ 599490 w 4865539"/>
              <a:gd name="connsiteY4142" fmla="*/ 109507 h 6831204"/>
              <a:gd name="connsiteX4143" fmla="*/ 603686 w 4865539"/>
              <a:gd name="connsiteY4143" fmla="*/ 105536 h 6831204"/>
              <a:gd name="connsiteX4144" fmla="*/ 591475 w 4865539"/>
              <a:gd name="connsiteY4144" fmla="*/ 138298 h 6831204"/>
              <a:gd name="connsiteX4145" fmla="*/ 579265 w 4865539"/>
              <a:gd name="connsiteY4145" fmla="*/ 173045 h 6831204"/>
              <a:gd name="connsiteX4146" fmla="*/ 567435 w 4865539"/>
              <a:gd name="connsiteY4146" fmla="*/ 208292 h 6831204"/>
              <a:gd name="connsiteX4147" fmla="*/ 555606 w 4865539"/>
              <a:gd name="connsiteY4147" fmla="*/ 244524 h 6831204"/>
              <a:gd name="connsiteX4148" fmla="*/ 543966 w 4865539"/>
              <a:gd name="connsiteY4148" fmla="*/ 282744 h 6831204"/>
              <a:gd name="connsiteX4149" fmla="*/ 532328 w 4865539"/>
              <a:gd name="connsiteY4149" fmla="*/ 320965 h 6831204"/>
              <a:gd name="connsiteX4150" fmla="*/ 521262 w 4865539"/>
              <a:gd name="connsiteY4150" fmla="*/ 360677 h 6831204"/>
              <a:gd name="connsiteX4151" fmla="*/ 510386 w 4865539"/>
              <a:gd name="connsiteY4151" fmla="*/ 399890 h 6831204"/>
              <a:gd name="connsiteX4152" fmla="*/ 489589 w 4865539"/>
              <a:gd name="connsiteY4152" fmla="*/ 480798 h 6831204"/>
              <a:gd name="connsiteX4153" fmla="*/ 479858 w 4865539"/>
              <a:gd name="connsiteY4153" fmla="*/ 520015 h 6831204"/>
              <a:gd name="connsiteX4154" fmla="*/ 470128 w 4865539"/>
              <a:gd name="connsiteY4154" fmla="*/ 559726 h 6831204"/>
              <a:gd name="connsiteX4155" fmla="*/ 460969 w 4865539"/>
              <a:gd name="connsiteY4155" fmla="*/ 597946 h 6831204"/>
              <a:gd name="connsiteX4156" fmla="*/ 452194 w 4865539"/>
              <a:gd name="connsiteY4156" fmla="*/ 634678 h 6831204"/>
              <a:gd name="connsiteX4157" fmla="*/ 443798 w 4865539"/>
              <a:gd name="connsiteY4157" fmla="*/ 670917 h 6831204"/>
              <a:gd name="connsiteX4158" fmla="*/ 435975 w 4865539"/>
              <a:gd name="connsiteY4158" fmla="*/ 706159 h 6831204"/>
              <a:gd name="connsiteX4159" fmla="*/ 432159 w 4865539"/>
              <a:gd name="connsiteY4159" fmla="*/ 737430 h 6831204"/>
              <a:gd name="connsiteX4160" fmla="*/ 428154 w 4865539"/>
              <a:gd name="connsiteY4160" fmla="*/ 768208 h 6831204"/>
              <a:gd name="connsiteX4161" fmla="*/ 424145 w 4865539"/>
              <a:gd name="connsiteY4161" fmla="*/ 798981 h 6831204"/>
              <a:gd name="connsiteX4162" fmla="*/ 419949 w 4865539"/>
              <a:gd name="connsiteY4162" fmla="*/ 829757 h 6831204"/>
              <a:gd name="connsiteX4163" fmla="*/ 415370 w 4865539"/>
              <a:gd name="connsiteY4163" fmla="*/ 860532 h 6831204"/>
              <a:gd name="connsiteX4164" fmla="*/ 410407 w 4865539"/>
              <a:gd name="connsiteY4164" fmla="*/ 890812 h 6831204"/>
              <a:gd name="connsiteX4165" fmla="*/ 405639 w 4865539"/>
              <a:gd name="connsiteY4165" fmla="*/ 921587 h 6831204"/>
              <a:gd name="connsiteX4166" fmla="*/ 400295 w 4865539"/>
              <a:gd name="connsiteY4166" fmla="*/ 951865 h 6831204"/>
              <a:gd name="connsiteX4167" fmla="*/ 395526 w 4865539"/>
              <a:gd name="connsiteY4167" fmla="*/ 982640 h 6831204"/>
              <a:gd name="connsiteX4168" fmla="*/ 390564 w 4865539"/>
              <a:gd name="connsiteY4168" fmla="*/ 1013418 h 6831204"/>
              <a:gd name="connsiteX4169" fmla="*/ 380072 w 4865539"/>
              <a:gd name="connsiteY4169" fmla="*/ 1074969 h 6831204"/>
              <a:gd name="connsiteX4170" fmla="*/ 369196 w 4865539"/>
              <a:gd name="connsiteY4170" fmla="*/ 1137018 h 6831204"/>
              <a:gd name="connsiteX4171" fmla="*/ 358321 w 4865539"/>
              <a:gd name="connsiteY4171" fmla="*/ 1199059 h 6831204"/>
              <a:gd name="connsiteX4172" fmla="*/ 347446 w 4865539"/>
              <a:gd name="connsiteY4172" fmla="*/ 1261106 h 6831204"/>
              <a:gd name="connsiteX4173" fmla="*/ 336951 w 4865539"/>
              <a:gd name="connsiteY4173" fmla="*/ 1324642 h 6831204"/>
              <a:gd name="connsiteX4174" fmla="*/ 326648 w 4865539"/>
              <a:gd name="connsiteY4174" fmla="*/ 1387672 h 6831204"/>
              <a:gd name="connsiteX4175" fmla="*/ 321877 w 4865539"/>
              <a:gd name="connsiteY4175" fmla="*/ 1419449 h 6831204"/>
              <a:gd name="connsiteX4176" fmla="*/ 316917 w 4865539"/>
              <a:gd name="connsiteY4176" fmla="*/ 1451712 h 6831204"/>
              <a:gd name="connsiteX4177" fmla="*/ 312147 w 4865539"/>
              <a:gd name="connsiteY4177" fmla="*/ 1483481 h 6831204"/>
              <a:gd name="connsiteX4178" fmla="*/ 307568 w 4865539"/>
              <a:gd name="connsiteY4178" fmla="*/ 1515245 h 6831204"/>
              <a:gd name="connsiteX4179" fmla="*/ 303179 w 4865539"/>
              <a:gd name="connsiteY4179" fmla="*/ 1548004 h 6831204"/>
              <a:gd name="connsiteX4180" fmla="*/ 298982 w 4865539"/>
              <a:gd name="connsiteY4180" fmla="*/ 1580274 h 6831204"/>
              <a:gd name="connsiteX4181" fmla="*/ 295166 w 4865539"/>
              <a:gd name="connsiteY4181" fmla="*/ 1613038 h 6831204"/>
              <a:gd name="connsiteX4182" fmla="*/ 291350 w 4865539"/>
              <a:gd name="connsiteY4182" fmla="*/ 1645298 h 6831204"/>
              <a:gd name="connsiteX4183" fmla="*/ 288107 w 4865539"/>
              <a:gd name="connsiteY4183" fmla="*/ 1678052 h 6831204"/>
              <a:gd name="connsiteX4184" fmla="*/ 284863 w 4865539"/>
              <a:gd name="connsiteY4184" fmla="*/ 1710324 h 6831204"/>
              <a:gd name="connsiteX4185" fmla="*/ 279522 w 4865539"/>
              <a:gd name="connsiteY4185" fmla="*/ 1737124 h 6831204"/>
              <a:gd name="connsiteX4186" fmla="*/ 274559 w 4865539"/>
              <a:gd name="connsiteY4186" fmla="*/ 1763924 h 6831204"/>
              <a:gd name="connsiteX4187" fmla="*/ 269980 w 4865539"/>
              <a:gd name="connsiteY4187" fmla="*/ 1791723 h 6831204"/>
              <a:gd name="connsiteX4188" fmla="*/ 265211 w 4865539"/>
              <a:gd name="connsiteY4188" fmla="*/ 1819025 h 6831204"/>
              <a:gd name="connsiteX4189" fmla="*/ 261204 w 4865539"/>
              <a:gd name="connsiteY4189" fmla="*/ 1846331 h 6831204"/>
              <a:gd name="connsiteX4190" fmla="*/ 257006 w 4865539"/>
              <a:gd name="connsiteY4190" fmla="*/ 1874130 h 6831204"/>
              <a:gd name="connsiteX4191" fmla="*/ 253190 w 4865539"/>
              <a:gd name="connsiteY4191" fmla="*/ 1901434 h 6831204"/>
              <a:gd name="connsiteX4192" fmla="*/ 249755 w 4865539"/>
              <a:gd name="connsiteY4192" fmla="*/ 1929726 h 6831204"/>
              <a:gd name="connsiteX4193" fmla="*/ 246513 w 4865539"/>
              <a:gd name="connsiteY4193" fmla="*/ 1957527 h 6831204"/>
              <a:gd name="connsiteX4194" fmla="*/ 243079 w 4865539"/>
              <a:gd name="connsiteY4194" fmla="*/ 1985819 h 6831204"/>
              <a:gd name="connsiteX4195" fmla="*/ 240215 w 4865539"/>
              <a:gd name="connsiteY4195" fmla="*/ 2014612 h 6831204"/>
              <a:gd name="connsiteX4196" fmla="*/ 237738 w 4865539"/>
              <a:gd name="connsiteY4196" fmla="*/ 2042903 h 6831204"/>
              <a:gd name="connsiteX4197" fmla="*/ 235254 w 4865539"/>
              <a:gd name="connsiteY4197" fmla="*/ 2071692 h 6831204"/>
              <a:gd name="connsiteX4198" fmla="*/ 232966 w 4865539"/>
              <a:gd name="connsiteY4198" fmla="*/ 2100480 h 6831204"/>
              <a:gd name="connsiteX4199" fmla="*/ 230867 w 4865539"/>
              <a:gd name="connsiteY4199" fmla="*/ 2129761 h 6831204"/>
              <a:gd name="connsiteX4200" fmla="*/ 229150 w 4865539"/>
              <a:gd name="connsiteY4200" fmla="*/ 2159050 h 6831204"/>
              <a:gd name="connsiteX4201" fmla="*/ 227433 w 4865539"/>
              <a:gd name="connsiteY4201" fmla="*/ 2187839 h 6831204"/>
              <a:gd name="connsiteX4202" fmla="*/ 226097 w 4865539"/>
              <a:gd name="connsiteY4202" fmla="*/ 2217620 h 6831204"/>
              <a:gd name="connsiteX4203" fmla="*/ 224761 w 4865539"/>
              <a:gd name="connsiteY4203" fmla="*/ 2246909 h 6831204"/>
              <a:gd name="connsiteX4204" fmla="*/ 223808 w 4865539"/>
              <a:gd name="connsiteY4204" fmla="*/ 2276194 h 6831204"/>
              <a:gd name="connsiteX4205" fmla="*/ 223046 w 4865539"/>
              <a:gd name="connsiteY4205" fmla="*/ 2306474 h 6831204"/>
              <a:gd name="connsiteX4206" fmla="*/ 222282 w 4865539"/>
              <a:gd name="connsiteY4206" fmla="*/ 2336253 h 6831204"/>
              <a:gd name="connsiteX4207" fmla="*/ 221708 w 4865539"/>
              <a:gd name="connsiteY4207" fmla="*/ 2366536 h 6831204"/>
              <a:gd name="connsiteX4208" fmla="*/ 221519 w 4865539"/>
              <a:gd name="connsiteY4208" fmla="*/ 2396815 h 6831204"/>
              <a:gd name="connsiteX4209" fmla="*/ 221136 w 4865539"/>
              <a:gd name="connsiteY4209" fmla="*/ 2427091 h 6831204"/>
              <a:gd name="connsiteX4210" fmla="*/ 221519 w 4865539"/>
              <a:gd name="connsiteY4210" fmla="*/ 2457372 h 6831204"/>
              <a:gd name="connsiteX4211" fmla="*/ 221708 w 4865539"/>
              <a:gd name="connsiteY4211" fmla="*/ 2488147 h 6831204"/>
              <a:gd name="connsiteX4212" fmla="*/ 221899 w 4865539"/>
              <a:gd name="connsiteY4212" fmla="*/ 2518423 h 6831204"/>
              <a:gd name="connsiteX4213" fmla="*/ 222473 w 4865539"/>
              <a:gd name="connsiteY4213" fmla="*/ 2549200 h 6831204"/>
              <a:gd name="connsiteX4214" fmla="*/ 223235 w 4865539"/>
              <a:gd name="connsiteY4214" fmla="*/ 2579978 h 6831204"/>
              <a:gd name="connsiteX4215" fmla="*/ 223998 w 4865539"/>
              <a:gd name="connsiteY4215" fmla="*/ 2611246 h 6831204"/>
              <a:gd name="connsiteX4216" fmla="*/ 225144 w 4865539"/>
              <a:gd name="connsiteY4216" fmla="*/ 2642025 h 6831204"/>
              <a:gd name="connsiteX4217" fmla="*/ 226479 w 4865539"/>
              <a:gd name="connsiteY4217" fmla="*/ 2642025 h 6831204"/>
              <a:gd name="connsiteX4218" fmla="*/ 227623 w 4865539"/>
              <a:gd name="connsiteY4218" fmla="*/ 2641030 h 6831204"/>
              <a:gd name="connsiteX4219" fmla="*/ 228959 w 4865539"/>
              <a:gd name="connsiteY4219" fmla="*/ 2639540 h 6831204"/>
              <a:gd name="connsiteX4220" fmla="*/ 229912 w 4865539"/>
              <a:gd name="connsiteY4220" fmla="*/ 2638048 h 6831204"/>
              <a:gd name="connsiteX4221" fmla="*/ 231057 w 4865539"/>
              <a:gd name="connsiteY4221" fmla="*/ 2636067 h 6831204"/>
              <a:gd name="connsiteX4222" fmla="*/ 232013 w 4865539"/>
              <a:gd name="connsiteY4222" fmla="*/ 2634080 h 6831204"/>
              <a:gd name="connsiteX4223" fmla="*/ 233728 w 4865539"/>
              <a:gd name="connsiteY4223" fmla="*/ 2628126 h 6831204"/>
              <a:gd name="connsiteX4224" fmla="*/ 235447 w 4865539"/>
              <a:gd name="connsiteY4224" fmla="*/ 2622170 h 6831204"/>
              <a:gd name="connsiteX4225" fmla="*/ 236974 w 4865539"/>
              <a:gd name="connsiteY4225" fmla="*/ 2615219 h 6831204"/>
              <a:gd name="connsiteX4226" fmla="*/ 239834 w 4865539"/>
              <a:gd name="connsiteY4226" fmla="*/ 2600329 h 6831204"/>
              <a:gd name="connsiteX4227" fmla="*/ 241169 w 4865539"/>
              <a:gd name="connsiteY4227" fmla="*/ 2593377 h 6831204"/>
              <a:gd name="connsiteX4228" fmla="*/ 242696 w 4865539"/>
              <a:gd name="connsiteY4228" fmla="*/ 2586430 h 6831204"/>
              <a:gd name="connsiteX4229" fmla="*/ 244414 w 4865539"/>
              <a:gd name="connsiteY4229" fmla="*/ 2580474 h 6831204"/>
              <a:gd name="connsiteX4230" fmla="*/ 246133 w 4865539"/>
              <a:gd name="connsiteY4230" fmla="*/ 2575014 h 6831204"/>
              <a:gd name="connsiteX4231" fmla="*/ 247085 w 4865539"/>
              <a:gd name="connsiteY4231" fmla="*/ 2573029 h 6831204"/>
              <a:gd name="connsiteX4232" fmla="*/ 248231 w 4865539"/>
              <a:gd name="connsiteY4232" fmla="*/ 2570546 h 6831204"/>
              <a:gd name="connsiteX4233" fmla="*/ 249374 w 4865539"/>
              <a:gd name="connsiteY4233" fmla="*/ 2569552 h 6831204"/>
              <a:gd name="connsiteX4234" fmla="*/ 250329 w 4865539"/>
              <a:gd name="connsiteY4234" fmla="*/ 2567565 h 6831204"/>
              <a:gd name="connsiteX4235" fmla="*/ 251663 w 4865539"/>
              <a:gd name="connsiteY4235" fmla="*/ 2567069 h 6831204"/>
              <a:gd name="connsiteX4236" fmla="*/ 253000 w 4865539"/>
              <a:gd name="connsiteY4236" fmla="*/ 2567069 h 6831204"/>
              <a:gd name="connsiteX4237" fmla="*/ 254527 w 4865539"/>
              <a:gd name="connsiteY4237" fmla="*/ 2567069 h 6831204"/>
              <a:gd name="connsiteX4238" fmla="*/ 256053 w 4865539"/>
              <a:gd name="connsiteY4238" fmla="*/ 2567565 h 6831204"/>
              <a:gd name="connsiteX4239" fmla="*/ 252619 w 4865539"/>
              <a:gd name="connsiteY4239" fmla="*/ 2634576 h 6831204"/>
              <a:gd name="connsiteX4240" fmla="*/ 251092 w 4865539"/>
              <a:gd name="connsiteY4240" fmla="*/ 2665354 h 6831204"/>
              <a:gd name="connsiteX4241" fmla="*/ 249948 w 4865539"/>
              <a:gd name="connsiteY4241" fmla="*/ 2694639 h 6831204"/>
              <a:gd name="connsiteX4242" fmla="*/ 248803 w 4865539"/>
              <a:gd name="connsiteY4242" fmla="*/ 2722435 h 6831204"/>
              <a:gd name="connsiteX4243" fmla="*/ 248039 w 4865539"/>
              <a:gd name="connsiteY4243" fmla="*/ 2749733 h 6831204"/>
              <a:gd name="connsiteX4244" fmla="*/ 247276 w 4865539"/>
              <a:gd name="connsiteY4244" fmla="*/ 2776541 h 6831204"/>
              <a:gd name="connsiteX4245" fmla="*/ 247085 w 4865539"/>
              <a:gd name="connsiteY4245" fmla="*/ 2802849 h 6831204"/>
              <a:gd name="connsiteX4246" fmla="*/ 246894 w 4865539"/>
              <a:gd name="connsiteY4246" fmla="*/ 2829651 h 6831204"/>
              <a:gd name="connsiteX4247" fmla="*/ 246894 w 4865539"/>
              <a:gd name="connsiteY4247" fmla="*/ 2856455 h 6831204"/>
              <a:gd name="connsiteX4248" fmla="*/ 247085 w 4865539"/>
              <a:gd name="connsiteY4248" fmla="*/ 2884252 h 6831204"/>
              <a:gd name="connsiteX4249" fmla="*/ 247467 w 4865539"/>
              <a:gd name="connsiteY4249" fmla="*/ 2913045 h 6831204"/>
              <a:gd name="connsiteX4250" fmla="*/ 248231 w 4865539"/>
              <a:gd name="connsiteY4250" fmla="*/ 2942327 h 6831204"/>
              <a:gd name="connsiteX4251" fmla="*/ 249374 w 4865539"/>
              <a:gd name="connsiteY4251" fmla="*/ 2973101 h 6831204"/>
              <a:gd name="connsiteX4252" fmla="*/ 251092 w 4865539"/>
              <a:gd name="connsiteY4252" fmla="*/ 3005863 h 6831204"/>
              <a:gd name="connsiteX4253" fmla="*/ 253190 w 4865539"/>
              <a:gd name="connsiteY4253" fmla="*/ 3040112 h 6831204"/>
              <a:gd name="connsiteX4254" fmla="*/ 254717 w 4865539"/>
              <a:gd name="connsiteY4254" fmla="*/ 3036635 h 6831204"/>
              <a:gd name="connsiteX4255" fmla="*/ 256243 w 4865539"/>
              <a:gd name="connsiteY4255" fmla="*/ 3032169 h 6831204"/>
              <a:gd name="connsiteX4256" fmla="*/ 257579 w 4865539"/>
              <a:gd name="connsiteY4256" fmla="*/ 3027707 h 6831204"/>
              <a:gd name="connsiteX4257" fmla="*/ 258724 w 4865539"/>
              <a:gd name="connsiteY4257" fmla="*/ 3022241 h 6831204"/>
              <a:gd name="connsiteX4258" fmla="*/ 259869 w 4865539"/>
              <a:gd name="connsiteY4258" fmla="*/ 3016781 h 6831204"/>
              <a:gd name="connsiteX4259" fmla="*/ 260632 w 4865539"/>
              <a:gd name="connsiteY4259" fmla="*/ 3010331 h 6831204"/>
              <a:gd name="connsiteX4260" fmla="*/ 261587 w 4865539"/>
              <a:gd name="connsiteY4260" fmla="*/ 3003378 h 6831204"/>
              <a:gd name="connsiteX4261" fmla="*/ 262158 w 4865539"/>
              <a:gd name="connsiteY4261" fmla="*/ 2995937 h 6831204"/>
              <a:gd name="connsiteX4262" fmla="*/ 260249 w 4865539"/>
              <a:gd name="connsiteY4262" fmla="*/ 2992956 h 6831204"/>
              <a:gd name="connsiteX4263" fmla="*/ 258915 w 4865539"/>
              <a:gd name="connsiteY4263" fmla="*/ 2988987 h 6831204"/>
              <a:gd name="connsiteX4264" fmla="*/ 257579 w 4865539"/>
              <a:gd name="connsiteY4264" fmla="*/ 2984023 h 6831204"/>
              <a:gd name="connsiteX4265" fmla="*/ 256816 w 4865539"/>
              <a:gd name="connsiteY4265" fmla="*/ 2979557 h 6831204"/>
              <a:gd name="connsiteX4266" fmla="*/ 255861 w 4865539"/>
              <a:gd name="connsiteY4266" fmla="*/ 2974093 h 6831204"/>
              <a:gd name="connsiteX4267" fmla="*/ 255480 w 4865539"/>
              <a:gd name="connsiteY4267" fmla="*/ 2968139 h 6831204"/>
              <a:gd name="connsiteX4268" fmla="*/ 255289 w 4865539"/>
              <a:gd name="connsiteY4268" fmla="*/ 2961685 h 6831204"/>
              <a:gd name="connsiteX4269" fmla="*/ 254909 w 4865539"/>
              <a:gd name="connsiteY4269" fmla="*/ 2955728 h 6831204"/>
              <a:gd name="connsiteX4270" fmla="*/ 254909 w 4865539"/>
              <a:gd name="connsiteY4270" fmla="*/ 2949278 h 6831204"/>
              <a:gd name="connsiteX4271" fmla="*/ 255289 w 4865539"/>
              <a:gd name="connsiteY4271" fmla="*/ 2942327 h 6831204"/>
              <a:gd name="connsiteX4272" fmla="*/ 256053 w 4865539"/>
              <a:gd name="connsiteY4272" fmla="*/ 2928430 h 6831204"/>
              <a:gd name="connsiteX4273" fmla="*/ 257197 w 4865539"/>
              <a:gd name="connsiteY4273" fmla="*/ 2914033 h 6831204"/>
              <a:gd name="connsiteX4274" fmla="*/ 258533 w 4865539"/>
              <a:gd name="connsiteY4274" fmla="*/ 2899641 h 6831204"/>
              <a:gd name="connsiteX4275" fmla="*/ 261397 w 4865539"/>
              <a:gd name="connsiteY4275" fmla="*/ 2872339 h 6831204"/>
              <a:gd name="connsiteX4276" fmla="*/ 262348 w 4865539"/>
              <a:gd name="connsiteY4276" fmla="*/ 2859931 h 6831204"/>
              <a:gd name="connsiteX4277" fmla="*/ 263302 w 4865539"/>
              <a:gd name="connsiteY4277" fmla="*/ 2849009 h 6831204"/>
              <a:gd name="connsiteX4278" fmla="*/ 263495 w 4865539"/>
              <a:gd name="connsiteY4278" fmla="*/ 2844541 h 6831204"/>
              <a:gd name="connsiteX4279" fmla="*/ 263495 w 4865539"/>
              <a:gd name="connsiteY4279" fmla="*/ 2840075 h 6831204"/>
              <a:gd name="connsiteX4280" fmla="*/ 263495 w 4865539"/>
              <a:gd name="connsiteY4280" fmla="*/ 2836600 h 6831204"/>
              <a:gd name="connsiteX4281" fmla="*/ 263113 w 4865539"/>
              <a:gd name="connsiteY4281" fmla="*/ 2833123 h 6831204"/>
              <a:gd name="connsiteX4282" fmla="*/ 262731 w 4865539"/>
              <a:gd name="connsiteY4282" fmla="*/ 2830151 h 6831204"/>
              <a:gd name="connsiteX4283" fmla="*/ 261968 w 4865539"/>
              <a:gd name="connsiteY4283" fmla="*/ 2828655 h 6831204"/>
              <a:gd name="connsiteX4284" fmla="*/ 261204 w 4865539"/>
              <a:gd name="connsiteY4284" fmla="*/ 2827168 h 6831204"/>
              <a:gd name="connsiteX4285" fmla="*/ 259869 w 4865539"/>
              <a:gd name="connsiteY4285" fmla="*/ 2826672 h 6831204"/>
              <a:gd name="connsiteX4286" fmla="*/ 261776 w 4865539"/>
              <a:gd name="connsiteY4286" fmla="*/ 2813277 h 6831204"/>
              <a:gd name="connsiteX4287" fmla="*/ 263495 w 4865539"/>
              <a:gd name="connsiteY4287" fmla="*/ 2799372 h 6831204"/>
              <a:gd name="connsiteX4288" fmla="*/ 265021 w 4865539"/>
              <a:gd name="connsiteY4288" fmla="*/ 2785475 h 6831204"/>
              <a:gd name="connsiteX4289" fmla="*/ 266356 w 4865539"/>
              <a:gd name="connsiteY4289" fmla="*/ 2772072 h 6831204"/>
              <a:gd name="connsiteX4290" fmla="*/ 267691 w 4865539"/>
              <a:gd name="connsiteY4290" fmla="*/ 2758173 h 6831204"/>
              <a:gd name="connsiteX4291" fmla="*/ 268646 w 4865539"/>
              <a:gd name="connsiteY4291" fmla="*/ 2744275 h 6831204"/>
              <a:gd name="connsiteX4292" fmla="*/ 270362 w 4865539"/>
              <a:gd name="connsiteY4292" fmla="*/ 2715483 h 6831204"/>
              <a:gd name="connsiteX4293" fmla="*/ 272080 w 4865539"/>
              <a:gd name="connsiteY4293" fmla="*/ 2687190 h 6831204"/>
              <a:gd name="connsiteX4294" fmla="*/ 273416 w 4865539"/>
              <a:gd name="connsiteY4294" fmla="*/ 2657411 h 6831204"/>
              <a:gd name="connsiteX4295" fmla="*/ 275896 w 4865539"/>
              <a:gd name="connsiteY4295" fmla="*/ 2597843 h 6831204"/>
              <a:gd name="connsiteX4296" fmla="*/ 277421 w 4865539"/>
              <a:gd name="connsiteY4296" fmla="*/ 2568560 h 6831204"/>
              <a:gd name="connsiteX4297" fmla="*/ 278949 w 4865539"/>
              <a:gd name="connsiteY4297" fmla="*/ 2539274 h 6831204"/>
              <a:gd name="connsiteX4298" fmla="*/ 280857 w 4865539"/>
              <a:gd name="connsiteY4298" fmla="*/ 2509491 h 6831204"/>
              <a:gd name="connsiteX4299" fmla="*/ 282192 w 4865539"/>
              <a:gd name="connsiteY4299" fmla="*/ 2494598 h 6831204"/>
              <a:gd name="connsiteX4300" fmla="*/ 283527 w 4865539"/>
              <a:gd name="connsiteY4300" fmla="*/ 2480697 h 6831204"/>
              <a:gd name="connsiteX4301" fmla="*/ 285054 w 4865539"/>
              <a:gd name="connsiteY4301" fmla="*/ 2465809 h 6831204"/>
              <a:gd name="connsiteX4302" fmla="*/ 286769 w 4865539"/>
              <a:gd name="connsiteY4302" fmla="*/ 2451414 h 6831204"/>
              <a:gd name="connsiteX4303" fmla="*/ 288680 w 4865539"/>
              <a:gd name="connsiteY4303" fmla="*/ 2437020 h 6831204"/>
              <a:gd name="connsiteX4304" fmla="*/ 290968 w 4865539"/>
              <a:gd name="connsiteY4304" fmla="*/ 2423125 h 6831204"/>
              <a:gd name="connsiteX4305" fmla="*/ 293450 w 4865539"/>
              <a:gd name="connsiteY4305" fmla="*/ 2408730 h 6831204"/>
              <a:gd name="connsiteX4306" fmla="*/ 296121 w 4865539"/>
              <a:gd name="connsiteY4306" fmla="*/ 2394830 h 6831204"/>
              <a:gd name="connsiteX4307" fmla="*/ 299363 w 4865539"/>
              <a:gd name="connsiteY4307" fmla="*/ 2381428 h 6831204"/>
              <a:gd name="connsiteX4308" fmla="*/ 302607 w 4865539"/>
              <a:gd name="connsiteY4308" fmla="*/ 2367528 h 6831204"/>
              <a:gd name="connsiteX4309" fmla="*/ 302416 w 4865539"/>
              <a:gd name="connsiteY4309" fmla="*/ 2364555 h 6831204"/>
              <a:gd name="connsiteX4310" fmla="*/ 301844 w 4865539"/>
              <a:gd name="connsiteY4310" fmla="*/ 2362570 h 6831204"/>
              <a:gd name="connsiteX4311" fmla="*/ 301081 w 4865539"/>
              <a:gd name="connsiteY4311" fmla="*/ 2361576 h 6831204"/>
              <a:gd name="connsiteX4312" fmla="*/ 300126 w 4865539"/>
              <a:gd name="connsiteY4312" fmla="*/ 2360577 h 6831204"/>
              <a:gd name="connsiteX4313" fmla="*/ 297838 w 4865539"/>
              <a:gd name="connsiteY4313" fmla="*/ 2361576 h 6831204"/>
              <a:gd name="connsiteX4314" fmla="*/ 295166 w 4865539"/>
              <a:gd name="connsiteY4314" fmla="*/ 2362074 h 6831204"/>
              <a:gd name="connsiteX4315" fmla="*/ 293830 w 4865539"/>
              <a:gd name="connsiteY4315" fmla="*/ 2362074 h 6831204"/>
              <a:gd name="connsiteX4316" fmla="*/ 292495 w 4865539"/>
              <a:gd name="connsiteY4316" fmla="*/ 2362074 h 6831204"/>
              <a:gd name="connsiteX4317" fmla="*/ 291350 w 4865539"/>
              <a:gd name="connsiteY4317" fmla="*/ 2360082 h 6831204"/>
              <a:gd name="connsiteX4318" fmla="*/ 290206 w 4865539"/>
              <a:gd name="connsiteY4318" fmla="*/ 2358595 h 6831204"/>
              <a:gd name="connsiteX4319" fmla="*/ 289441 w 4865539"/>
              <a:gd name="connsiteY4319" fmla="*/ 2355117 h 6831204"/>
              <a:gd name="connsiteX4320" fmla="*/ 288680 w 4865539"/>
              <a:gd name="connsiteY4320" fmla="*/ 2350650 h 6831204"/>
              <a:gd name="connsiteX4321" fmla="*/ 288489 w 4865539"/>
              <a:gd name="connsiteY4321" fmla="*/ 2344198 h 6831204"/>
              <a:gd name="connsiteX4322" fmla="*/ 288296 w 4865539"/>
              <a:gd name="connsiteY4322" fmla="*/ 2336253 h 6831204"/>
              <a:gd name="connsiteX4323" fmla="*/ 290015 w 4865539"/>
              <a:gd name="connsiteY4323" fmla="*/ 2337249 h 6831204"/>
              <a:gd name="connsiteX4324" fmla="*/ 291350 w 4865539"/>
              <a:gd name="connsiteY4324" fmla="*/ 2336751 h 6831204"/>
              <a:gd name="connsiteX4325" fmla="*/ 292877 w 4865539"/>
              <a:gd name="connsiteY4325" fmla="*/ 2336253 h 6831204"/>
              <a:gd name="connsiteX4326" fmla="*/ 294211 w 4865539"/>
              <a:gd name="connsiteY4326" fmla="*/ 2334766 h 6831204"/>
              <a:gd name="connsiteX4327" fmla="*/ 295549 w 4865539"/>
              <a:gd name="connsiteY4327" fmla="*/ 2332783 h 6831204"/>
              <a:gd name="connsiteX4328" fmla="*/ 296693 w 4865539"/>
              <a:gd name="connsiteY4328" fmla="*/ 2329804 h 6831204"/>
              <a:gd name="connsiteX4329" fmla="*/ 297838 w 4865539"/>
              <a:gd name="connsiteY4329" fmla="*/ 2326331 h 6831204"/>
              <a:gd name="connsiteX4330" fmla="*/ 298790 w 4865539"/>
              <a:gd name="connsiteY4330" fmla="*/ 2322359 h 6831204"/>
              <a:gd name="connsiteX4331" fmla="*/ 299746 w 4865539"/>
              <a:gd name="connsiteY4331" fmla="*/ 2317890 h 6831204"/>
              <a:gd name="connsiteX4332" fmla="*/ 300319 w 4865539"/>
              <a:gd name="connsiteY4332" fmla="*/ 2312928 h 6831204"/>
              <a:gd name="connsiteX4333" fmla="*/ 301844 w 4865539"/>
              <a:gd name="connsiteY4333" fmla="*/ 2301508 h 6831204"/>
              <a:gd name="connsiteX4334" fmla="*/ 302990 w 4865539"/>
              <a:gd name="connsiteY4334" fmla="*/ 2289099 h 6831204"/>
              <a:gd name="connsiteX4335" fmla="*/ 303942 w 4865539"/>
              <a:gd name="connsiteY4335" fmla="*/ 2275200 h 6831204"/>
              <a:gd name="connsiteX4336" fmla="*/ 304516 w 4865539"/>
              <a:gd name="connsiteY4336" fmla="*/ 2260308 h 6831204"/>
              <a:gd name="connsiteX4337" fmla="*/ 304705 w 4865539"/>
              <a:gd name="connsiteY4337" fmla="*/ 2245417 h 6831204"/>
              <a:gd name="connsiteX4338" fmla="*/ 304897 w 4865539"/>
              <a:gd name="connsiteY4338" fmla="*/ 2230031 h 6831204"/>
              <a:gd name="connsiteX4339" fmla="*/ 304705 w 4865539"/>
              <a:gd name="connsiteY4339" fmla="*/ 2215139 h 6831204"/>
              <a:gd name="connsiteX4340" fmla="*/ 304324 w 4865539"/>
              <a:gd name="connsiteY4340" fmla="*/ 2200744 h 6831204"/>
              <a:gd name="connsiteX4341" fmla="*/ 303942 w 4865539"/>
              <a:gd name="connsiteY4341" fmla="*/ 2186347 h 6831204"/>
              <a:gd name="connsiteX4342" fmla="*/ 302990 w 4865539"/>
              <a:gd name="connsiteY4342" fmla="*/ 2173445 h 6831204"/>
              <a:gd name="connsiteX4343" fmla="*/ 302226 w 4865539"/>
              <a:gd name="connsiteY4343" fmla="*/ 2162525 h 6831204"/>
              <a:gd name="connsiteX4344" fmla="*/ 303370 w 4865539"/>
              <a:gd name="connsiteY4344" fmla="*/ 2168976 h 6831204"/>
              <a:gd name="connsiteX4345" fmla="*/ 304705 w 4865539"/>
              <a:gd name="connsiteY4345" fmla="*/ 2174436 h 6831204"/>
              <a:gd name="connsiteX4346" fmla="*/ 306232 w 4865539"/>
              <a:gd name="connsiteY4346" fmla="*/ 2177913 h 6831204"/>
              <a:gd name="connsiteX4347" fmla="*/ 307568 w 4865539"/>
              <a:gd name="connsiteY4347" fmla="*/ 2179896 h 6831204"/>
              <a:gd name="connsiteX4348" fmla="*/ 308331 w 4865539"/>
              <a:gd name="connsiteY4348" fmla="*/ 2179896 h 6831204"/>
              <a:gd name="connsiteX4349" fmla="*/ 308903 w 4865539"/>
              <a:gd name="connsiteY4349" fmla="*/ 2180398 h 6831204"/>
              <a:gd name="connsiteX4350" fmla="*/ 310241 w 4865539"/>
              <a:gd name="connsiteY4350" fmla="*/ 2179400 h 6831204"/>
              <a:gd name="connsiteX4351" fmla="*/ 311384 w 4865539"/>
              <a:gd name="connsiteY4351" fmla="*/ 2177913 h 6831204"/>
              <a:gd name="connsiteX4352" fmla="*/ 312719 w 4865539"/>
              <a:gd name="connsiteY4352" fmla="*/ 2174436 h 6831204"/>
              <a:gd name="connsiteX4353" fmla="*/ 314056 w 4865539"/>
              <a:gd name="connsiteY4353" fmla="*/ 2170465 h 6831204"/>
              <a:gd name="connsiteX4354" fmla="*/ 315010 w 4865539"/>
              <a:gd name="connsiteY4354" fmla="*/ 2164508 h 6831204"/>
              <a:gd name="connsiteX4355" fmla="*/ 316343 w 4865539"/>
              <a:gd name="connsiteY4355" fmla="*/ 2159050 h 6831204"/>
              <a:gd name="connsiteX4356" fmla="*/ 317489 w 4865539"/>
              <a:gd name="connsiteY4356" fmla="*/ 2151606 h 6831204"/>
              <a:gd name="connsiteX4357" fmla="*/ 319970 w 4865539"/>
              <a:gd name="connsiteY4357" fmla="*/ 2135723 h 6831204"/>
              <a:gd name="connsiteX4358" fmla="*/ 322069 w 4865539"/>
              <a:gd name="connsiteY4358" fmla="*/ 2116859 h 6831204"/>
              <a:gd name="connsiteX4359" fmla="*/ 324548 w 4865539"/>
              <a:gd name="connsiteY4359" fmla="*/ 2096015 h 6831204"/>
              <a:gd name="connsiteX4360" fmla="*/ 326648 w 4865539"/>
              <a:gd name="connsiteY4360" fmla="*/ 2075163 h 6831204"/>
              <a:gd name="connsiteX4361" fmla="*/ 331228 w 4865539"/>
              <a:gd name="connsiteY4361" fmla="*/ 2032977 h 6831204"/>
              <a:gd name="connsiteX4362" fmla="*/ 333706 w 4865539"/>
              <a:gd name="connsiteY4362" fmla="*/ 2012132 h 6831204"/>
              <a:gd name="connsiteX4363" fmla="*/ 336188 w 4865539"/>
              <a:gd name="connsiteY4363" fmla="*/ 1994257 h 6831204"/>
              <a:gd name="connsiteX4364" fmla="*/ 338478 w 4865539"/>
              <a:gd name="connsiteY4364" fmla="*/ 1977875 h 6831204"/>
              <a:gd name="connsiteX4365" fmla="*/ 339622 w 4865539"/>
              <a:gd name="connsiteY4365" fmla="*/ 1971922 h 6831204"/>
              <a:gd name="connsiteX4366" fmla="*/ 340956 w 4865539"/>
              <a:gd name="connsiteY4366" fmla="*/ 1965468 h 6831204"/>
              <a:gd name="connsiteX4367" fmla="*/ 341339 w 4865539"/>
              <a:gd name="connsiteY4367" fmla="*/ 1966462 h 6831204"/>
              <a:gd name="connsiteX4368" fmla="*/ 341913 w 4865539"/>
              <a:gd name="connsiteY4368" fmla="*/ 1968445 h 6831204"/>
              <a:gd name="connsiteX4369" fmla="*/ 342295 w 4865539"/>
              <a:gd name="connsiteY4369" fmla="*/ 1972418 h 6831204"/>
              <a:gd name="connsiteX4370" fmla="*/ 342483 w 4865539"/>
              <a:gd name="connsiteY4370" fmla="*/ 1976886 h 6831204"/>
              <a:gd name="connsiteX4371" fmla="*/ 342483 w 4865539"/>
              <a:gd name="connsiteY4371" fmla="*/ 1981848 h 6831204"/>
              <a:gd name="connsiteX4372" fmla="*/ 342483 w 4865539"/>
              <a:gd name="connsiteY4372" fmla="*/ 1987306 h 6831204"/>
              <a:gd name="connsiteX4373" fmla="*/ 342675 w 4865539"/>
              <a:gd name="connsiteY4373" fmla="*/ 1991774 h 6831204"/>
              <a:gd name="connsiteX4374" fmla="*/ 343056 w 4865539"/>
              <a:gd name="connsiteY4374" fmla="*/ 1993262 h 6831204"/>
              <a:gd name="connsiteX4375" fmla="*/ 343438 w 4865539"/>
              <a:gd name="connsiteY4375" fmla="*/ 1995249 h 6831204"/>
              <a:gd name="connsiteX4376" fmla="*/ 344010 w 4865539"/>
              <a:gd name="connsiteY4376" fmla="*/ 1996239 h 6831204"/>
              <a:gd name="connsiteX4377" fmla="*/ 344582 w 4865539"/>
              <a:gd name="connsiteY4377" fmla="*/ 1996740 h 6831204"/>
              <a:gd name="connsiteX4378" fmla="*/ 346299 w 4865539"/>
              <a:gd name="connsiteY4378" fmla="*/ 1988799 h 6831204"/>
              <a:gd name="connsiteX4379" fmla="*/ 347826 w 4865539"/>
              <a:gd name="connsiteY4379" fmla="*/ 1981354 h 6831204"/>
              <a:gd name="connsiteX4380" fmla="*/ 348970 w 4865539"/>
              <a:gd name="connsiteY4380" fmla="*/ 1973409 h 6831204"/>
              <a:gd name="connsiteX4381" fmla="*/ 350116 w 4865539"/>
              <a:gd name="connsiteY4381" fmla="*/ 1965468 h 6831204"/>
              <a:gd name="connsiteX4382" fmla="*/ 351070 w 4865539"/>
              <a:gd name="connsiteY4382" fmla="*/ 1958021 h 6831204"/>
              <a:gd name="connsiteX4383" fmla="*/ 351642 w 4865539"/>
              <a:gd name="connsiteY4383" fmla="*/ 1950084 h 6831204"/>
              <a:gd name="connsiteX4384" fmla="*/ 352214 w 4865539"/>
              <a:gd name="connsiteY4384" fmla="*/ 1942635 h 6831204"/>
              <a:gd name="connsiteX4385" fmla="*/ 352596 w 4865539"/>
              <a:gd name="connsiteY4385" fmla="*/ 1934696 h 6831204"/>
              <a:gd name="connsiteX4386" fmla="*/ 352786 w 4865539"/>
              <a:gd name="connsiteY4386" fmla="*/ 1927246 h 6831204"/>
              <a:gd name="connsiteX4387" fmla="*/ 352596 w 4865539"/>
              <a:gd name="connsiteY4387" fmla="*/ 1919801 h 6831204"/>
              <a:gd name="connsiteX4388" fmla="*/ 352596 w 4865539"/>
              <a:gd name="connsiteY4388" fmla="*/ 1912354 h 6831204"/>
              <a:gd name="connsiteX4389" fmla="*/ 352214 w 4865539"/>
              <a:gd name="connsiteY4389" fmla="*/ 1905403 h 6831204"/>
              <a:gd name="connsiteX4390" fmla="*/ 351452 w 4865539"/>
              <a:gd name="connsiteY4390" fmla="*/ 1898947 h 6831204"/>
              <a:gd name="connsiteX4391" fmla="*/ 350880 w 4865539"/>
              <a:gd name="connsiteY4391" fmla="*/ 1892000 h 6831204"/>
              <a:gd name="connsiteX4392" fmla="*/ 349924 w 4865539"/>
              <a:gd name="connsiteY4392" fmla="*/ 1885052 h 6831204"/>
              <a:gd name="connsiteX4393" fmla="*/ 348780 w 4865539"/>
              <a:gd name="connsiteY4393" fmla="*/ 1879588 h 6831204"/>
              <a:gd name="connsiteX4394" fmla="*/ 349353 w 4865539"/>
              <a:gd name="connsiteY4394" fmla="*/ 1873629 h 6831204"/>
              <a:gd name="connsiteX4395" fmla="*/ 350116 w 4865539"/>
              <a:gd name="connsiteY4395" fmla="*/ 1869658 h 6831204"/>
              <a:gd name="connsiteX4396" fmla="*/ 351070 w 4865539"/>
              <a:gd name="connsiteY4396" fmla="*/ 1867179 h 6831204"/>
              <a:gd name="connsiteX4397" fmla="*/ 351834 w 4865539"/>
              <a:gd name="connsiteY4397" fmla="*/ 1865196 h 6831204"/>
              <a:gd name="connsiteX4398" fmla="*/ 352979 w 4865539"/>
              <a:gd name="connsiteY4398" fmla="*/ 1864694 h 6831204"/>
              <a:gd name="connsiteX4399" fmla="*/ 354124 w 4865539"/>
              <a:gd name="connsiteY4399" fmla="*/ 1864694 h 6831204"/>
              <a:gd name="connsiteX4400" fmla="*/ 355267 w 4865539"/>
              <a:gd name="connsiteY4400" fmla="*/ 1864694 h 6831204"/>
              <a:gd name="connsiteX4401" fmla="*/ 356221 w 4865539"/>
              <a:gd name="connsiteY4401" fmla="*/ 1865689 h 6831204"/>
              <a:gd name="connsiteX4402" fmla="*/ 358892 w 4865539"/>
              <a:gd name="connsiteY4402" fmla="*/ 1868171 h 6831204"/>
              <a:gd name="connsiteX4403" fmla="*/ 361373 w 4865539"/>
              <a:gd name="connsiteY4403" fmla="*/ 1870650 h 6831204"/>
              <a:gd name="connsiteX4404" fmla="*/ 362708 w 4865539"/>
              <a:gd name="connsiteY4404" fmla="*/ 1872143 h 6831204"/>
              <a:gd name="connsiteX4405" fmla="*/ 363663 w 4865539"/>
              <a:gd name="connsiteY4405" fmla="*/ 1872143 h 6831204"/>
              <a:gd name="connsiteX4406" fmla="*/ 364807 w 4865539"/>
              <a:gd name="connsiteY4406" fmla="*/ 1872143 h 6831204"/>
              <a:gd name="connsiteX4407" fmla="*/ 365952 w 4865539"/>
              <a:gd name="connsiteY4407" fmla="*/ 1871151 h 6831204"/>
              <a:gd name="connsiteX4408" fmla="*/ 367289 w 4865539"/>
              <a:gd name="connsiteY4408" fmla="*/ 1858740 h 6831204"/>
              <a:gd name="connsiteX4409" fmla="*/ 368623 w 4865539"/>
              <a:gd name="connsiteY4409" fmla="*/ 1846827 h 6831204"/>
              <a:gd name="connsiteX4410" fmla="*/ 369958 w 4865539"/>
              <a:gd name="connsiteY4410" fmla="*/ 1834911 h 6831204"/>
              <a:gd name="connsiteX4411" fmla="*/ 371485 w 4865539"/>
              <a:gd name="connsiteY4411" fmla="*/ 1822998 h 6831204"/>
              <a:gd name="connsiteX4412" fmla="*/ 374729 w 4865539"/>
              <a:gd name="connsiteY4412" fmla="*/ 1800664 h 6831204"/>
              <a:gd name="connsiteX4413" fmla="*/ 378164 w 4865539"/>
              <a:gd name="connsiteY4413" fmla="*/ 1778324 h 6831204"/>
              <a:gd name="connsiteX4414" fmla="*/ 382170 w 4865539"/>
              <a:gd name="connsiteY4414" fmla="*/ 1757474 h 6831204"/>
              <a:gd name="connsiteX4415" fmla="*/ 386176 w 4865539"/>
              <a:gd name="connsiteY4415" fmla="*/ 1736628 h 6831204"/>
              <a:gd name="connsiteX4416" fmla="*/ 394380 w 4865539"/>
              <a:gd name="connsiteY4416" fmla="*/ 1695925 h 6831204"/>
              <a:gd name="connsiteX4417" fmla="*/ 398769 w 4865539"/>
              <a:gd name="connsiteY4417" fmla="*/ 1675075 h 6831204"/>
              <a:gd name="connsiteX4418" fmla="*/ 402968 w 4865539"/>
              <a:gd name="connsiteY4418" fmla="*/ 1654235 h 6831204"/>
              <a:gd name="connsiteX4419" fmla="*/ 406973 w 4865539"/>
              <a:gd name="connsiteY4419" fmla="*/ 1632379 h 6831204"/>
              <a:gd name="connsiteX4420" fmla="*/ 410981 w 4865539"/>
              <a:gd name="connsiteY4420" fmla="*/ 1610553 h 6831204"/>
              <a:gd name="connsiteX4421" fmla="*/ 414415 w 4865539"/>
              <a:gd name="connsiteY4421" fmla="*/ 1587222 h 6831204"/>
              <a:gd name="connsiteX4422" fmla="*/ 417658 w 4865539"/>
              <a:gd name="connsiteY4422" fmla="*/ 1563395 h 6831204"/>
              <a:gd name="connsiteX4423" fmla="*/ 419186 w 4865539"/>
              <a:gd name="connsiteY4423" fmla="*/ 1550985 h 6831204"/>
              <a:gd name="connsiteX4424" fmla="*/ 420711 w 4865539"/>
              <a:gd name="connsiteY4424" fmla="*/ 1537586 h 6831204"/>
              <a:gd name="connsiteX4425" fmla="*/ 422047 w 4865539"/>
              <a:gd name="connsiteY4425" fmla="*/ 1524675 h 6831204"/>
              <a:gd name="connsiteX4426" fmla="*/ 423191 w 4865539"/>
              <a:gd name="connsiteY4426" fmla="*/ 1510776 h 6831204"/>
              <a:gd name="connsiteX4427" fmla="*/ 424718 w 4865539"/>
              <a:gd name="connsiteY4427" fmla="*/ 1513757 h 6831204"/>
              <a:gd name="connsiteX4428" fmla="*/ 426053 w 4865539"/>
              <a:gd name="connsiteY4428" fmla="*/ 1514749 h 6831204"/>
              <a:gd name="connsiteX4429" fmla="*/ 427389 w 4865539"/>
              <a:gd name="connsiteY4429" fmla="*/ 1516236 h 6831204"/>
              <a:gd name="connsiteX4430" fmla="*/ 428724 w 4865539"/>
              <a:gd name="connsiteY4430" fmla="*/ 1515245 h 6831204"/>
              <a:gd name="connsiteX4431" fmla="*/ 429678 w 4865539"/>
              <a:gd name="connsiteY4431" fmla="*/ 1514749 h 6831204"/>
              <a:gd name="connsiteX4432" fmla="*/ 431014 w 4865539"/>
              <a:gd name="connsiteY4432" fmla="*/ 1513757 h 6831204"/>
              <a:gd name="connsiteX4433" fmla="*/ 433304 w 4865539"/>
              <a:gd name="connsiteY4433" fmla="*/ 1510776 h 6831204"/>
              <a:gd name="connsiteX4434" fmla="*/ 435593 w 4865539"/>
              <a:gd name="connsiteY4434" fmla="*/ 1507302 h 6831204"/>
              <a:gd name="connsiteX4435" fmla="*/ 436930 w 4865539"/>
              <a:gd name="connsiteY4435" fmla="*/ 1506306 h 6831204"/>
              <a:gd name="connsiteX4436" fmla="*/ 438074 w 4865539"/>
              <a:gd name="connsiteY4436" fmla="*/ 1505816 h 6831204"/>
              <a:gd name="connsiteX4437" fmla="*/ 439408 w 4865539"/>
              <a:gd name="connsiteY4437" fmla="*/ 1505816 h 6831204"/>
              <a:gd name="connsiteX4438" fmla="*/ 440744 w 4865539"/>
              <a:gd name="connsiteY4438" fmla="*/ 1506306 h 6831204"/>
              <a:gd name="connsiteX4439" fmla="*/ 442081 w 4865539"/>
              <a:gd name="connsiteY4439" fmla="*/ 1507302 h 6831204"/>
              <a:gd name="connsiteX4440" fmla="*/ 443607 w 4865539"/>
              <a:gd name="connsiteY4440" fmla="*/ 1510281 h 6831204"/>
              <a:gd name="connsiteX4441" fmla="*/ 447615 w 4865539"/>
              <a:gd name="connsiteY4441" fmla="*/ 1481989 h 6831204"/>
              <a:gd name="connsiteX4442" fmla="*/ 449522 w 4865539"/>
              <a:gd name="connsiteY4442" fmla="*/ 1468590 h 6831204"/>
              <a:gd name="connsiteX4443" fmla="*/ 451430 w 4865539"/>
              <a:gd name="connsiteY4443" fmla="*/ 1456179 h 6831204"/>
              <a:gd name="connsiteX4444" fmla="*/ 452575 w 4865539"/>
              <a:gd name="connsiteY4444" fmla="*/ 1450223 h 6831204"/>
              <a:gd name="connsiteX4445" fmla="*/ 453910 w 4865539"/>
              <a:gd name="connsiteY4445" fmla="*/ 1445261 h 6831204"/>
              <a:gd name="connsiteX4446" fmla="*/ 455055 w 4865539"/>
              <a:gd name="connsiteY4446" fmla="*/ 1441288 h 6831204"/>
              <a:gd name="connsiteX4447" fmla="*/ 456009 w 4865539"/>
              <a:gd name="connsiteY4447" fmla="*/ 1437316 h 6831204"/>
              <a:gd name="connsiteX4448" fmla="*/ 457343 w 4865539"/>
              <a:gd name="connsiteY4448" fmla="*/ 1434835 h 6831204"/>
              <a:gd name="connsiteX4449" fmla="*/ 458679 w 4865539"/>
              <a:gd name="connsiteY4449" fmla="*/ 1432851 h 6831204"/>
              <a:gd name="connsiteX4450" fmla="*/ 460207 w 4865539"/>
              <a:gd name="connsiteY4450" fmla="*/ 1432352 h 6831204"/>
              <a:gd name="connsiteX4451" fmla="*/ 461542 w 4865539"/>
              <a:gd name="connsiteY4451" fmla="*/ 1432851 h 6831204"/>
              <a:gd name="connsiteX4452" fmla="*/ 462306 w 4865539"/>
              <a:gd name="connsiteY4452" fmla="*/ 1429371 h 6831204"/>
              <a:gd name="connsiteX4453" fmla="*/ 462497 w 4865539"/>
              <a:gd name="connsiteY4453" fmla="*/ 1425898 h 6831204"/>
              <a:gd name="connsiteX4454" fmla="*/ 462686 w 4865539"/>
              <a:gd name="connsiteY4454" fmla="*/ 1421926 h 6831204"/>
              <a:gd name="connsiteX4455" fmla="*/ 462686 w 4865539"/>
              <a:gd name="connsiteY4455" fmla="*/ 1417957 h 6831204"/>
              <a:gd name="connsiteX4456" fmla="*/ 462686 w 4865539"/>
              <a:gd name="connsiteY4456" fmla="*/ 1413982 h 6831204"/>
              <a:gd name="connsiteX4457" fmla="*/ 462306 w 4865539"/>
              <a:gd name="connsiteY4457" fmla="*/ 1410010 h 6831204"/>
              <a:gd name="connsiteX4458" fmla="*/ 461923 w 4865539"/>
              <a:gd name="connsiteY4458" fmla="*/ 1406535 h 6831204"/>
              <a:gd name="connsiteX4459" fmla="*/ 461350 w 4865539"/>
              <a:gd name="connsiteY4459" fmla="*/ 1403557 h 6831204"/>
              <a:gd name="connsiteX4460" fmla="*/ 460779 w 4865539"/>
              <a:gd name="connsiteY4460" fmla="*/ 1401573 h 6831204"/>
              <a:gd name="connsiteX4461" fmla="*/ 460015 w 4865539"/>
              <a:gd name="connsiteY4461" fmla="*/ 1399588 h 6831204"/>
              <a:gd name="connsiteX4462" fmla="*/ 459061 w 4865539"/>
              <a:gd name="connsiteY4462" fmla="*/ 1398590 h 6831204"/>
              <a:gd name="connsiteX4463" fmla="*/ 458489 w 4865539"/>
              <a:gd name="connsiteY4463" fmla="*/ 1398590 h 6831204"/>
              <a:gd name="connsiteX4464" fmla="*/ 457343 w 4865539"/>
              <a:gd name="connsiteY4464" fmla="*/ 1399588 h 6831204"/>
              <a:gd name="connsiteX4465" fmla="*/ 456581 w 4865539"/>
              <a:gd name="connsiteY4465" fmla="*/ 1402565 h 6831204"/>
              <a:gd name="connsiteX4466" fmla="*/ 455627 w 4865539"/>
              <a:gd name="connsiteY4466" fmla="*/ 1406535 h 6831204"/>
              <a:gd name="connsiteX4467" fmla="*/ 454482 w 4865539"/>
              <a:gd name="connsiteY4467" fmla="*/ 1411498 h 6831204"/>
              <a:gd name="connsiteX4468" fmla="*/ 453719 w 4865539"/>
              <a:gd name="connsiteY4468" fmla="*/ 1408025 h 6831204"/>
              <a:gd name="connsiteX4469" fmla="*/ 453147 w 4865539"/>
              <a:gd name="connsiteY4469" fmla="*/ 1405544 h 6831204"/>
              <a:gd name="connsiteX4470" fmla="*/ 453528 w 4865539"/>
              <a:gd name="connsiteY4470" fmla="*/ 1402565 h 6831204"/>
              <a:gd name="connsiteX4471" fmla="*/ 453910 w 4865539"/>
              <a:gd name="connsiteY4471" fmla="*/ 1399588 h 6831204"/>
              <a:gd name="connsiteX4472" fmla="*/ 454482 w 4865539"/>
              <a:gd name="connsiteY4472" fmla="*/ 1397601 h 6831204"/>
              <a:gd name="connsiteX4473" fmla="*/ 455627 w 4865539"/>
              <a:gd name="connsiteY4473" fmla="*/ 1394620 h 6831204"/>
              <a:gd name="connsiteX4474" fmla="*/ 458297 w 4865539"/>
              <a:gd name="connsiteY4474" fmla="*/ 1388670 h 6831204"/>
              <a:gd name="connsiteX4475" fmla="*/ 461350 w 4865539"/>
              <a:gd name="connsiteY4475" fmla="*/ 1382209 h 6831204"/>
              <a:gd name="connsiteX4476" fmla="*/ 462877 w 4865539"/>
              <a:gd name="connsiteY4476" fmla="*/ 1378244 h 6831204"/>
              <a:gd name="connsiteX4477" fmla="*/ 464404 w 4865539"/>
              <a:gd name="connsiteY4477" fmla="*/ 1372784 h 6831204"/>
              <a:gd name="connsiteX4478" fmla="*/ 465739 w 4865539"/>
              <a:gd name="connsiteY4478" fmla="*/ 1367820 h 6831204"/>
              <a:gd name="connsiteX4479" fmla="*/ 466885 w 4865539"/>
              <a:gd name="connsiteY4479" fmla="*/ 1361368 h 6831204"/>
              <a:gd name="connsiteX4480" fmla="*/ 467648 w 4865539"/>
              <a:gd name="connsiteY4480" fmla="*/ 1353925 h 6831204"/>
              <a:gd name="connsiteX4481" fmla="*/ 468410 w 4865539"/>
              <a:gd name="connsiteY4481" fmla="*/ 1345982 h 6831204"/>
              <a:gd name="connsiteX4482" fmla="*/ 470128 w 4865539"/>
              <a:gd name="connsiteY4482" fmla="*/ 1343003 h 6831204"/>
              <a:gd name="connsiteX4483" fmla="*/ 471463 w 4865539"/>
              <a:gd name="connsiteY4483" fmla="*/ 1341516 h 6831204"/>
              <a:gd name="connsiteX4484" fmla="*/ 472608 w 4865539"/>
              <a:gd name="connsiteY4484" fmla="*/ 1340520 h 6831204"/>
              <a:gd name="connsiteX4485" fmla="*/ 473371 w 4865539"/>
              <a:gd name="connsiteY4485" fmla="*/ 1340520 h 6831204"/>
              <a:gd name="connsiteX4486" fmla="*/ 474134 w 4865539"/>
              <a:gd name="connsiteY4486" fmla="*/ 1341014 h 6831204"/>
              <a:gd name="connsiteX4487" fmla="*/ 474707 w 4865539"/>
              <a:gd name="connsiteY4487" fmla="*/ 1341516 h 6831204"/>
              <a:gd name="connsiteX4488" fmla="*/ 475661 w 4865539"/>
              <a:gd name="connsiteY4488" fmla="*/ 1344488 h 6831204"/>
              <a:gd name="connsiteX4489" fmla="*/ 476424 w 4865539"/>
              <a:gd name="connsiteY4489" fmla="*/ 1347473 h 6831204"/>
              <a:gd name="connsiteX4490" fmla="*/ 476997 w 4865539"/>
              <a:gd name="connsiteY4490" fmla="*/ 1347969 h 6831204"/>
              <a:gd name="connsiteX4491" fmla="*/ 477568 w 4865539"/>
              <a:gd name="connsiteY4491" fmla="*/ 1348465 h 6831204"/>
              <a:gd name="connsiteX4492" fmla="*/ 478523 w 4865539"/>
              <a:gd name="connsiteY4492" fmla="*/ 1348465 h 6831204"/>
              <a:gd name="connsiteX4493" fmla="*/ 479476 w 4865539"/>
              <a:gd name="connsiteY4493" fmla="*/ 1347473 h 6831204"/>
              <a:gd name="connsiteX4494" fmla="*/ 480812 w 4865539"/>
              <a:gd name="connsiteY4494" fmla="*/ 1345486 h 6831204"/>
              <a:gd name="connsiteX4495" fmla="*/ 482530 w 4865539"/>
              <a:gd name="connsiteY4495" fmla="*/ 1342505 h 6831204"/>
              <a:gd name="connsiteX4496" fmla="*/ 482530 w 4865539"/>
              <a:gd name="connsiteY4496" fmla="*/ 1337045 h 6831204"/>
              <a:gd name="connsiteX4497" fmla="*/ 482911 w 4865539"/>
              <a:gd name="connsiteY4497" fmla="*/ 1331096 h 6831204"/>
              <a:gd name="connsiteX4498" fmla="*/ 483102 w 4865539"/>
              <a:gd name="connsiteY4498" fmla="*/ 1325636 h 6831204"/>
              <a:gd name="connsiteX4499" fmla="*/ 483483 w 4865539"/>
              <a:gd name="connsiteY4499" fmla="*/ 1319184 h 6831204"/>
              <a:gd name="connsiteX4500" fmla="*/ 484818 w 4865539"/>
              <a:gd name="connsiteY4500" fmla="*/ 1307766 h 6831204"/>
              <a:gd name="connsiteX4501" fmla="*/ 486536 w 4865539"/>
              <a:gd name="connsiteY4501" fmla="*/ 1295855 h 6831204"/>
              <a:gd name="connsiteX4502" fmla="*/ 488445 w 4865539"/>
              <a:gd name="connsiteY4502" fmla="*/ 1283939 h 6831204"/>
              <a:gd name="connsiteX4503" fmla="*/ 490733 w 4865539"/>
              <a:gd name="connsiteY4503" fmla="*/ 1272030 h 6831204"/>
              <a:gd name="connsiteX4504" fmla="*/ 495121 w 4865539"/>
              <a:gd name="connsiteY4504" fmla="*/ 1248698 h 6831204"/>
              <a:gd name="connsiteX4505" fmla="*/ 497221 w 4865539"/>
              <a:gd name="connsiteY4505" fmla="*/ 1237774 h 6831204"/>
              <a:gd name="connsiteX4506" fmla="*/ 499319 w 4865539"/>
              <a:gd name="connsiteY4506" fmla="*/ 1226857 h 6831204"/>
              <a:gd name="connsiteX4507" fmla="*/ 501038 w 4865539"/>
              <a:gd name="connsiteY4507" fmla="*/ 1216432 h 6831204"/>
              <a:gd name="connsiteX4508" fmla="*/ 502372 w 4865539"/>
              <a:gd name="connsiteY4508" fmla="*/ 1206506 h 6831204"/>
              <a:gd name="connsiteX4509" fmla="*/ 503136 w 4865539"/>
              <a:gd name="connsiteY4509" fmla="*/ 1197074 h 6831204"/>
              <a:gd name="connsiteX4510" fmla="*/ 503517 w 4865539"/>
              <a:gd name="connsiteY4510" fmla="*/ 1193103 h 6831204"/>
              <a:gd name="connsiteX4511" fmla="*/ 503517 w 4865539"/>
              <a:gd name="connsiteY4511" fmla="*/ 1188635 h 6831204"/>
              <a:gd name="connsiteX4512" fmla="*/ 503517 w 4865539"/>
              <a:gd name="connsiteY4512" fmla="*/ 1184664 h 6831204"/>
              <a:gd name="connsiteX4513" fmla="*/ 502945 w 4865539"/>
              <a:gd name="connsiteY4513" fmla="*/ 1181194 h 6831204"/>
              <a:gd name="connsiteX4514" fmla="*/ 502565 w 4865539"/>
              <a:gd name="connsiteY4514" fmla="*/ 1177223 h 6831204"/>
              <a:gd name="connsiteX4515" fmla="*/ 501610 w 4865539"/>
              <a:gd name="connsiteY4515" fmla="*/ 1174242 h 6831204"/>
              <a:gd name="connsiteX4516" fmla="*/ 503899 w 4865539"/>
              <a:gd name="connsiteY4516" fmla="*/ 1174242 h 6831204"/>
              <a:gd name="connsiteX4517" fmla="*/ 505807 w 4865539"/>
              <a:gd name="connsiteY4517" fmla="*/ 1174242 h 6831204"/>
              <a:gd name="connsiteX4518" fmla="*/ 507525 w 4865539"/>
              <a:gd name="connsiteY4518" fmla="*/ 1174242 h 6831204"/>
              <a:gd name="connsiteX4519" fmla="*/ 509624 w 4865539"/>
              <a:gd name="connsiteY4519" fmla="*/ 1173746 h 6831204"/>
              <a:gd name="connsiteX4520" fmla="*/ 511150 w 4865539"/>
              <a:gd name="connsiteY4520" fmla="*/ 1172757 h 6831204"/>
              <a:gd name="connsiteX4521" fmla="*/ 512865 w 4865539"/>
              <a:gd name="connsiteY4521" fmla="*/ 1171763 h 6831204"/>
              <a:gd name="connsiteX4522" fmla="*/ 514392 w 4865539"/>
              <a:gd name="connsiteY4522" fmla="*/ 1169778 h 6831204"/>
              <a:gd name="connsiteX4523" fmla="*/ 515920 w 4865539"/>
              <a:gd name="connsiteY4523" fmla="*/ 1168284 h 6831204"/>
              <a:gd name="connsiteX4524" fmla="*/ 518782 w 4865539"/>
              <a:gd name="connsiteY4524" fmla="*/ 1162825 h 6831204"/>
              <a:gd name="connsiteX4525" fmla="*/ 521262 w 4865539"/>
              <a:gd name="connsiteY4525" fmla="*/ 1157367 h 6831204"/>
              <a:gd name="connsiteX4526" fmla="*/ 523931 w 4865539"/>
              <a:gd name="connsiteY4526" fmla="*/ 1150915 h 6831204"/>
              <a:gd name="connsiteX4527" fmla="*/ 526222 w 4865539"/>
              <a:gd name="connsiteY4527" fmla="*/ 1143468 h 6831204"/>
              <a:gd name="connsiteX4528" fmla="*/ 528511 w 4865539"/>
              <a:gd name="connsiteY4528" fmla="*/ 1135029 h 6831204"/>
              <a:gd name="connsiteX4529" fmla="*/ 530801 w 4865539"/>
              <a:gd name="connsiteY4529" fmla="*/ 1126594 h 6831204"/>
              <a:gd name="connsiteX4530" fmla="*/ 535764 w 4865539"/>
              <a:gd name="connsiteY4530" fmla="*/ 1107233 h 6831204"/>
              <a:gd name="connsiteX4531" fmla="*/ 541104 w 4865539"/>
              <a:gd name="connsiteY4531" fmla="*/ 1086385 h 6831204"/>
              <a:gd name="connsiteX4532" fmla="*/ 544157 w 4865539"/>
              <a:gd name="connsiteY4532" fmla="*/ 1075961 h 6831204"/>
              <a:gd name="connsiteX4533" fmla="*/ 547783 w 4865539"/>
              <a:gd name="connsiteY4533" fmla="*/ 1065537 h 6831204"/>
              <a:gd name="connsiteX4534" fmla="*/ 547973 w 4865539"/>
              <a:gd name="connsiteY4534" fmla="*/ 1067026 h 6831204"/>
              <a:gd name="connsiteX4535" fmla="*/ 548356 w 4865539"/>
              <a:gd name="connsiteY4535" fmla="*/ 1069012 h 6831204"/>
              <a:gd name="connsiteX4536" fmla="*/ 548356 w 4865539"/>
              <a:gd name="connsiteY4536" fmla="*/ 1073478 h 6831204"/>
              <a:gd name="connsiteX4537" fmla="*/ 548164 w 4865539"/>
              <a:gd name="connsiteY4537" fmla="*/ 1078442 h 6831204"/>
              <a:gd name="connsiteX4538" fmla="*/ 547592 w 4865539"/>
              <a:gd name="connsiteY4538" fmla="*/ 1084400 h 6831204"/>
              <a:gd name="connsiteX4539" fmla="*/ 546446 w 4865539"/>
              <a:gd name="connsiteY4539" fmla="*/ 1090358 h 6831204"/>
              <a:gd name="connsiteX4540" fmla="*/ 545112 w 4865539"/>
              <a:gd name="connsiteY4540" fmla="*/ 1097307 h 6831204"/>
              <a:gd name="connsiteX4541" fmla="*/ 542059 w 4865539"/>
              <a:gd name="connsiteY4541" fmla="*/ 1111704 h 6831204"/>
              <a:gd name="connsiteX4542" fmla="*/ 538623 w 4865539"/>
              <a:gd name="connsiteY4542" fmla="*/ 1127090 h 6831204"/>
              <a:gd name="connsiteX4543" fmla="*/ 535189 w 4865539"/>
              <a:gd name="connsiteY4543" fmla="*/ 1142974 h 6831204"/>
              <a:gd name="connsiteX4544" fmla="*/ 533662 w 4865539"/>
              <a:gd name="connsiteY4544" fmla="*/ 1150421 h 6831204"/>
              <a:gd name="connsiteX4545" fmla="*/ 532138 w 4865539"/>
              <a:gd name="connsiteY4545" fmla="*/ 1157860 h 6831204"/>
              <a:gd name="connsiteX4546" fmla="*/ 530991 w 4865539"/>
              <a:gd name="connsiteY4546" fmla="*/ 1164814 h 6831204"/>
              <a:gd name="connsiteX4547" fmla="*/ 530228 w 4865539"/>
              <a:gd name="connsiteY4547" fmla="*/ 1171763 h 6831204"/>
              <a:gd name="connsiteX4548" fmla="*/ 531755 w 4865539"/>
              <a:gd name="connsiteY4548" fmla="*/ 1175732 h 6831204"/>
              <a:gd name="connsiteX4549" fmla="*/ 533282 w 4865539"/>
              <a:gd name="connsiteY4549" fmla="*/ 1177717 h 6831204"/>
              <a:gd name="connsiteX4550" fmla="*/ 534999 w 4865539"/>
              <a:gd name="connsiteY4550" fmla="*/ 1179208 h 6831204"/>
              <a:gd name="connsiteX4551" fmla="*/ 536716 w 4865539"/>
              <a:gd name="connsiteY4551" fmla="*/ 1179208 h 6831204"/>
              <a:gd name="connsiteX4552" fmla="*/ 538623 w 4865539"/>
              <a:gd name="connsiteY4552" fmla="*/ 1177717 h 6831204"/>
              <a:gd name="connsiteX4553" fmla="*/ 540341 w 4865539"/>
              <a:gd name="connsiteY4553" fmla="*/ 1176224 h 6831204"/>
              <a:gd name="connsiteX4554" fmla="*/ 542249 w 4865539"/>
              <a:gd name="connsiteY4554" fmla="*/ 1172757 h 6831204"/>
              <a:gd name="connsiteX4555" fmla="*/ 543966 w 4865539"/>
              <a:gd name="connsiteY4555" fmla="*/ 1169278 h 6831204"/>
              <a:gd name="connsiteX4556" fmla="*/ 546065 w 4865539"/>
              <a:gd name="connsiteY4556" fmla="*/ 1164814 h 6831204"/>
              <a:gd name="connsiteX4557" fmla="*/ 547783 w 4865539"/>
              <a:gd name="connsiteY4557" fmla="*/ 1159352 h 6831204"/>
              <a:gd name="connsiteX4558" fmla="*/ 549499 w 4865539"/>
              <a:gd name="connsiteY4558" fmla="*/ 1153892 h 6831204"/>
              <a:gd name="connsiteX4559" fmla="*/ 551217 w 4865539"/>
              <a:gd name="connsiteY4559" fmla="*/ 1147438 h 6831204"/>
              <a:gd name="connsiteX4560" fmla="*/ 554461 w 4865539"/>
              <a:gd name="connsiteY4560" fmla="*/ 1135029 h 6831204"/>
              <a:gd name="connsiteX4561" fmla="*/ 557324 w 4865539"/>
              <a:gd name="connsiteY4561" fmla="*/ 1122620 h 6831204"/>
              <a:gd name="connsiteX4562" fmla="*/ 558085 w 4865539"/>
              <a:gd name="connsiteY4562" fmla="*/ 1126594 h 6831204"/>
              <a:gd name="connsiteX4563" fmla="*/ 558468 w 4865539"/>
              <a:gd name="connsiteY4563" fmla="*/ 1130565 h 6831204"/>
              <a:gd name="connsiteX4564" fmla="*/ 558658 w 4865539"/>
              <a:gd name="connsiteY4564" fmla="*/ 1134535 h 6831204"/>
              <a:gd name="connsiteX4565" fmla="*/ 558658 w 4865539"/>
              <a:gd name="connsiteY4565" fmla="*/ 1138506 h 6831204"/>
              <a:gd name="connsiteX4566" fmla="*/ 558658 w 4865539"/>
              <a:gd name="connsiteY4566" fmla="*/ 1142476 h 6831204"/>
              <a:gd name="connsiteX4567" fmla="*/ 558276 w 4865539"/>
              <a:gd name="connsiteY4567" fmla="*/ 1146447 h 6831204"/>
              <a:gd name="connsiteX4568" fmla="*/ 557896 w 4865539"/>
              <a:gd name="connsiteY4568" fmla="*/ 1150421 h 6831204"/>
              <a:gd name="connsiteX4569" fmla="*/ 557131 w 4865539"/>
              <a:gd name="connsiteY4569" fmla="*/ 1153892 h 6831204"/>
              <a:gd name="connsiteX4570" fmla="*/ 555414 w 4865539"/>
              <a:gd name="connsiteY4570" fmla="*/ 1161339 h 6831204"/>
              <a:gd name="connsiteX4571" fmla="*/ 553315 w 4865539"/>
              <a:gd name="connsiteY4571" fmla="*/ 1169278 h 6831204"/>
              <a:gd name="connsiteX4572" fmla="*/ 548164 w 4865539"/>
              <a:gd name="connsiteY4572" fmla="*/ 1185164 h 6831204"/>
              <a:gd name="connsiteX4573" fmla="*/ 545303 w 4865539"/>
              <a:gd name="connsiteY4573" fmla="*/ 1193103 h 6831204"/>
              <a:gd name="connsiteX4574" fmla="*/ 542631 w 4865539"/>
              <a:gd name="connsiteY4574" fmla="*/ 1202038 h 6831204"/>
              <a:gd name="connsiteX4575" fmla="*/ 540341 w 4865539"/>
              <a:gd name="connsiteY4575" fmla="*/ 1210973 h 6831204"/>
              <a:gd name="connsiteX4576" fmla="*/ 537861 w 4865539"/>
              <a:gd name="connsiteY4576" fmla="*/ 1221399 h 6831204"/>
              <a:gd name="connsiteX4577" fmla="*/ 536908 w 4865539"/>
              <a:gd name="connsiteY4577" fmla="*/ 1226361 h 6831204"/>
              <a:gd name="connsiteX4578" fmla="*/ 536144 w 4865539"/>
              <a:gd name="connsiteY4578" fmla="*/ 1231321 h 6831204"/>
              <a:gd name="connsiteX4579" fmla="*/ 535381 w 4865539"/>
              <a:gd name="connsiteY4579" fmla="*/ 1236783 h 6831204"/>
              <a:gd name="connsiteX4580" fmla="*/ 534809 w 4865539"/>
              <a:gd name="connsiteY4580" fmla="*/ 1242243 h 6831204"/>
              <a:gd name="connsiteX4581" fmla="*/ 534425 w 4865539"/>
              <a:gd name="connsiteY4581" fmla="*/ 1248698 h 6831204"/>
              <a:gd name="connsiteX4582" fmla="*/ 533854 w 4865539"/>
              <a:gd name="connsiteY4582" fmla="*/ 1254158 h 6831204"/>
              <a:gd name="connsiteX4583" fmla="*/ 533854 w 4865539"/>
              <a:gd name="connsiteY4583" fmla="*/ 1260610 h 6831204"/>
              <a:gd name="connsiteX4584" fmla="*/ 533854 w 4865539"/>
              <a:gd name="connsiteY4584" fmla="*/ 1267559 h 6831204"/>
              <a:gd name="connsiteX4585" fmla="*/ 535953 w 4865539"/>
              <a:gd name="connsiteY4585" fmla="*/ 1262595 h 6831204"/>
              <a:gd name="connsiteX4586" fmla="*/ 537861 w 4865539"/>
              <a:gd name="connsiteY4586" fmla="*/ 1257137 h 6831204"/>
              <a:gd name="connsiteX4587" fmla="*/ 539578 w 4865539"/>
              <a:gd name="connsiteY4587" fmla="*/ 1250682 h 6831204"/>
              <a:gd name="connsiteX4588" fmla="*/ 541678 w 4865539"/>
              <a:gd name="connsiteY4588" fmla="*/ 1243236 h 6831204"/>
              <a:gd name="connsiteX4589" fmla="*/ 545112 w 4865539"/>
              <a:gd name="connsiteY4589" fmla="*/ 1227848 h 6831204"/>
              <a:gd name="connsiteX4590" fmla="*/ 548927 w 4865539"/>
              <a:gd name="connsiteY4590" fmla="*/ 1212960 h 6831204"/>
              <a:gd name="connsiteX4591" fmla="*/ 550835 w 4865539"/>
              <a:gd name="connsiteY4591" fmla="*/ 1206012 h 6831204"/>
              <a:gd name="connsiteX4592" fmla="*/ 552554 w 4865539"/>
              <a:gd name="connsiteY4592" fmla="*/ 1200051 h 6831204"/>
              <a:gd name="connsiteX4593" fmla="*/ 554461 w 4865539"/>
              <a:gd name="connsiteY4593" fmla="*/ 1194595 h 6831204"/>
              <a:gd name="connsiteX4594" fmla="*/ 556558 w 4865539"/>
              <a:gd name="connsiteY4594" fmla="*/ 1190624 h 6831204"/>
              <a:gd name="connsiteX4595" fmla="*/ 557704 w 4865539"/>
              <a:gd name="connsiteY4595" fmla="*/ 1189133 h 6831204"/>
              <a:gd name="connsiteX4596" fmla="*/ 558468 w 4865539"/>
              <a:gd name="connsiteY4596" fmla="*/ 1188141 h 6831204"/>
              <a:gd name="connsiteX4597" fmla="*/ 559612 w 4865539"/>
              <a:gd name="connsiteY4597" fmla="*/ 1187643 h 6831204"/>
              <a:gd name="connsiteX4598" fmla="*/ 560757 w 4865539"/>
              <a:gd name="connsiteY4598" fmla="*/ 1187643 h 6831204"/>
              <a:gd name="connsiteX4599" fmla="*/ 561712 w 4865539"/>
              <a:gd name="connsiteY4599" fmla="*/ 1187643 h 6831204"/>
              <a:gd name="connsiteX4600" fmla="*/ 562854 w 4865539"/>
              <a:gd name="connsiteY4600" fmla="*/ 1188141 h 6831204"/>
              <a:gd name="connsiteX4601" fmla="*/ 564000 w 4865539"/>
              <a:gd name="connsiteY4601" fmla="*/ 1189628 h 6831204"/>
              <a:gd name="connsiteX4602" fmla="*/ 565145 w 4865539"/>
              <a:gd name="connsiteY4602" fmla="*/ 1191618 h 6831204"/>
              <a:gd name="connsiteX4603" fmla="*/ 566480 w 4865539"/>
              <a:gd name="connsiteY4603" fmla="*/ 1184664 h 6831204"/>
              <a:gd name="connsiteX4604" fmla="*/ 567243 w 4865539"/>
              <a:gd name="connsiteY4604" fmla="*/ 1178215 h 6831204"/>
              <a:gd name="connsiteX4605" fmla="*/ 568007 w 4865539"/>
              <a:gd name="connsiteY4605" fmla="*/ 1172757 h 6831204"/>
              <a:gd name="connsiteX4606" fmla="*/ 568388 w 4865539"/>
              <a:gd name="connsiteY4606" fmla="*/ 1167793 h 6831204"/>
              <a:gd name="connsiteX4607" fmla="*/ 568579 w 4865539"/>
              <a:gd name="connsiteY4607" fmla="*/ 1157367 h 6831204"/>
              <a:gd name="connsiteX4608" fmla="*/ 568769 w 4865539"/>
              <a:gd name="connsiteY4608" fmla="*/ 1147936 h 6831204"/>
              <a:gd name="connsiteX4609" fmla="*/ 568769 w 4865539"/>
              <a:gd name="connsiteY4609" fmla="*/ 1143468 h 6831204"/>
              <a:gd name="connsiteX4610" fmla="*/ 569151 w 4865539"/>
              <a:gd name="connsiteY4610" fmla="*/ 1138506 h 6831204"/>
              <a:gd name="connsiteX4611" fmla="*/ 569726 w 4865539"/>
              <a:gd name="connsiteY4611" fmla="*/ 1132550 h 6831204"/>
              <a:gd name="connsiteX4612" fmla="*/ 570297 w 4865539"/>
              <a:gd name="connsiteY4612" fmla="*/ 1127090 h 6831204"/>
              <a:gd name="connsiteX4613" fmla="*/ 571440 w 4865539"/>
              <a:gd name="connsiteY4613" fmla="*/ 1120636 h 6831204"/>
              <a:gd name="connsiteX4614" fmla="*/ 572778 w 4865539"/>
              <a:gd name="connsiteY4614" fmla="*/ 1114183 h 6831204"/>
              <a:gd name="connsiteX4615" fmla="*/ 574494 w 4865539"/>
              <a:gd name="connsiteY4615" fmla="*/ 1105746 h 6831204"/>
              <a:gd name="connsiteX4616" fmla="*/ 576974 w 4865539"/>
              <a:gd name="connsiteY4616" fmla="*/ 1097307 h 6831204"/>
              <a:gd name="connsiteX4617" fmla="*/ 577547 w 4865539"/>
              <a:gd name="connsiteY4617" fmla="*/ 1091349 h 6831204"/>
              <a:gd name="connsiteX4618" fmla="*/ 577929 w 4865539"/>
              <a:gd name="connsiteY4618" fmla="*/ 1087381 h 6831204"/>
              <a:gd name="connsiteX4619" fmla="*/ 577738 w 4865539"/>
              <a:gd name="connsiteY4619" fmla="*/ 1084896 h 6831204"/>
              <a:gd name="connsiteX4620" fmla="*/ 577547 w 4865539"/>
              <a:gd name="connsiteY4620" fmla="*/ 1084400 h 6831204"/>
              <a:gd name="connsiteX4621" fmla="*/ 577356 w 4865539"/>
              <a:gd name="connsiteY4621" fmla="*/ 1084400 h 6831204"/>
              <a:gd name="connsiteX4622" fmla="*/ 576784 w 4865539"/>
              <a:gd name="connsiteY4622" fmla="*/ 1084896 h 6831204"/>
              <a:gd name="connsiteX4623" fmla="*/ 575639 w 4865539"/>
              <a:gd name="connsiteY4623" fmla="*/ 1086385 h 6831204"/>
              <a:gd name="connsiteX4624" fmla="*/ 573159 w 4865539"/>
              <a:gd name="connsiteY4624" fmla="*/ 1091847 h 6831204"/>
              <a:gd name="connsiteX4625" fmla="*/ 570107 w 4865539"/>
              <a:gd name="connsiteY4625" fmla="*/ 1097307 h 6831204"/>
              <a:gd name="connsiteX4626" fmla="*/ 568769 w 4865539"/>
              <a:gd name="connsiteY4626" fmla="*/ 1100286 h 6831204"/>
              <a:gd name="connsiteX4627" fmla="*/ 567243 w 4865539"/>
              <a:gd name="connsiteY4627" fmla="*/ 1101773 h 6831204"/>
              <a:gd name="connsiteX4628" fmla="*/ 565909 w 4865539"/>
              <a:gd name="connsiteY4628" fmla="*/ 1103263 h 6831204"/>
              <a:gd name="connsiteX4629" fmla="*/ 565338 w 4865539"/>
              <a:gd name="connsiteY4629" fmla="*/ 1103263 h 6831204"/>
              <a:gd name="connsiteX4630" fmla="*/ 564573 w 4865539"/>
              <a:gd name="connsiteY4630" fmla="*/ 1102765 h 6831204"/>
              <a:gd name="connsiteX4631" fmla="*/ 564000 w 4865539"/>
              <a:gd name="connsiteY4631" fmla="*/ 1101773 h 6831204"/>
              <a:gd name="connsiteX4632" fmla="*/ 563619 w 4865539"/>
              <a:gd name="connsiteY4632" fmla="*/ 1100780 h 6831204"/>
              <a:gd name="connsiteX4633" fmla="*/ 563046 w 4865539"/>
              <a:gd name="connsiteY4633" fmla="*/ 1099292 h 6831204"/>
              <a:gd name="connsiteX4634" fmla="*/ 562666 w 4865539"/>
              <a:gd name="connsiteY4634" fmla="*/ 1097307 h 6831204"/>
              <a:gd name="connsiteX4635" fmla="*/ 574494 w 4865539"/>
              <a:gd name="connsiteY4635" fmla="*/ 1073976 h 6831204"/>
              <a:gd name="connsiteX4636" fmla="*/ 579072 w 4865539"/>
              <a:gd name="connsiteY4636" fmla="*/ 1065039 h 6831204"/>
              <a:gd name="connsiteX4637" fmla="*/ 583653 w 4865539"/>
              <a:gd name="connsiteY4637" fmla="*/ 1056108 h 6831204"/>
              <a:gd name="connsiteX4638" fmla="*/ 588613 w 4865539"/>
              <a:gd name="connsiteY4638" fmla="*/ 1048165 h 6831204"/>
              <a:gd name="connsiteX4639" fmla="*/ 593575 w 4865539"/>
              <a:gd name="connsiteY4639" fmla="*/ 1040720 h 6831204"/>
              <a:gd name="connsiteX4640" fmla="*/ 599679 w 4865539"/>
              <a:gd name="connsiteY4640" fmla="*/ 1032777 h 6831204"/>
              <a:gd name="connsiteX4641" fmla="*/ 606740 w 4865539"/>
              <a:gd name="connsiteY4641" fmla="*/ 1023840 h 6831204"/>
              <a:gd name="connsiteX4642" fmla="*/ 604450 w 4865539"/>
              <a:gd name="connsiteY4642" fmla="*/ 1034265 h 6831204"/>
              <a:gd name="connsiteX4643" fmla="*/ 602541 w 4865539"/>
              <a:gd name="connsiteY4643" fmla="*/ 1043201 h 6831204"/>
              <a:gd name="connsiteX4644" fmla="*/ 601206 w 4865539"/>
              <a:gd name="connsiteY4644" fmla="*/ 1051144 h 6831204"/>
              <a:gd name="connsiteX4645" fmla="*/ 600251 w 4865539"/>
              <a:gd name="connsiteY4645" fmla="*/ 1059083 h 6831204"/>
              <a:gd name="connsiteX4646" fmla="*/ 599870 w 4865539"/>
              <a:gd name="connsiteY4646" fmla="*/ 1065537 h 6831204"/>
              <a:gd name="connsiteX4647" fmla="*/ 599870 w 4865539"/>
              <a:gd name="connsiteY4647" fmla="*/ 1069012 h 6831204"/>
              <a:gd name="connsiteX4648" fmla="*/ 599870 w 4865539"/>
              <a:gd name="connsiteY4648" fmla="*/ 1071989 h 6831204"/>
              <a:gd name="connsiteX4649" fmla="*/ 600441 w 4865539"/>
              <a:gd name="connsiteY4649" fmla="*/ 1073976 h 6831204"/>
              <a:gd name="connsiteX4650" fmla="*/ 600823 w 4865539"/>
              <a:gd name="connsiteY4650" fmla="*/ 1076459 h 6831204"/>
              <a:gd name="connsiteX4651" fmla="*/ 601396 w 4865539"/>
              <a:gd name="connsiteY4651" fmla="*/ 1078442 h 6831204"/>
              <a:gd name="connsiteX4652" fmla="*/ 602159 w 4865539"/>
              <a:gd name="connsiteY4652" fmla="*/ 1080429 h 6831204"/>
              <a:gd name="connsiteX4653" fmla="*/ 602731 w 4865539"/>
              <a:gd name="connsiteY4653" fmla="*/ 1081421 h 6831204"/>
              <a:gd name="connsiteX4654" fmla="*/ 603686 w 4865539"/>
              <a:gd name="connsiteY4654" fmla="*/ 1082415 h 6831204"/>
              <a:gd name="connsiteX4655" fmla="*/ 604258 w 4865539"/>
              <a:gd name="connsiteY4655" fmla="*/ 1083408 h 6831204"/>
              <a:gd name="connsiteX4656" fmla="*/ 605021 w 4865539"/>
              <a:gd name="connsiteY4656" fmla="*/ 1083408 h 6831204"/>
              <a:gd name="connsiteX4657" fmla="*/ 606548 w 4865539"/>
              <a:gd name="connsiteY4657" fmla="*/ 1082415 h 6831204"/>
              <a:gd name="connsiteX4658" fmla="*/ 607884 w 4865539"/>
              <a:gd name="connsiteY4658" fmla="*/ 1080927 h 6831204"/>
              <a:gd name="connsiteX4659" fmla="*/ 609218 w 4865539"/>
              <a:gd name="connsiteY4659" fmla="*/ 1079932 h 6831204"/>
              <a:gd name="connsiteX4660" fmla="*/ 610745 w 4865539"/>
              <a:gd name="connsiteY4660" fmla="*/ 1077946 h 6831204"/>
              <a:gd name="connsiteX4661" fmla="*/ 612081 w 4865539"/>
              <a:gd name="connsiteY4661" fmla="*/ 1077450 h 6831204"/>
              <a:gd name="connsiteX4662" fmla="*/ 612654 w 4865539"/>
              <a:gd name="connsiteY4662" fmla="*/ 1077450 h 6831204"/>
              <a:gd name="connsiteX4663" fmla="*/ 613227 w 4865539"/>
              <a:gd name="connsiteY4663" fmla="*/ 1077946 h 6831204"/>
              <a:gd name="connsiteX4664" fmla="*/ 613989 w 4865539"/>
              <a:gd name="connsiteY4664" fmla="*/ 1067026 h 6831204"/>
              <a:gd name="connsiteX4665" fmla="*/ 614561 w 4865539"/>
              <a:gd name="connsiteY4665" fmla="*/ 1058090 h 6831204"/>
              <a:gd name="connsiteX4666" fmla="*/ 615516 w 4865539"/>
              <a:gd name="connsiteY4666" fmla="*/ 1050149 h 6831204"/>
              <a:gd name="connsiteX4667" fmla="*/ 616660 w 4865539"/>
              <a:gd name="connsiteY4667" fmla="*/ 1042703 h 6831204"/>
              <a:gd name="connsiteX4668" fmla="*/ 617613 w 4865539"/>
              <a:gd name="connsiteY4668" fmla="*/ 1036748 h 6831204"/>
              <a:gd name="connsiteX4669" fmla="*/ 618949 w 4865539"/>
              <a:gd name="connsiteY4669" fmla="*/ 1031785 h 6831204"/>
              <a:gd name="connsiteX4670" fmla="*/ 620284 w 4865539"/>
              <a:gd name="connsiteY4670" fmla="*/ 1026821 h 6831204"/>
              <a:gd name="connsiteX4671" fmla="*/ 621810 w 4865539"/>
              <a:gd name="connsiteY4671" fmla="*/ 1022353 h 6831204"/>
              <a:gd name="connsiteX4672" fmla="*/ 624864 w 4865539"/>
              <a:gd name="connsiteY4672" fmla="*/ 1012423 h 6831204"/>
              <a:gd name="connsiteX4673" fmla="*/ 626389 w 4865539"/>
              <a:gd name="connsiteY4673" fmla="*/ 1006965 h 6831204"/>
              <a:gd name="connsiteX4674" fmla="*/ 628300 w 4865539"/>
              <a:gd name="connsiteY4674" fmla="*/ 1001009 h 6831204"/>
              <a:gd name="connsiteX4675" fmla="*/ 629826 w 4865539"/>
              <a:gd name="connsiteY4675" fmla="*/ 993562 h 6831204"/>
              <a:gd name="connsiteX4676" fmla="*/ 631352 w 4865539"/>
              <a:gd name="connsiteY4676" fmla="*/ 985621 h 6831204"/>
              <a:gd name="connsiteX4677" fmla="*/ 632688 w 4865539"/>
              <a:gd name="connsiteY4677" fmla="*/ 975694 h 6831204"/>
              <a:gd name="connsiteX4678" fmla="*/ 634214 w 4865539"/>
              <a:gd name="connsiteY4678" fmla="*/ 964277 h 6831204"/>
              <a:gd name="connsiteX4679" fmla="*/ 634023 w 4865539"/>
              <a:gd name="connsiteY4679" fmla="*/ 971722 h 6831204"/>
              <a:gd name="connsiteX4680" fmla="*/ 634214 w 4865539"/>
              <a:gd name="connsiteY4680" fmla="*/ 978669 h 6831204"/>
              <a:gd name="connsiteX4681" fmla="*/ 634594 w 4865539"/>
              <a:gd name="connsiteY4681" fmla="*/ 984627 h 6831204"/>
              <a:gd name="connsiteX4682" fmla="*/ 635549 w 4865539"/>
              <a:gd name="connsiteY4682" fmla="*/ 989093 h 6831204"/>
              <a:gd name="connsiteX4683" fmla="*/ 636313 w 4865539"/>
              <a:gd name="connsiteY4683" fmla="*/ 992570 h 6831204"/>
              <a:gd name="connsiteX4684" fmla="*/ 637457 w 4865539"/>
              <a:gd name="connsiteY4684" fmla="*/ 995547 h 6831204"/>
              <a:gd name="connsiteX4685" fmla="*/ 638983 w 4865539"/>
              <a:gd name="connsiteY4685" fmla="*/ 996541 h 6831204"/>
              <a:gd name="connsiteX4686" fmla="*/ 640510 w 4865539"/>
              <a:gd name="connsiteY4686" fmla="*/ 997037 h 6831204"/>
              <a:gd name="connsiteX4687" fmla="*/ 642036 w 4865539"/>
              <a:gd name="connsiteY4687" fmla="*/ 996043 h 6831204"/>
              <a:gd name="connsiteX4688" fmla="*/ 643755 w 4865539"/>
              <a:gd name="connsiteY4688" fmla="*/ 993562 h 6831204"/>
              <a:gd name="connsiteX4689" fmla="*/ 645852 w 4865539"/>
              <a:gd name="connsiteY4689" fmla="*/ 989589 h 6831204"/>
              <a:gd name="connsiteX4690" fmla="*/ 647950 w 4865539"/>
              <a:gd name="connsiteY4690" fmla="*/ 984627 h 6831204"/>
              <a:gd name="connsiteX4691" fmla="*/ 649859 w 4865539"/>
              <a:gd name="connsiteY4691" fmla="*/ 977680 h 6831204"/>
              <a:gd name="connsiteX4692" fmla="*/ 652148 w 4865539"/>
              <a:gd name="connsiteY4692" fmla="*/ 969737 h 6831204"/>
              <a:gd name="connsiteX4693" fmla="*/ 654246 w 4865539"/>
              <a:gd name="connsiteY4693" fmla="*/ 959313 h 6831204"/>
              <a:gd name="connsiteX4694" fmla="*/ 656727 w 4865539"/>
              <a:gd name="connsiteY4694" fmla="*/ 947895 h 6831204"/>
              <a:gd name="connsiteX4695" fmla="*/ 658637 w 4865539"/>
              <a:gd name="connsiteY4695" fmla="*/ 943924 h 6831204"/>
              <a:gd name="connsiteX4696" fmla="*/ 659399 w 4865539"/>
              <a:gd name="connsiteY4696" fmla="*/ 942931 h 6831204"/>
              <a:gd name="connsiteX4697" fmla="*/ 659780 w 4865539"/>
              <a:gd name="connsiteY4697" fmla="*/ 942931 h 6831204"/>
              <a:gd name="connsiteX4698" fmla="*/ 659971 w 4865539"/>
              <a:gd name="connsiteY4698" fmla="*/ 942931 h 6831204"/>
              <a:gd name="connsiteX4699" fmla="*/ 660164 w 4865539"/>
              <a:gd name="connsiteY4699" fmla="*/ 943427 h 6831204"/>
              <a:gd name="connsiteX4700" fmla="*/ 659971 w 4865539"/>
              <a:gd name="connsiteY4700" fmla="*/ 946407 h 6831204"/>
              <a:gd name="connsiteX4701" fmla="*/ 659399 w 4865539"/>
              <a:gd name="connsiteY4701" fmla="*/ 950874 h 6831204"/>
              <a:gd name="connsiteX4702" fmla="*/ 658255 w 4865539"/>
              <a:gd name="connsiteY4702" fmla="*/ 957325 h 6831204"/>
              <a:gd name="connsiteX4703" fmla="*/ 655010 w 4865539"/>
              <a:gd name="connsiteY4703" fmla="*/ 971722 h 6831204"/>
              <a:gd name="connsiteX4704" fmla="*/ 646617 w 4865539"/>
              <a:gd name="connsiteY4704" fmla="*/ 1006965 h 6831204"/>
              <a:gd name="connsiteX4705" fmla="*/ 643181 w 4865539"/>
              <a:gd name="connsiteY4705" fmla="*/ 1022847 h 6831204"/>
              <a:gd name="connsiteX4706" fmla="*/ 641653 w 4865539"/>
              <a:gd name="connsiteY4706" fmla="*/ 1029302 h 6831204"/>
              <a:gd name="connsiteX4707" fmla="*/ 640701 w 4865539"/>
              <a:gd name="connsiteY4707" fmla="*/ 1034762 h 6831204"/>
              <a:gd name="connsiteX4708" fmla="*/ 645089 w 4865539"/>
              <a:gd name="connsiteY4708" fmla="*/ 1024836 h 6831204"/>
              <a:gd name="connsiteX4709" fmla="*/ 649287 w 4865539"/>
              <a:gd name="connsiteY4709" fmla="*/ 1014906 h 6831204"/>
              <a:gd name="connsiteX4710" fmla="*/ 652911 w 4865539"/>
              <a:gd name="connsiteY4710" fmla="*/ 1004979 h 6831204"/>
              <a:gd name="connsiteX4711" fmla="*/ 656727 w 4865539"/>
              <a:gd name="connsiteY4711" fmla="*/ 994555 h 6831204"/>
              <a:gd name="connsiteX4712" fmla="*/ 659971 w 4865539"/>
              <a:gd name="connsiteY4712" fmla="*/ 985123 h 6831204"/>
              <a:gd name="connsiteX4713" fmla="*/ 663405 w 4865539"/>
              <a:gd name="connsiteY4713" fmla="*/ 974699 h 6831204"/>
              <a:gd name="connsiteX4714" fmla="*/ 669321 w 4865539"/>
              <a:gd name="connsiteY4714" fmla="*/ 953851 h 6831204"/>
              <a:gd name="connsiteX4715" fmla="*/ 675235 w 4865539"/>
              <a:gd name="connsiteY4715" fmla="*/ 932009 h 6831204"/>
              <a:gd name="connsiteX4716" fmla="*/ 680768 w 4865539"/>
              <a:gd name="connsiteY4716" fmla="*/ 909177 h 6831204"/>
              <a:gd name="connsiteX4717" fmla="*/ 686873 w 4865539"/>
              <a:gd name="connsiteY4717" fmla="*/ 884855 h 6831204"/>
              <a:gd name="connsiteX4718" fmla="*/ 693361 w 4865539"/>
              <a:gd name="connsiteY4718" fmla="*/ 859540 h 6831204"/>
              <a:gd name="connsiteX4719" fmla="*/ 694888 w 4865539"/>
              <a:gd name="connsiteY4719" fmla="*/ 862019 h 6831204"/>
              <a:gd name="connsiteX4720" fmla="*/ 696604 w 4865539"/>
              <a:gd name="connsiteY4720" fmla="*/ 863511 h 6831204"/>
              <a:gd name="connsiteX4721" fmla="*/ 698130 w 4865539"/>
              <a:gd name="connsiteY4721" fmla="*/ 864502 h 6831204"/>
              <a:gd name="connsiteX4722" fmla="*/ 699657 w 4865539"/>
              <a:gd name="connsiteY4722" fmla="*/ 865498 h 6831204"/>
              <a:gd name="connsiteX4723" fmla="*/ 702710 w 4865539"/>
              <a:gd name="connsiteY4723" fmla="*/ 866487 h 6831204"/>
              <a:gd name="connsiteX4724" fmla="*/ 703854 w 4865539"/>
              <a:gd name="connsiteY4724" fmla="*/ 866985 h 6831204"/>
              <a:gd name="connsiteX4725" fmla="*/ 704999 w 4865539"/>
              <a:gd name="connsiteY4725" fmla="*/ 867481 h 6831204"/>
              <a:gd name="connsiteX4726" fmla="*/ 705762 w 4865539"/>
              <a:gd name="connsiteY4726" fmla="*/ 868473 h 6831204"/>
              <a:gd name="connsiteX4727" fmla="*/ 706335 w 4865539"/>
              <a:gd name="connsiteY4727" fmla="*/ 870458 h 6831204"/>
              <a:gd name="connsiteX4728" fmla="*/ 706526 w 4865539"/>
              <a:gd name="connsiteY4728" fmla="*/ 873437 h 6831204"/>
              <a:gd name="connsiteX4729" fmla="*/ 706335 w 4865539"/>
              <a:gd name="connsiteY4729" fmla="*/ 876911 h 6831204"/>
              <a:gd name="connsiteX4730" fmla="*/ 705762 w 4865539"/>
              <a:gd name="connsiteY4730" fmla="*/ 880882 h 6831204"/>
              <a:gd name="connsiteX4731" fmla="*/ 704999 w 4865539"/>
              <a:gd name="connsiteY4731" fmla="*/ 886344 h 6831204"/>
              <a:gd name="connsiteX4732" fmla="*/ 703472 w 4865539"/>
              <a:gd name="connsiteY4732" fmla="*/ 893789 h 6831204"/>
              <a:gd name="connsiteX4733" fmla="*/ 701566 w 4865539"/>
              <a:gd name="connsiteY4733" fmla="*/ 902226 h 6831204"/>
              <a:gd name="connsiteX4734" fmla="*/ 705190 w 4865539"/>
              <a:gd name="connsiteY4734" fmla="*/ 891306 h 6831204"/>
              <a:gd name="connsiteX4735" fmla="*/ 708433 w 4865539"/>
              <a:gd name="connsiteY4735" fmla="*/ 880882 h 6831204"/>
              <a:gd name="connsiteX4736" fmla="*/ 711486 w 4865539"/>
              <a:gd name="connsiteY4736" fmla="*/ 869964 h 6831204"/>
              <a:gd name="connsiteX4737" fmla="*/ 714348 w 4865539"/>
              <a:gd name="connsiteY4737" fmla="*/ 859042 h 6831204"/>
              <a:gd name="connsiteX4738" fmla="*/ 716829 w 4865539"/>
              <a:gd name="connsiteY4738" fmla="*/ 848620 h 6831204"/>
              <a:gd name="connsiteX4739" fmla="*/ 718928 w 4865539"/>
              <a:gd name="connsiteY4739" fmla="*/ 837698 h 6831204"/>
              <a:gd name="connsiteX4740" fmla="*/ 720835 w 4865539"/>
              <a:gd name="connsiteY4740" fmla="*/ 827274 h 6831204"/>
              <a:gd name="connsiteX4741" fmla="*/ 722362 w 4865539"/>
              <a:gd name="connsiteY4741" fmla="*/ 816852 h 6831204"/>
              <a:gd name="connsiteX4742" fmla="*/ 723316 w 4865539"/>
              <a:gd name="connsiteY4742" fmla="*/ 806426 h 6831204"/>
              <a:gd name="connsiteX4743" fmla="*/ 724079 w 4865539"/>
              <a:gd name="connsiteY4743" fmla="*/ 796500 h 6831204"/>
              <a:gd name="connsiteX4744" fmla="*/ 724270 w 4865539"/>
              <a:gd name="connsiteY4744" fmla="*/ 786571 h 6831204"/>
              <a:gd name="connsiteX4745" fmla="*/ 724270 w 4865539"/>
              <a:gd name="connsiteY4745" fmla="*/ 776643 h 6831204"/>
              <a:gd name="connsiteX4746" fmla="*/ 723889 w 4865539"/>
              <a:gd name="connsiteY4746" fmla="*/ 767710 h 6831204"/>
              <a:gd name="connsiteX4747" fmla="*/ 722743 w 4865539"/>
              <a:gd name="connsiteY4747" fmla="*/ 758776 h 6831204"/>
              <a:gd name="connsiteX4748" fmla="*/ 721408 w 4865539"/>
              <a:gd name="connsiteY4748" fmla="*/ 749839 h 6831204"/>
              <a:gd name="connsiteX4749" fmla="*/ 719691 w 4865539"/>
              <a:gd name="connsiteY4749" fmla="*/ 741898 h 6831204"/>
              <a:gd name="connsiteX4750" fmla="*/ 721598 w 4865539"/>
              <a:gd name="connsiteY4750" fmla="*/ 736436 h 6831204"/>
              <a:gd name="connsiteX4751" fmla="*/ 724079 w 4865539"/>
              <a:gd name="connsiteY4751" fmla="*/ 730482 h 6831204"/>
              <a:gd name="connsiteX4752" fmla="*/ 729612 w 4865539"/>
              <a:gd name="connsiteY4752" fmla="*/ 719064 h 6831204"/>
              <a:gd name="connsiteX4753" fmla="*/ 735336 w 4865539"/>
              <a:gd name="connsiteY4753" fmla="*/ 707647 h 6831204"/>
              <a:gd name="connsiteX4754" fmla="*/ 740869 w 4865539"/>
              <a:gd name="connsiteY4754" fmla="*/ 695733 h 6831204"/>
              <a:gd name="connsiteX4755" fmla="*/ 743541 w 4865539"/>
              <a:gd name="connsiteY4755" fmla="*/ 690271 h 6831204"/>
              <a:gd name="connsiteX4756" fmla="*/ 746021 w 4865539"/>
              <a:gd name="connsiteY4756" fmla="*/ 683822 h 6831204"/>
              <a:gd name="connsiteX4757" fmla="*/ 747929 w 4865539"/>
              <a:gd name="connsiteY4757" fmla="*/ 678360 h 6831204"/>
              <a:gd name="connsiteX4758" fmla="*/ 749455 w 4865539"/>
              <a:gd name="connsiteY4758" fmla="*/ 672402 h 6831204"/>
              <a:gd name="connsiteX4759" fmla="*/ 750599 w 4865539"/>
              <a:gd name="connsiteY4759" fmla="*/ 666448 h 6831204"/>
              <a:gd name="connsiteX4760" fmla="*/ 750791 w 4865539"/>
              <a:gd name="connsiteY4760" fmla="*/ 663469 h 6831204"/>
              <a:gd name="connsiteX4761" fmla="*/ 750981 w 4865539"/>
              <a:gd name="connsiteY4761" fmla="*/ 660490 h 6831204"/>
              <a:gd name="connsiteX4762" fmla="*/ 750981 w 4865539"/>
              <a:gd name="connsiteY4762" fmla="*/ 657514 h 6831204"/>
              <a:gd name="connsiteX4763" fmla="*/ 750791 w 4865539"/>
              <a:gd name="connsiteY4763" fmla="*/ 655028 h 6831204"/>
              <a:gd name="connsiteX4764" fmla="*/ 750408 w 4865539"/>
              <a:gd name="connsiteY4764" fmla="*/ 652052 h 6831204"/>
              <a:gd name="connsiteX4765" fmla="*/ 750027 w 4865539"/>
              <a:gd name="connsiteY4765" fmla="*/ 649073 h 6831204"/>
              <a:gd name="connsiteX4766" fmla="*/ 749074 w 4865539"/>
              <a:gd name="connsiteY4766" fmla="*/ 644105 h 6831204"/>
              <a:gd name="connsiteX4767" fmla="*/ 748693 w 4865539"/>
              <a:gd name="connsiteY4767" fmla="*/ 642123 h 6831204"/>
              <a:gd name="connsiteX4768" fmla="*/ 747929 w 4865539"/>
              <a:gd name="connsiteY4768" fmla="*/ 641132 h 6831204"/>
              <a:gd name="connsiteX4769" fmla="*/ 747547 w 4865539"/>
              <a:gd name="connsiteY4769" fmla="*/ 640634 h 6831204"/>
              <a:gd name="connsiteX4770" fmla="*/ 747167 w 4865539"/>
              <a:gd name="connsiteY4770" fmla="*/ 640138 h 6831204"/>
              <a:gd name="connsiteX4771" fmla="*/ 746403 w 4865539"/>
              <a:gd name="connsiteY4771" fmla="*/ 640138 h 6831204"/>
              <a:gd name="connsiteX4772" fmla="*/ 746021 w 4865539"/>
              <a:gd name="connsiteY4772" fmla="*/ 640634 h 6831204"/>
              <a:gd name="connsiteX4773" fmla="*/ 744876 w 4865539"/>
              <a:gd name="connsiteY4773" fmla="*/ 642123 h 6831204"/>
              <a:gd name="connsiteX4774" fmla="*/ 743730 w 4865539"/>
              <a:gd name="connsiteY4774" fmla="*/ 644606 h 6831204"/>
              <a:gd name="connsiteX4775" fmla="*/ 741442 w 4865539"/>
              <a:gd name="connsiteY4775" fmla="*/ 652052 h 6831204"/>
              <a:gd name="connsiteX4776" fmla="*/ 738961 w 4865539"/>
              <a:gd name="connsiteY4776" fmla="*/ 659995 h 6831204"/>
              <a:gd name="connsiteX4777" fmla="*/ 737817 w 4865539"/>
              <a:gd name="connsiteY4777" fmla="*/ 663965 h 6831204"/>
              <a:gd name="connsiteX4778" fmla="*/ 736863 w 4865539"/>
              <a:gd name="connsiteY4778" fmla="*/ 666946 h 6831204"/>
              <a:gd name="connsiteX4779" fmla="*/ 735717 w 4865539"/>
              <a:gd name="connsiteY4779" fmla="*/ 668927 h 6831204"/>
              <a:gd name="connsiteX4780" fmla="*/ 734573 w 4865539"/>
              <a:gd name="connsiteY4780" fmla="*/ 670417 h 6831204"/>
              <a:gd name="connsiteX4781" fmla="*/ 734191 w 4865539"/>
              <a:gd name="connsiteY4781" fmla="*/ 670417 h 6831204"/>
              <a:gd name="connsiteX4782" fmla="*/ 733428 w 4865539"/>
              <a:gd name="connsiteY4782" fmla="*/ 670417 h 6831204"/>
              <a:gd name="connsiteX4783" fmla="*/ 733047 w 4865539"/>
              <a:gd name="connsiteY4783" fmla="*/ 669427 h 6831204"/>
              <a:gd name="connsiteX4784" fmla="*/ 732664 w 4865539"/>
              <a:gd name="connsiteY4784" fmla="*/ 668432 h 6831204"/>
              <a:gd name="connsiteX4785" fmla="*/ 732664 w 4865539"/>
              <a:gd name="connsiteY4785" fmla="*/ 663469 h 6831204"/>
              <a:gd name="connsiteX4786" fmla="*/ 732855 w 4865539"/>
              <a:gd name="connsiteY4786" fmla="*/ 659497 h 6831204"/>
              <a:gd name="connsiteX4787" fmla="*/ 733237 w 4865539"/>
              <a:gd name="connsiteY4787" fmla="*/ 655528 h 6831204"/>
              <a:gd name="connsiteX4788" fmla="*/ 734001 w 4865539"/>
              <a:gd name="connsiteY4788" fmla="*/ 652052 h 6831204"/>
              <a:gd name="connsiteX4789" fmla="*/ 734573 w 4865539"/>
              <a:gd name="connsiteY4789" fmla="*/ 649073 h 6831204"/>
              <a:gd name="connsiteX4790" fmla="*/ 735336 w 4865539"/>
              <a:gd name="connsiteY4790" fmla="*/ 646592 h 6831204"/>
              <a:gd name="connsiteX4791" fmla="*/ 736291 w 4865539"/>
              <a:gd name="connsiteY4791" fmla="*/ 644606 h 6831204"/>
              <a:gd name="connsiteX4792" fmla="*/ 737244 w 4865539"/>
              <a:gd name="connsiteY4792" fmla="*/ 642123 h 6831204"/>
              <a:gd name="connsiteX4793" fmla="*/ 738388 w 4865539"/>
              <a:gd name="connsiteY4793" fmla="*/ 641132 h 6831204"/>
              <a:gd name="connsiteX4794" fmla="*/ 739533 w 4865539"/>
              <a:gd name="connsiteY4794" fmla="*/ 639642 h 6831204"/>
              <a:gd name="connsiteX4795" fmla="*/ 742205 w 4865539"/>
              <a:gd name="connsiteY4795" fmla="*/ 637655 h 6831204"/>
              <a:gd name="connsiteX4796" fmla="*/ 745259 w 4865539"/>
              <a:gd name="connsiteY4796" fmla="*/ 636166 h 6831204"/>
              <a:gd name="connsiteX4797" fmla="*/ 748693 w 4865539"/>
              <a:gd name="connsiteY4797" fmla="*/ 634678 h 6831204"/>
              <a:gd name="connsiteX4798" fmla="*/ 755370 w 4865539"/>
              <a:gd name="connsiteY4798" fmla="*/ 633187 h 6831204"/>
              <a:gd name="connsiteX4799" fmla="*/ 759185 w 4865539"/>
              <a:gd name="connsiteY4799" fmla="*/ 632195 h 6831204"/>
              <a:gd name="connsiteX4800" fmla="*/ 762620 w 4865539"/>
              <a:gd name="connsiteY4800" fmla="*/ 630210 h 6831204"/>
              <a:gd name="connsiteX4801" fmla="*/ 766435 w 4865539"/>
              <a:gd name="connsiteY4801" fmla="*/ 628228 h 6831204"/>
              <a:gd name="connsiteX4802" fmla="*/ 769679 w 4865539"/>
              <a:gd name="connsiteY4802" fmla="*/ 624752 h 6831204"/>
              <a:gd name="connsiteX4803" fmla="*/ 771398 w 4865539"/>
              <a:gd name="connsiteY4803" fmla="*/ 622267 h 6831204"/>
              <a:gd name="connsiteX4804" fmla="*/ 772924 w 4865539"/>
              <a:gd name="connsiteY4804" fmla="*/ 619790 h 6831204"/>
              <a:gd name="connsiteX4805" fmla="*/ 774450 w 4865539"/>
              <a:gd name="connsiteY4805" fmla="*/ 616809 h 6831204"/>
              <a:gd name="connsiteX4806" fmla="*/ 775975 w 4865539"/>
              <a:gd name="connsiteY4806" fmla="*/ 613830 h 6831204"/>
              <a:gd name="connsiteX4807" fmla="*/ 776929 w 4865539"/>
              <a:gd name="connsiteY4807" fmla="*/ 610853 h 6831204"/>
              <a:gd name="connsiteX4808" fmla="*/ 777503 w 4865539"/>
              <a:gd name="connsiteY4808" fmla="*/ 607872 h 6831204"/>
              <a:gd name="connsiteX4809" fmla="*/ 778075 w 4865539"/>
              <a:gd name="connsiteY4809" fmla="*/ 604401 h 6831204"/>
              <a:gd name="connsiteX4810" fmla="*/ 778456 w 4865539"/>
              <a:gd name="connsiteY4810" fmla="*/ 601419 h 6831204"/>
              <a:gd name="connsiteX4811" fmla="*/ 778646 w 4865539"/>
              <a:gd name="connsiteY4811" fmla="*/ 597946 h 6831204"/>
              <a:gd name="connsiteX4812" fmla="*/ 778646 w 4865539"/>
              <a:gd name="connsiteY4812" fmla="*/ 594473 h 6831204"/>
              <a:gd name="connsiteX4813" fmla="*/ 778646 w 4865539"/>
              <a:gd name="connsiteY4813" fmla="*/ 590996 h 6831204"/>
              <a:gd name="connsiteX4814" fmla="*/ 778456 w 4865539"/>
              <a:gd name="connsiteY4814" fmla="*/ 587522 h 6831204"/>
              <a:gd name="connsiteX4815" fmla="*/ 778075 w 4865539"/>
              <a:gd name="connsiteY4815" fmla="*/ 584543 h 6831204"/>
              <a:gd name="connsiteX4816" fmla="*/ 777503 w 4865539"/>
              <a:gd name="connsiteY4816" fmla="*/ 582560 h 6831204"/>
              <a:gd name="connsiteX4817" fmla="*/ 776929 w 4865539"/>
              <a:gd name="connsiteY4817" fmla="*/ 581068 h 6831204"/>
              <a:gd name="connsiteX4818" fmla="*/ 775975 w 4865539"/>
              <a:gd name="connsiteY4818" fmla="*/ 580574 h 6831204"/>
              <a:gd name="connsiteX4819" fmla="*/ 775213 w 4865539"/>
              <a:gd name="connsiteY4819" fmla="*/ 580574 h 6831204"/>
              <a:gd name="connsiteX4820" fmla="*/ 773878 w 4865539"/>
              <a:gd name="connsiteY4820" fmla="*/ 582560 h 6831204"/>
              <a:gd name="connsiteX4821" fmla="*/ 772733 w 4865539"/>
              <a:gd name="connsiteY4821" fmla="*/ 585041 h 6831204"/>
              <a:gd name="connsiteX4822" fmla="*/ 771206 w 4865539"/>
              <a:gd name="connsiteY4822" fmla="*/ 589013 h 6831204"/>
              <a:gd name="connsiteX4823" fmla="*/ 771398 w 4865539"/>
              <a:gd name="connsiteY4823" fmla="*/ 584543 h 6831204"/>
              <a:gd name="connsiteX4824" fmla="*/ 772161 w 4865539"/>
              <a:gd name="connsiteY4824" fmla="*/ 580075 h 6831204"/>
              <a:gd name="connsiteX4825" fmla="*/ 773114 w 4865539"/>
              <a:gd name="connsiteY4825" fmla="*/ 576600 h 6831204"/>
              <a:gd name="connsiteX4826" fmla="*/ 774258 w 4865539"/>
              <a:gd name="connsiteY4826" fmla="*/ 573623 h 6831204"/>
              <a:gd name="connsiteX4827" fmla="*/ 775785 w 4865539"/>
              <a:gd name="connsiteY4827" fmla="*/ 571636 h 6831204"/>
              <a:gd name="connsiteX4828" fmla="*/ 777311 w 4865539"/>
              <a:gd name="connsiteY4828" fmla="*/ 569652 h 6831204"/>
              <a:gd name="connsiteX4829" fmla="*/ 778838 w 4865539"/>
              <a:gd name="connsiteY4829" fmla="*/ 568659 h 6831204"/>
              <a:gd name="connsiteX4830" fmla="*/ 780365 w 4865539"/>
              <a:gd name="connsiteY4830" fmla="*/ 568659 h 6831204"/>
              <a:gd name="connsiteX4831" fmla="*/ 781892 w 4865539"/>
              <a:gd name="connsiteY4831" fmla="*/ 568659 h 6831204"/>
              <a:gd name="connsiteX4832" fmla="*/ 783226 w 4865539"/>
              <a:gd name="connsiteY4832" fmla="*/ 570148 h 6831204"/>
              <a:gd name="connsiteX4833" fmla="*/ 784371 w 4865539"/>
              <a:gd name="connsiteY4833" fmla="*/ 572631 h 6831204"/>
              <a:gd name="connsiteX4834" fmla="*/ 785326 w 4865539"/>
              <a:gd name="connsiteY4834" fmla="*/ 575610 h 6831204"/>
              <a:gd name="connsiteX4835" fmla="*/ 785898 w 4865539"/>
              <a:gd name="connsiteY4835" fmla="*/ 579579 h 6831204"/>
              <a:gd name="connsiteX4836" fmla="*/ 786088 w 4865539"/>
              <a:gd name="connsiteY4836" fmla="*/ 584047 h 6831204"/>
              <a:gd name="connsiteX4837" fmla="*/ 785707 w 4865539"/>
              <a:gd name="connsiteY4837" fmla="*/ 590501 h 6831204"/>
              <a:gd name="connsiteX4838" fmla="*/ 784943 w 4865539"/>
              <a:gd name="connsiteY4838" fmla="*/ 597450 h 6831204"/>
              <a:gd name="connsiteX4839" fmla="*/ 786088 w 4865539"/>
              <a:gd name="connsiteY4839" fmla="*/ 595959 h 6831204"/>
              <a:gd name="connsiteX4840" fmla="*/ 787425 w 4865539"/>
              <a:gd name="connsiteY4840" fmla="*/ 594969 h 6831204"/>
              <a:gd name="connsiteX4841" fmla="*/ 788568 w 4865539"/>
              <a:gd name="connsiteY4841" fmla="*/ 592982 h 6831204"/>
              <a:gd name="connsiteX4842" fmla="*/ 789713 w 4865539"/>
              <a:gd name="connsiteY4842" fmla="*/ 591492 h 6831204"/>
              <a:gd name="connsiteX4843" fmla="*/ 791813 w 4865539"/>
              <a:gd name="connsiteY4843" fmla="*/ 586528 h 6831204"/>
              <a:gd name="connsiteX4844" fmla="*/ 793529 w 4865539"/>
              <a:gd name="connsiteY4844" fmla="*/ 580574 h 6831204"/>
              <a:gd name="connsiteX4845" fmla="*/ 795246 w 4865539"/>
              <a:gd name="connsiteY4845" fmla="*/ 573623 h 6831204"/>
              <a:gd name="connsiteX4846" fmla="*/ 796773 w 4865539"/>
              <a:gd name="connsiteY4846" fmla="*/ 567167 h 6831204"/>
              <a:gd name="connsiteX4847" fmla="*/ 800015 w 4865539"/>
              <a:gd name="connsiteY4847" fmla="*/ 553768 h 6831204"/>
              <a:gd name="connsiteX4848" fmla="*/ 801543 w 4865539"/>
              <a:gd name="connsiteY4848" fmla="*/ 548306 h 6831204"/>
              <a:gd name="connsiteX4849" fmla="*/ 803069 w 4865539"/>
              <a:gd name="connsiteY4849" fmla="*/ 543344 h 6831204"/>
              <a:gd name="connsiteX4850" fmla="*/ 804596 w 4865539"/>
              <a:gd name="connsiteY4850" fmla="*/ 540367 h 6831204"/>
              <a:gd name="connsiteX4851" fmla="*/ 805168 w 4865539"/>
              <a:gd name="connsiteY4851" fmla="*/ 538878 h 6831204"/>
              <a:gd name="connsiteX4852" fmla="*/ 806122 w 4865539"/>
              <a:gd name="connsiteY4852" fmla="*/ 538382 h 6831204"/>
              <a:gd name="connsiteX4853" fmla="*/ 806885 w 4865539"/>
              <a:gd name="connsiteY4853" fmla="*/ 538382 h 6831204"/>
              <a:gd name="connsiteX4854" fmla="*/ 807839 w 4865539"/>
              <a:gd name="connsiteY4854" fmla="*/ 538382 h 6831204"/>
              <a:gd name="connsiteX4855" fmla="*/ 808983 w 4865539"/>
              <a:gd name="connsiteY4855" fmla="*/ 539372 h 6831204"/>
              <a:gd name="connsiteX4856" fmla="*/ 809747 w 4865539"/>
              <a:gd name="connsiteY4856" fmla="*/ 541357 h 6831204"/>
              <a:gd name="connsiteX4857" fmla="*/ 810892 w 4865539"/>
              <a:gd name="connsiteY4857" fmla="*/ 543344 h 6831204"/>
              <a:gd name="connsiteX4858" fmla="*/ 812036 w 4865539"/>
              <a:gd name="connsiteY4858" fmla="*/ 546321 h 6831204"/>
              <a:gd name="connsiteX4859" fmla="*/ 813182 w 4865539"/>
              <a:gd name="connsiteY4859" fmla="*/ 549798 h 6831204"/>
              <a:gd name="connsiteX4860" fmla="*/ 814326 w 4865539"/>
              <a:gd name="connsiteY4860" fmla="*/ 554266 h 6831204"/>
              <a:gd name="connsiteX4861" fmla="*/ 815089 w 4865539"/>
              <a:gd name="connsiteY4861" fmla="*/ 548306 h 6831204"/>
              <a:gd name="connsiteX4862" fmla="*/ 815472 w 4865539"/>
              <a:gd name="connsiteY4862" fmla="*/ 542353 h 6831204"/>
              <a:gd name="connsiteX4863" fmla="*/ 815661 w 4865539"/>
              <a:gd name="connsiteY4863" fmla="*/ 537387 h 6831204"/>
              <a:gd name="connsiteX4864" fmla="*/ 815661 w 4865539"/>
              <a:gd name="connsiteY4864" fmla="*/ 532920 h 6831204"/>
              <a:gd name="connsiteX4865" fmla="*/ 815280 w 4865539"/>
              <a:gd name="connsiteY4865" fmla="*/ 527956 h 6831204"/>
              <a:gd name="connsiteX4866" fmla="*/ 814898 w 4865539"/>
              <a:gd name="connsiteY4866" fmla="*/ 523988 h 6831204"/>
              <a:gd name="connsiteX4867" fmla="*/ 814326 w 4865539"/>
              <a:gd name="connsiteY4867" fmla="*/ 520015 h 6831204"/>
              <a:gd name="connsiteX4868" fmla="*/ 813563 w 4865539"/>
              <a:gd name="connsiteY4868" fmla="*/ 516044 h 6831204"/>
              <a:gd name="connsiteX4869" fmla="*/ 812036 w 4865539"/>
              <a:gd name="connsiteY4869" fmla="*/ 510085 h 6831204"/>
              <a:gd name="connsiteX4870" fmla="*/ 810510 w 4865539"/>
              <a:gd name="connsiteY4870" fmla="*/ 504627 h 6831204"/>
              <a:gd name="connsiteX4871" fmla="*/ 809175 w 4865539"/>
              <a:gd name="connsiteY4871" fmla="*/ 499663 h 6831204"/>
              <a:gd name="connsiteX4872" fmla="*/ 808983 w 4865539"/>
              <a:gd name="connsiteY4872" fmla="*/ 497180 h 6831204"/>
              <a:gd name="connsiteX4873" fmla="*/ 808411 w 4865539"/>
              <a:gd name="connsiteY4873" fmla="*/ 495692 h 6831204"/>
              <a:gd name="connsiteX4874" fmla="*/ 812227 w 4865539"/>
              <a:gd name="connsiteY4874" fmla="*/ 485266 h 6831204"/>
              <a:gd name="connsiteX4875" fmla="*/ 817187 w 4865539"/>
              <a:gd name="connsiteY4875" fmla="*/ 472859 h 6831204"/>
              <a:gd name="connsiteX4876" fmla="*/ 829781 w 4865539"/>
              <a:gd name="connsiteY4876" fmla="*/ 442580 h 6831204"/>
              <a:gd name="connsiteX4877" fmla="*/ 842947 w 4865539"/>
              <a:gd name="connsiteY4877" fmla="*/ 411803 h 6831204"/>
              <a:gd name="connsiteX4878" fmla="*/ 853439 w 4865539"/>
              <a:gd name="connsiteY4878" fmla="*/ 386487 h 6831204"/>
              <a:gd name="connsiteX4879" fmla="*/ 853439 w 4865539"/>
              <a:gd name="connsiteY4879" fmla="*/ 392443 h 6831204"/>
              <a:gd name="connsiteX4880" fmla="*/ 853058 w 4865539"/>
              <a:gd name="connsiteY4880" fmla="*/ 397903 h 6831204"/>
              <a:gd name="connsiteX4881" fmla="*/ 852105 w 4865539"/>
              <a:gd name="connsiteY4881" fmla="*/ 403365 h 6831204"/>
              <a:gd name="connsiteX4882" fmla="*/ 850768 w 4865539"/>
              <a:gd name="connsiteY4882" fmla="*/ 407833 h 6831204"/>
              <a:gd name="connsiteX4883" fmla="*/ 849432 w 4865539"/>
              <a:gd name="connsiteY4883" fmla="*/ 411803 h 6831204"/>
              <a:gd name="connsiteX4884" fmla="*/ 847716 w 4865539"/>
              <a:gd name="connsiteY4884" fmla="*/ 416268 h 6831204"/>
              <a:gd name="connsiteX4885" fmla="*/ 843518 w 4865539"/>
              <a:gd name="connsiteY4885" fmla="*/ 424213 h 6831204"/>
              <a:gd name="connsiteX4886" fmla="*/ 838940 w 4865539"/>
              <a:gd name="connsiteY4886" fmla="*/ 433148 h 6831204"/>
              <a:gd name="connsiteX4887" fmla="*/ 836842 w 4865539"/>
              <a:gd name="connsiteY4887" fmla="*/ 437118 h 6831204"/>
              <a:gd name="connsiteX4888" fmla="*/ 834360 w 4865539"/>
              <a:gd name="connsiteY4888" fmla="*/ 442080 h 6831204"/>
              <a:gd name="connsiteX4889" fmla="*/ 832453 w 4865539"/>
              <a:gd name="connsiteY4889" fmla="*/ 447046 h 6831204"/>
              <a:gd name="connsiteX4890" fmla="*/ 830162 w 4865539"/>
              <a:gd name="connsiteY4890" fmla="*/ 452504 h 6831204"/>
              <a:gd name="connsiteX4891" fmla="*/ 828445 w 4865539"/>
              <a:gd name="connsiteY4891" fmla="*/ 458460 h 6831204"/>
              <a:gd name="connsiteX4892" fmla="*/ 826918 w 4865539"/>
              <a:gd name="connsiteY4892" fmla="*/ 465413 h 6831204"/>
              <a:gd name="connsiteX4893" fmla="*/ 828445 w 4865539"/>
              <a:gd name="connsiteY4893" fmla="*/ 469880 h 6831204"/>
              <a:gd name="connsiteX4894" fmla="*/ 829971 w 4865539"/>
              <a:gd name="connsiteY4894" fmla="*/ 472859 h 6831204"/>
              <a:gd name="connsiteX4895" fmla="*/ 831498 w 4865539"/>
              <a:gd name="connsiteY4895" fmla="*/ 474348 h 6831204"/>
              <a:gd name="connsiteX4896" fmla="*/ 832453 w 4865539"/>
              <a:gd name="connsiteY4896" fmla="*/ 475340 h 6831204"/>
              <a:gd name="connsiteX4897" fmla="*/ 833215 w 4865539"/>
              <a:gd name="connsiteY4897" fmla="*/ 474348 h 6831204"/>
              <a:gd name="connsiteX4898" fmla="*/ 834170 w 4865539"/>
              <a:gd name="connsiteY4898" fmla="*/ 474348 h 6831204"/>
              <a:gd name="connsiteX4899" fmla="*/ 834933 w 4865539"/>
              <a:gd name="connsiteY4899" fmla="*/ 473357 h 6831204"/>
              <a:gd name="connsiteX4900" fmla="*/ 837032 w 4865539"/>
              <a:gd name="connsiteY4900" fmla="*/ 471367 h 6831204"/>
              <a:gd name="connsiteX4901" fmla="*/ 838940 w 4865539"/>
              <a:gd name="connsiteY4901" fmla="*/ 466405 h 6831204"/>
              <a:gd name="connsiteX4902" fmla="*/ 841037 w 4865539"/>
              <a:gd name="connsiteY4902" fmla="*/ 460449 h 6831204"/>
              <a:gd name="connsiteX4903" fmla="*/ 841037 w 4865539"/>
              <a:gd name="connsiteY4903" fmla="*/ 468390 h 6831204"/>
              <a:gd name="connsiteX4904" fmla="*/ 840657 w 4865539"/>
              <a:gd name="connsiteY4904" fmla="*/ 474348 h 6831204"/>
              <a:gd name="connsiteX4905" fmla="*/ 840275 w 4865539"/>
              <a:gd name="connsiteY4905" fmla="*/ 479808 h 6831204"/>
              <a:gd name="connsiteX4906" fmla="*/ 839320 w 4865539"/>
              <a:gd name="connsiteY4906" fmla="*/ 484276 h 6831204"/>
              <a:gd name="connsiteX4907" fmla="*/ 838557 w 4865539"/>
              <a:gd name="connsiteY4907" fmla="*/ 488249 h 6831204"/>
              <a:gd name="connsiteX4908" fmla="*/ 837412 w 4865539"/>
              <a:gd name="connsiteY4908" fmla="*/ 491224 h 6831204"/>
              <a:gd name="connsiteX4909" fmla="*/ 836267 w 4865539"/>
              <a:gd name="connsiteY4909" fmla="*/ 494203 h 6831204"/>
              <a:gd name="connsiteX4910" fmla="*/ 834933 w 4865539"/>
              <a:gd name="connsiteY4910" fmla="*/ 495692 h 6831204"/>
              <a:gd name="connsiteX4911" fmla="*/ 833789 w 4865539"/>
              <a:gd name="connsiteY4911" fmla="*/ 496686 h 6831204"/>
              <a:gd name="connsiteX4912" fmla="*/ 832453 w 4865539"/>
              <a:gd name="connsiteY4912" fmla="*/ 497180 h 6831204"/>
              <a:gd name="connsiteX4913" fmla="*/ 830926 w 4865539"/>
              <a:gd name="connsiteY4913" fmla="*/ 497180 h 6831204"/>
              <a:gd name="connsiteX4914" fmla="*/ 829588 w 4865539"/>
              <a:gd name="connsiteY4914" fmla="*/ 497180 h 6831204"/>
              <a:gd name="connsiteX4915" fmla="*/ 827300 w 4865539"/>
              <a:gd name="connsiteY4915" fmla="*/ 496686 h 6831204"/>
              <a:gd name="connsiteX4916" fmla="*/ 825392 w 4865539"/>
              <a:gd name="connsiteY4916" fmla="*/ 495194 h 6831204"/>
              <a:gd name="connsiteX4917" fmla="*/ 823865 w 4865539"/>
              <a:gd name="connsiteY4917" fmla="*/ 499663 h 6831204"/>
              <a:gd name="connsiteX4918" fmla="*/ 822530 w 4865539"/>
              <a:gd name="connsiteY4918" fmla="*/ 503633 h 6831204"/>
              <a:gd name="connsiteX4919" fmla="*/ 821577 w 4865539"/>
              <a:gd name="connsiteY4919" fmla="*/ 507606 h 6831204"/>
              <a:gd name="connsiteX4920" fmla="*/ 821004 w 4865539"/>
              <a:gd name="connsiteY4920" fmla="*/ 511576 h 6831204"/>
              <a:gd name="connsiteX4921" fmla="*/ 820622 w 4865539"/>
              <a:gd name="connsiteY4921" fmla="*/ 515049 h 6831204"/>
              <a:gd name="connsiteX4922" fmla="*/ 820622 w 4865539"/>
              <a:gd name="connsiteY4922" fmla="*/ 518030 h 6831204"/>
              <a:gd name="connsiteX4923" fmla="*/ 820622 w 4865539"/>
              <a:gd name="connsiteY4923" fmla="*/ 521504 h 6831204"/>
              <a:gd name="connsiteX4924" fmla="*/ 820813 w 4865539"/>
              <a:gd name="connsiteY4924" fmla="*/ 523988 h 6831204"/>
              <a:gd name="connsiteX4925" fmla="*/ 821195 w 4865539"/>
              <a:gd name="connsiteY4925" fmla="*/ 526469 h 6831204"/>
              <a:gd name="connsiteX4926" fmla="*/ 821577 w 4865539"/>
              <a:gd name="connsiteY4926" fmla="*/ 529446 h 6831204"/>
              <a:gd name="connsiteX4927" fmla="*/ 822914 w 4865539"/>
              <a:gd name="connsiteY4927" fmla="*/ 534410 h 6831204"/>
              <a:gd name="connsiteX4928" fmla="*/ 825773 w 4865539"/>
              <a:gd name="connsiteY4928" fmla="*/ 544336 h 6831204"/>
              <a:gd name="connsiteX4929" fmla="*/ 831307 w 4865539"/>
              <a:gd name="connsiteY4929" fmla="*/ 528950 h 6831204"/>
              <a:gd name="connsiteX4930" fmla="*/ 837222 w 4865539"/>
              <a:gd name="connsiteY4930" fmla="*/ 512568 h 6831204"/>
              <a:gd name="connsiteX4931" fmla="*/ 843136 w 4865539"/>
              <a:gd name="connsiteY4931" fmla="*/ 496686 h 6831204"/>
              <a:gd name="connsiteX4932" fmla="*/ 849432 w 4865539"/>
              <a:gd name="connsiteY4932" fmla="*/ 480798 h 6831204"/>
              <a:gd name="connsiteX4933" fmla="*/ 863171 w 4865539"/>
              <a:gd name="connsiteY4933" fmla="*/ 447540 h 6831204"/>
              <a:gd name="connsiteX4934" fmla="*/ 877290 w 4865539"/>
              <a:gd name="connsiteY4934" fmla="*/ 414780 h 6831204"/>
              <a:gd name="connsiteX4935" fmla="*/ 884730 w 4865539"/>
              <a:gd name="connsiteY4935" fmla="*/ 398898 h 6831204"/>
              <a:gd name="connsiteX4936" fmla="*/ 892172 w 4865539"/>
              <a:gd name="connsiteY4936" fmla="*/ 382517 h 6831204"/>
              <a:gd name="connsiteX4937" fmla="*/ 907817 w 4865539"/>
              <a:gd name="connsiteY4937" fmla="*/ 350748 h 6831204"/>
              <a:gd name="connsiteX4938" fmla="*/ 923844 w 4865539"/>
              <a:gd name="connsiteY4938" fmla="*/ 319476 h 6831204"/>
              <a:gd name="connsiteX4939" fmla="*/ 939872 w 4865539"/>
              <a:gd name="connsiteY4939" fmla="*/ 288204 h 6831204"/>
              <a:gd name="connsiteX4940" fmla="*/ 971926 w 4865539"/>
              <a:gd name="connsiteY4940" fmla="*/ 224174 h 6831204"/>
              <a:gd name="connsiteX4941" fmla="*/ 987571 w 4865539"/>
              <a:gd name="connsiteY4941" fmla="*/ 194391 h 6831204"/>
              <a:gd name="connsiteX4942" fmla="*/ 1003025 w 4865539"/>
              <a:gd name="connsiteY4942" fmla="*/ 165102 h 6831204"/>
              <a:gd name="connsiteX4943" fmla="*/ 1010274 w 4865539"/>
              <a:gd name="connsiteY4943" fmla="*/ 149220 h 6831204"/>
              <a:gd name="connsiteX4944" fmla="*/ 1017526 w 4865539"/>
              <a:gd name="connsiteY4944" fmla="*/ 134827 h 6831204"/>
              <a:gd name="connsiteX4945" fmla="*/ 1024776 w 4865539"/>
              <a:gd name="connsiteY4945" fmla="*/ 119435 h 6831204"/>
              <a:gd name="connsiteX4946" fmla="*/ 1031454 w 4865539"/>
              <a:gd name="connsiteY4946" fmla="*/ 104049 h 6831204"/>
              <a:gd name="connsiteX4947" fmla="*/ 1038132 w 4865539"/>
              <a:gd name="connsiteY4947" fmla="*/ 88660 h 6831204"/>
              <a:gd name="connsiteX4948" fmla="*/ 1044428 w 4865539"/>
              <a:gd name="connsiteY4948" fmla="*/ 73272 h 6831204"/>
              <a:gd name="connsiteX4949" fmla="*/ 1050343 w 4865539"/>
              <a:gd name="connsiteY4949" fmla="*/ 56890 h 6831204"/>
              <a:gd name="connsiteX4950" fmla="*/ 1056257 w 4865539"/>
              <a:gd name="connsiteY4950" fmla="*/ 41502 h 6831204"/>
              <a:gd name="connsiteX4951" fmla="*/ 1057021 w 4865539"/>
              <a:gd name="connsiteY4951" fmla="*/ 46964 h 6831204"/>
              <a:gd name="connsiteX4952" fmla="*/ 1057784 w 4865539"/>
              <a:gd name="connsiteY4952" fmla="*/ 51432 h 6831204"/>
              <a:gd name="connsiteX4953" fmla="*/ 1059119 w 4865539"/>
              <a:gd name="connsiteY4953" fmla="*/ 54407 h 6831204"/>
              <a:gd name="connsiteX4954" fmla="*/ 1060837 w 4865539"/>
              <a:gd name="connsiteY4954" fmla="*/ 56395 h 6831204"/>
              <a:gd name="connsiteX4955" fmla="*/ 1062746 w 4865539"/>
              <a:gd name="connsiteY4955" fmla="*/ 58380 h 6831204"/>
              <a:gd name="connsiteX4956" fmla="*/ 1064844 w 4865539"/>
              <a:gd name="connsiteY4956" fmla="*/ 58876 h 6831204"/>
              <a:gd name="connsiteX4957" fmla="*/ 1067326 w 4865539"/>
              <a:gd name="connsiteY4957" fmla="*/ 58380 h 6831204"/>
              <a:gd name="connsiteX4958" fmla="*/ 1069614 w 4865539"/>
              <a:gd name="connsiteY4958" fmla="*/ 57386 h 6831204"/>
              <a:gd name="connsiteX4959" fmla="*/ 1072475 w 4865539"/>
              <a:gd name="connsiteY4959" fmla="*/ 55403 h 6831204"/>
              <a:gd name="connsiteX4960" fmla="*/ 1075339 w 4865539"/>
              <a:gd name="connsiteY4960" fmla="*/ 52922 h 6831204"/>
              <a:gd name="connsiteX4961" fmla="*/ 1078200 w 4865539"/>
              <a:gd name="connsiteY4961" fmla="*/ 50439 h 6831204"/>
              <a:gd name="connsiteX4962" fmla="*/ 1081253 w 4865539"/>
              <a:gd name="connsiteY4962" fmla="*/ 46964 h 6831204"/>
              <a:gd name="connsiteX4963" fmla="*/ 1084497 w 4865539"/>
              <a:gd name="connsiteY4963" fmla="*/ 42994 h 6831204"/>
              <a:gd name="connsiteX4964" fmla="*/ 1087931 w 4865539"/>
              <a:gd name="connsiteY4964" fmla="*/ 38027 h 6831204"/>
              <a:gd name="connsiteX4965" fmla="*/ 1094418 w 4865539"/>
              <a:gd name="connsiteY4965" fmla="*/ 28101 h 6831204"/>
              <a:gd name="connsiteX4966" fmla="*/ 1100714 w 4865539"/>
              <a:gd name="connsiteY4966" fmla="*/ 16687 h 6831204"/>
              <a:gd name="connsiteX4967" fmla="*/ 1107201 w 4865539"/>
              <a:gd name="connsiteY4967" fmla="*/ 3784 h 6831204"/>
              <a:gd name="connsiteX4968" fmla="*/ 1108944 w 4865539"/>
              <a:gd name="connsiteY4968" fmla="*/ 2 h 6831204"/>
              <a:gd name="connsiteX4969" fmla="*/ 1728109 w 4865539"/>
              <a:gd name="connsiteY4969" fmla="*/ 2 h 6831204"/>
              <a:gd name="connsiteX4970" fmla="*/ 1728109 w 4865539"/>
              <a:gd name="connsiteY4970" fmla="*/ 0 h 6831204"/>
              <a:gd name="connsiteX4971" fmla="*/ 4423091 w 4865539"/>
              <a:gd name="connsiteY4971" fmla="*/ 0 h 6831204"/>
              <a:gd name="connsiteX4972" fmla="*/ 4423091 w 4865539"/>
              <a:gd name="connsiteY4972" fmla="*/ 1 h 6831204"/>
              <a:gd name="connsiteX4973" fmla="*/ 4865539 w 4865539"/>
              <a:gd name="connsiteY4973" fmla="*/ 1 h 6831204"/>
              <a:gd name="connsiteX4974" fmla="*/ 4865539 w 4865539"/>
              <a:gd name="connsiteY4974" fmla="*/ 6831202 h 6831204"/>
              <a:gd name="connsiteX4975" fmla="*/ 2499416 w 4865539"/>
              <a:gd name="connsiteY4975" fmla="*/ 6831202 h 6831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Lst>
            <a:rect l="l" t="t" r="r" b="b"/>
            <a:pathLst>
              <a:path w="4865539" h="6831204">
                <a:moveTo>
                  <a:pt x="792765" y="365508"/>
                </a:moveTo>
                <a:lnTo>
                  <a:pt x="792953" y="357275"/>
                </a:lnTo>
                <a:lnTo>
                  <a:pt x="793140" y="353886"/>
                </a:lnTo>
                <a:lnTo>
                  <a:pt x="793513" y="350497"/>
                </a:lnTo>
                <a:lnTo>
                  <a:pt x="794075" y="347589"/>
                </a:lnTo>
                <a:lnTo>
                  <a:pt x="794636" y="345653"/>
                </a:lnTo>
                <a:lnTo>
                  <a:pt x="795384" y="343232"/>
                </a:lnTo>
                <a:lnTo>
                  <a:pt x="795946" y="341780"/>
                </a:lnTo>
                <a:lnTo>
                  <a:pt x="797443" y="338874"/>
                </a:lnTo>
                <a:lnTo>
                  <a:pt x="799312" y="336453"/>
                </a:lnTo>
                <a:lnTo>
                  <a:pt x="801371" y="335485"/>
                </a:lnTo>
                <a:lnTo>
                  <a:pt x="803428" y="334515"/>
                </a:lnTo>
                <a:lnTo>
                  <a:pt x="807917" y="331610"/>
                </a:lnTo>
                <a:lnTo>
                  <a:pt x="810349" y="330158"/>
                </a:lnTo>
                <a:lnTo>
                  <a:pt x="812780" y="327736"/>
                </a:lnTo>
                <a:lnTo>
                  <a:pt x="814838" y="324347"/>
                </a:lnTo>
                <a:lnTo>
                  <a:pt x="817270" y="319988"/>
                </a:lnTo>
                <a:lnTo>
                  <a:pt x="818018" y="317084"/>
                </a:lnTo>
                <a:lnTo>
                  <a:pt x="819141" y="313693"/>
                </a:lnTo>
                <a:lnTo>
                  <a:pt x="820075" y="310303"/>
                </a:lnTo>
                <a:lnTo>
                  <a:pt x="821198" y="305946"/>
                </a:lnTo>
                <a:lnTo>
                  <a:pt x="821387" y="311757"/>
                </a:lnTo>
                <a:lnTo>
                  <a:pt x="820824" y="316600"/>
                </a:lnTo>
                <a:lnTo>
                  <a:pt x="820450" y="322895"/>
                </a:lnTo>
                <a:lnTo>
                  <a:pt x="819327" y="328704"/>
                </a:lnTo>
                <a:lnTo>
                  <a:pt x="818018" y="335001"/>
                </a:lnTo>
                <a:lnTo>
                  <a:pt x="816522" y="341780"/>
                </a:lnTo>
                <a:lnTo>
                  <a:pt x="814651" y="348559"/>
                </a:lnTo>
                <a:lnTo>
                  <a:pt x="812593" y="355338"/>
                </a:lnTo>
                <a:lnTo>
                  <a:pt x="811658" y="354370"/>
                </a:lnTo>
                <a:lnTo>
                  <a:pt x="811284" y="352918"/>
                </a:lnTo>
                <a:lnTo>
                  <a:pt x="811284" y="351464"/>
                </a:lnTo>
                <a:lnTo>
                  <a:pt x="811284" y="349527"/>
                </a:lnTo>
                <a:lnTo>
                  <a:pt x="811658" y="347589"/>
                </a:lnTo>
                <a:lnTo>
                  <a:pt x="812032" y="345653"/>
                </a:lnTo>
                <a:lnTo>
                  <a:pt x="813341" y="340328"/>
                </a:lnTo>
                <a:lnTo>
                  <a:pt x="812218" y="339358"/>
                </a:lnTo>
                <a:lnTo>
                  <a:pt x="810910" y="339358"/>
                </a:lnTo>
                <a:lnTo>
                  <a:pt x="809975" y="339358"/>
                </a:lnTo>
                <a:lnTo>
                  <a:pt x="808665" y="340328"/>
                </a:lnTo>
                <a:lnTo>
                  <a:pt x="807356" y="341780"/>
                </a:lnTo>
                <a:lnTo>
                  <a:pt x="806047" y="343232"/>
                </a:lnTo>
                <a:lnTo>
                  <a:pt x="803428" y="347105"/>
                </a:lnTo>
                <a:lnTo>
                  <a:pt x="797817" y="357275"/>
                </a:lnTo>
                <a:lnTo>
                  <a:pt x="795384" y="362118"/>
                </a:lnTo>
                <a:close/>
                <a:moveTo>
                  <a:pt x="758422" y="484631"/>
                </a:moveTo>
                <a:lnTo>
                  <a:pt x="758041" y="483640"/>
                </a:lnTo>
                <a:lnTo>
                  <a:pt x="757849" y="481654"/>
                </a:lnTo>
                <a:lnTo>
                  <a:pt x="757849" y="479669"/>
                </a:lnTo>
                <a:lnTo>
                  <a:pt x="758041" y="477682"/>
                </a:lnTo>
                <a:lnTo>
                  <a:pt x="758613" y="473712"/>
                </a:lnTo>
                <a:lnTo>
                  <a:pt x="759758" y="468749"/>
                </a:lnTo>
                <a:lnTo>
                  <a:pt x="762620" y="458821"/>
                </a:lnTo>
                <a:lnTo>
                  <a:pt x="765672" y="448895"/>
                </a:lnTo>
                <a:lnTo>
                  <a:pt x="764909" y="446414"/>
                </a:lnTo>
                <a:lnTo>
                  <a:pt x="763764" y="445422"/>
                </a:lnTo>
                <a:lnTo>
                  <a:pt x="762811" y="443931"/>
                </a:lnTo>
                <a:lnTo>
                  <a:pt x="761856" y="443931"/>
                </a:lnTo>
                <a:lnTo>
                  <a:pt x="760713" y="444924"/>
                </a:lnTo>
                <a:lnTo>
                  <a:pt x="759566" y="445916"/>
                </a:lnTo>
                <a:lnTo>
                  <a:pt x="758422" y="447405"/>
                </a:lnTo>
                <a:lnTo>
                  <a:pt x="757086" y="449888"/>
                </a:lnTo>
                <a:lnTo>
                  <a:pt x="756705" y="446414"/>
                </a:lnTo>
                <a:lnTo>
                  <a:pt x="756513" y="443437"/>
                </a:lnTo>
                <a:lnTo>
                  <a:pt x="756513" y="440952"/>
                </a:lnTo>
                <a:lnTo>
                  <a:pt x="756513" y="437975"/>
                </a:lnTo>
                <a:lnTo>
                  <a:pt x="756705" y="435494"/>
                </a:lnTo>
                <a:lnTo>
                  <a:pt x="757086" y="433508"/>
                </a:lnTo>
                <a:lnTo>
                  <a:pt x="757659" y="431523"/>
                </a:lnTo>
                <a:lnTo>
                  <a:pt x="758231" y="430034"/>
                </a:lnTo>
                <a:lnTo>
                  <a:pt x="759758" y="427055"/>
                </a:lnTo>
                <a:lnTo>
                  <a:pt x="761475" y="424574"/>
                </a:lnTo>
                <a:lnTo>
                  <a:pt x="763764" y="422589"/>
                </a:lnTo>
                <a:lnTo>
                  <a:pt x="765672" y="420601"/>
                </a:lnTo>
                <a:lnTo>
                  <a:pt x="769869" y="417129"/>
                </a:lnTo>
                <a:lnTo>
                  <a:pt x="771779" y="415637"/>
                </a:lnTo>
                <a:lnTo>
                  <a:pt x="773114" y="413156"/>
                </a:lnTo>
                <a:lnTo>
                  <a:pt x="774258" y="410675"/>
                </a:lnTo>
                <a:lnTo>
                  <a:pt x="774640" y="408690"/>
                </a:lnTo>
                <a:lnTo>
                  <a:pt x="775022" y="407200"/>
                </a:lnTo>
                <a:lnTo>
                  <a:pt x="775022" y="405215"/>
                </a:lnTo>
                <a:lnTo>
                  <a:pt x="775022" y="403230"/>
                </a:lnTo>
                <a:lnTo>
                  <a:pt x="774449" y="400747"/>
                </a:lnTo>
                <a:lnTo>
                  <a:pt x="774068" y="397770"/>
                </a:lnTo>
                <a:lnTo>
                  <a:pt x="776548" y="398268"/>
                </a:lnTo>
                <a:lnTo>
                  <a:pt x="777311" y="399259"/>
                </a:lnTo>
                <a:lnTo>
                  <a:pt x="778074" y="399755"/>
                </a:lnTo>
                <a:lnTo>
                  <a:pt x="778646" y="400747"/>
                </a:lnTo>
                <a:lnTo>
                  <a:pt x="779028" y="401740"/>
                </a:lnTo>
                <a:lnTo>
                  <a:pt x="779409" y="403230"/>
                </a:lnTo>
                <a:lnTo>
                  <a:pt x="779409" y="404719"/>
                </a:lnTo>
                <a:lnTo>
                  <a:pt x="779409" y="408690"/>
                </a:lnTo>
                <a:lnTo>
                  <a:pt x="778646" y="413156"/>
                </a:lnTo>
                <a:lnTo>
                  <a:pt x="777501" y="418616"/>
                </a:lnTo>
                <a:lnTo>
                  <a:pt x="775975" y="424076"/>
                </a:lnTo>
                <a:lnTo>
                  <a:pt x="772351" y="437479"/>
                </a:lnTo>
                <a:lnTo>
                  <a:pt x="767963" y="451872"/>
                </a:lnTo>
                <a:lnTo>
                  <a:pt x="763000" y="468252"/>
                </a:lnTo>
                <a:close/>
                <a:moveTo>
                  <a:pt x="403538" y="998357"/>
                </a:moveTo>
                <a:lnTo>
                  <a:pt x="408880" y="969100"/>
                </a:lnTo>
                <a:lnTo>
                  <a:pt x="415368" y="932409"/>
                </a:lnTo>
                <a:lnTo>
                  <a:pt x="431394" y="845137"/>
                </a:lnTo>
                <a:lnTo>
                  <a:pt x="440362" y="798031"/>
                </a:lnTo>
                <a:lnTo>
                  <a:pt x="449521" y="749934"/>
                </a:lnTo>
                <a:lnTo>
                  <a:pt x="458869" y="703323"/>
                </a:lnTo>
                <a:lnTo>
                  <a:pt x="467837" y="658696"/>
                </a:lnTo>
                <a:lnTo>
                  <a:pt x="469171" y="657704"/>
                </a:lnTo>
                <a:lnTo>
                  <a:pt x="470509" y="656712"/>
                </a:lnTo>
                <a:lnTo>
                  <a:pt x="471843" y="654233"/>
                </a:lnTo>
                <a:lnTo>
                  <a:pt x="472798" y="652250"/>
                </a:lnTo>
                <a:lnTo>
                  <a:pt x="474897" y="647292"/>
                </a:lnTo>
                <a:lnTo>
                  <a:pt x="476613" y="643325"/>
                </a:lnTo>
                <a:lnTo>
                  <a:pt x="477187" y="641836"/>
                </a:lnTo>
                <a:lnTo>
                  <a:pt x="477950" y="641342"/>
                </a:lnTo>
                <a:lnTo>
                  <a:pt x="478331" y="640846"/>
                </a:lnTo>
                <a:lnTo>
                  <a:pt x="478713" y="641836"/>
                </a:lnTo>
                <a:lnTo>
                  <a:pt x="479095" y="643325"/>
                </a:lnTo>
                <a:lnTo>
                  <a:pt x="479476" y="646300"/>
                </a:lnTo>
                <a:lnTo>
                  <a:pt x="479667" y="656712"/>
                </a:lnTo>
                <a:lnTo>
                  <a:pt x="483673" y="642332"/>
                </a:lnTo>
                <a:lnTo>
                  <a:pt x="487489" y="627457"/>
                </a:lnTo>
                <a:lnTo>
                  <a:pt x="491306" y="612085"/>
                </a:lnTo>
                <a:lnTo>
                  <a:pt x="494740" y="596714"/>
                </a:lnTo>
                <a:lnTo>
                  <a:pt x="501227" y="565476"/>
                </a:lnTo>
                <a:lnTo>
                  <a:pt x="507142" y="538204"/>
                </a:lnTo>
                <a:lnTo>
                  <a:pt x="510003" y="526798"/>
                </a:lnTo>
                <a:lnTo>
                  <a:pt x="512293" y="517377"/>
                </a:lnTo>
                <a:lnTo>
                  <a:pt x="514774" y="510436"/>
                </a:lnTo>
                <a:lnTo>
                  <a:pt x="515918" y="507957"/>
                </a:lnTo>
                <a:lnTo>
                  <a:pt x="516871" y="505478"/>
                </a:lnTo>
                <a:lnTo>
                  <a:pt x="517826" y="504982"/>
                </a:lnTo>
                <a:lnTo>
                  <a:pt x="518970" y="504486"/>
                </a:lnTo>
                <a:lnTo>
                  <a:pt x="519734" y="504982"/>
                </a:lnTo>
                <a:lnTo>
                  <a:pt x="520688" y="506965"/>
                </a:lnTo>
                <a:lnTo>
                  <a:pt x="521452" y="509444"/>
                </a:lnTo>
                <a:lnTo>
                  <a:pt x="522406" y="512915"/>
                </a:lnTo>
                <a:lnTo>
                  <a:pt x="523169" y="517377"/>
                </a:lnTo>
                <a:lnTo>
                  <a:pt x="523741" y="523329"/>
                </a:lnTo>
                <a:lnTo>
                  <a:pt x="521452" y="524815"/>
                </a:lnTo>
                <a:lnTo>
                  <a:pt x="519353" y="527296"/>
                </a:lnTo>
                <a:lnTo>
                  <a:pt x="517444" y="530269"/>
                </a:lnTo>
                <a:lnTo>
                  <a:pt x="515537" y="533741"/>
                </a:lnTo>
                <a:lnTo>
                  <a:pt x="514010" y="537708"/>
                </a:lnTo>
                <a:lnTo>
                  <a:pt x="512865" y="542172"/>
                </a:lnTo>
                <a:lnTo>
                  <a:pt x="511529" y="546633"/>
                </a:lnTo>
                <a:lnTo>
                  <a:pt x="510576" y="551591"/>
                </a:lnTo>
                <a:lnTo>
                  <a:pt x="509622" y="557541"/>
                </a:lnTo>
                <a:lnTo>
                  <a:pt x="509050" y="562501"/>
                </a:lnTo>
                <a:lnTo>
                  <a:pt x="508859" y="567955"/>
                </a:lnTo>
                <a:lnTo>
                  <a:pt x="508669" y="573409"/>
                </a:lnTo>
                <a:lnTo>
                  <a:pt x="508669" y="578369"/>
                </a:lnTo>
                <a:lnTo>
                  <a:pt x="509050" y="583823"/>
                </a:lnTo>
                <a:lnTo>
                  <a:pt x="509431" y="588285"/>
                </a:lnTo>
                <a:lnTo>
                  <a:pt x="510385" y="592252"/>
                </a:lnTo>
                <a:lnTo>
                  <a:pt x="507332" y="600185"/>
                </a:lnTo>
                <a:lnTo>
                  <a:pt x="504471" y="607622"/>
                </a:lnTo>
                <a:lnTo>
                  <a:pt x="498747" y="620020"/>
                </a:lnTo>
                <a:lnTo>
                  <a:pt x="493785" y="631424"/>
                </a:lnTo>
                <a:lnTo>
                  <a:pt x="491496" y="637373"/>
                </a:lnTo>
                <a:lnTo>
                  <a:pt x="489588" y="642332"/>
                </a:lnTo>
                <a:lnTo>
                  <a:pt x="487679" y="648283"/>
                </a:lnTo>
                <a:lnTo>
                  <a:pt x="486152" y="653242"/>
                </a:lnTo>
                <a:lnTo>
                  <a:pt x="485009" y="659689"/>
                </a:lnTo>
                <a:lnTo>
                  <a:pt x="484245" y="665639"/>
                </a:lnTo>
                <a:lnTo>
                  <a:pt x="483864" y="672580"/>
                </a:lnTo>
                <a:lnTo>
                  <a:pt x="483673" y="680018"/>
                </a:lnTo>
                <a:lnTo>
                  <a:pt x="484054" y="687951"/>
                </a:lnTo>
                <a:lnTo>
                  <a:pt x="484627" y="696876"/>
                </a:lnTo>
                <a:lnTo>
                  <a:pt x="483291" y="700844"/>
                </a:lnTo>
                <a:lnTo>
                  <a:pt x="482339" y="703323"/>
                </a:lnTo>
                <a:lnTo>
                  <a:pt x="481575" y="703819"/>
                </a:lnTo>
                <a:lnTo>
                  <a:pt x="481384" y="703819"/>
                </a:lnTo>
                <a:lnTo>
                  <a:pt x="481193" y="703323"/>
                </a:lnTo>
                <a:lnTo>
                  <a:pt x="481003" y="701836"/>
                </a:lnTo>
                <a:lnTo>
                  <a:pt x="481003" y="699357"/>
                </a:lnTo>
                <a:lnTo>
                  <a:pt x="481384" y="696380"/>
                </a:lnTo>
                <a:lnTo>
                  <a:pt x="481765" y="693901"/>
                </a:lnTo>
                <a:lnTo>
                  <a:pt x="478713" y="694894"/>
                </a:lnTo>
                <a:lnTo>
                  <a:pt x="475850" y="697869"/>
                </a:lnTo>
                <a:lnTo>
                  <a:pt x="472988" y="701836"/>
                </a:lnTo>
                <a:lnTo>
                  <a:pt x="470317" y="706298"/>
                </a:lnTo>
                <a:lnTo>
                  <a:pt x="467645" y="711752"/>
                </a:lnTo>
                <a:lnTo>
                  <a:pt x="464975" y="718200"/>
                </a:lnTo>
                <a:lnTo>
                  <a:pt x="462304" y="725637"/>
                </a:lnTo>
                <a:lnTo>
                  <a:pt x="459632" y="734066"/>
                </a:lnTo>
                <a:lnTo>
                  <a:pt x="457343" y="742495"/>
                </a:lnTo>
                <a:lnTo>
                  <a:pt x="454863" y="751918"/>
                </a:lnTo>
                <a:lnTo>
                  <a:pt x="452382" y="761834"/>
                </a:lnTo>
                <a:lnTo>
                  <a:pt x="450284" y="772246"/>
                </a:lnTo>
                <a:lnTo>
                  <a:pt x="445705" y="795056"/>
                </a:lnTo>
                <a:lnTo>
                  <a:pt x="441125" y="818361"/>
                </a:lnTo>
                <a:lnTo>
                  <a:pt x="432349" y="867947"/>
                </a:lnTo>
                <a:lnTo>
                  <a:pt x="427961" y="892740"/>
                </a:lnTo>
                <a:lnTo>
                  <a:pt x="423381" y="916541"/>
                </a:lnTo>
                <a:lnTo>
                  <a:pt x="418611" y="939845"/>
                </a:lnTo>
                <a:lnTo>
                  <a:pt x="413841" y="961663"/>
                </a:lnTo>
                <a:lnTo>
                  <a:pt x="411552" y="971579"/>
                </a:lnTo>
                <a:lnTo>
                  <a:pt x="408880" y="981002"/>
                </a:lnTo>
                <a:lnTo>
                  <a:pt x="406209" y="989926"/>
                </a:lnTo>
                <a:close/>
                <a:moveTo>
                  <a:pt x="553132" y="1055436"/>
                </a:moveTo>
                <a:lnTo>
                  <a:pt x="552553" y="1053939"/>
                </a:lnTo>
                <a:lnTo>
                  <a:pt x="552360" y="1051440"/>
                </a:lnTo>
                <a:lnTo>
                  <a:pt x="552360" y="1049443"/>
                </a:lnTo>
                <a:lnTo>
                  <a:pt x="552360" y="1046446"/>
                </a:lnTo>
                <a:lnTo>
                  <a:pt x="553324" y="1039453"/>
                </a:lnTo>
                <a:lnTo>
                  <a:pt x="554287" y="1032462"/>
                </a:lnTo>
                <a:lnTo>
                  <a:pt x="557754" y="1016479"/>
                </a:lnTo>
                <a:lnTo>
                  <a:pt x="559488" y="1008488"/>
                </a:lnTo>
                <a:lnTo>
                  <a:pt x="560836" y="1000993"/>
                </a:lnTo>
                <a:lnTo>
                  <a:pt x="555058" y="994000"/>
                </a:lnTo>
                <a:lnTo>
                  <a:pt x="556791" y="988007"/>
                </a:lnTo>
                <a:lnTo>
                  <a:pt x="558526" y="983512"/>
                </a:lnTo>
                <a:lnTo>
                  <a:pt x="559873" y="980016"/>
                </a:lnTo>
                <a:lnTo>
                  <a:pt x="561222" y="977519"/>
                </a:lnTo>
                <a:lnTo>
                  <a:pt x="562570" y="976020"/>
                </a:lnTo>
                <a:lnTo>
                  <a:pt x="563533" y="976020"/>
                </a:lnTo>
                <a:lnTo>
                  <a:pt x="564497" y="976521"/>
                </a:lnTo>
                <a:lnTo>
                  <a:pt x="565460" y="977519"/>
                </a:lnTo>
                <a:lnTo>
                  <a:pt x="566037" y="980016"/>
                </a:lnTo>
                <a:lnTo>
                  <a:pt x="567002" y="982013"/>
                </a:lnTo>
                <a:lnTo>
                  <a:pt x="568542" y="987509"/>
                </a:lnTo>
                <a:lnTo>
                  <a:pt x="570276" y="993003"/>
                </a:lnTo>
                <a:lnTo>
                  <a:pt x="571239" y="995999"/>
                </a:lnTo>
                <a:lnTo>
                  <a:pt x="572395" y="997998"/>
                </a:lnTo>
                <a:lnTo>
                  <a:pt x="571239" y="1003992"/>
                </a:lnTo>
                <a:lnTo>
                  <a:pt x="569891" y="1008986"/>
                </a:lnTo>
                <a:lnTo>
                  <a:pt x="567578" y="1017976"/>
                </a:lnTo>
                <a:lnTo>
                  <a:pt x="565268" y="1024471"/>
                </a:lnTo>
                <a:lnTo>
                  <a:pt x="562762" y="1030465"/>
                </a:lnTo>
                <a:lnTo>
                  <a:pt x="557947" y="1041452"/>
                </a:lnTo>
                <a:lnTo>
                  <a:pt x="555443" y="1047443"/>
                </a:lnTo>
                <a:close/>
                <a:moveTo>
                  <a:pt x="324229" y="1929016"/>
                </a:moveTo>
                <a:lnTo>
                  <a:pt x="323069" y="1926566"/>
                </a:lnTo>
                <a:lnTo>
                  <a:pt x="322487" y="1924603"/>
                </a:lnTo>
                <a:lnTo>
                  <a:pt x="321520" y="1921665"/>
                </a:lnTo>
                <a:lnTo>
                  <a:pt x="321133" y="1918724"/>
                </a:lnTo>
                <a:lnTo>
                  <a:pt x="320167" y="1912352"/>
                </a:lnTo>
                <a:lnTo>
                  <a:pt x="319587" y="1905002"/>
                </a:lnTo>
                <a:lnTo>
                  <a:pt x="319587" y="1898140"/>
                </a:lnTo>
                <a:lnTo>
                  <a:pt x="319781" y="1889316"/>
                </a:lnTo>
                <a:lnTo>
                  <a:pt x="320167" y="1880987"/>
                </a:lnTo>
                <a:lnTo>
                  <a:pt x="320940" y="1872655"/>
                </a:lnTo>
                <a:lnTo>
                  <a:pt x="321908" y="1864323"/>
                </a:lnTo>
                <a:lnTo>
                  <a:pt x="323069" y="1855009"/>
                </a:lnTo>
                <a:lnTo>
                  <a:pt x="324421" y="1846680"/>
                </a:lnTo>
                <a:lnTo>
                  <a:pt x="325968" y="1838838"/>
                </a:lnTo>
                <a:lnTo>
                  <a:pt x="327515" y="1830996"/>
                </a:lnTo>
                <a:lnTo>
                  <a:pt x="329256" y="1824134"/>
                </a:lnTo>
                <a:lnTo>
                  <a:pt x="330803" y="1817274"/>
                </a:lnTo>
                <a:lnTo>
                  <a:pt x="332737" y="1812371"/>
                </a:lnTo>
                <a:lnTo>
                  <a:pt x="333124" y="1813353"/>
                </a:lnTo>
                <a:lnTo>
                  <a:pt x="333510" y="1815312"/>
                </a:lnTo>
                <a:lnTo>
                  <a:pt x="333897" y="1819723"/>
                </a:lnTo>
                <a:lnTo>
                  <a:pt x="333897" y="1824626"/>
                </a:lnTo>
                <a:lnTo>
                  <a:pt x="333704" y="1830996"/>
                </a:lnTo>
                <a:lnTo>
                  <a:pt x="333317" y="1838346"/>
                </a:lnTo>
                <a:lnTo>
                  <a:pt x="332737" y="1845698"/>
                </a:lnTo>
                <a:lnTo>
                  <a:pt x="330803" y="1862364"/>
                </a:lnTo>
                <a:lnTo>
                  <a:pt x="328676" y="1880005"/>
                </a:lnTo>
                <a:lnTo>
                  <a:pt x="326743" y="1897160"/>
                </a:lnTo>
                <a:lnTo>
                  <a:pt x="325195" y="1914313"/>
                </a:lnTo>
                <a:lnTo>
                  <a:pt x="324421" y="1921665"/>
                </a:lnTo>
                <a:close/>
                <a:moveTo>
                  <a:pt x="1285" y="3651356"/>
                </a:moveTo>
                <a:lnTo>
                  <a:pt x="2569" y="3639077"/>
                </a:lnTo>
                <a:lnTo>
                  <a:pt x="3302" y="3628276"/>
                </a:lnTo>
                <a:lnTo>
                  <a:pt x="4036" y="3618455"/>
                </a:lnTo>
                <a:lnTo>
                  <a:pt x="4036" y="3609126"/>
                </a:lnTo>
                <a:lnTo>
                  <a:pt x="3853" y="3598815"/>
                </a:lnTo>
                <a:lnTo>
                  <a:pt x="2936" y="3587520"/>
                </a:lnTo>
                <a:lnTo>
                  <a:pt x="1651" y="3574752"/>
                </a:lnTo>
                <a:lnTo>
                  <a:pt x="0" y="3559528"/>
                </a:lnTo>
                <a:lnTo>
                  <a:pt x="2019" y="3564441"/>
                </a:lnTo>
                <a:lnTo>
                  <a:pt x="3119" y="3566896"/>
                </a:lnTo>
                <a:lnTo>
                  <a:pt x="4220" y="3568367"/>
                </a:lnTo>
                <a:lnTo>
                  <a:pt x="5504" y="3569351"/>
                </a:lnTo>
                <a:lnTo>
                  <a:pt x="6788" y="3569841"/>
                </a:lnTo>
                <a:lnTo>
                  <a:pt x="8073" y="3569841"/>
                </a:lnTo>
                <a:lnTo>
                  <a:pt x="9541" y="3569351"/>
                </a:lnTo>
                <a:lnTo>
                  <a:pt x="9357" y="3596357"/>
                </a:lnTo>
                <a:lnTo>
                  <a:pt x="8806" y="3609126"/>
                </a:lnTo>
                <a:lnTo>
                  <a:pt x="8256" y="3620418"/>
                </a:lnTo>
                <a:lnTo>
                  <a:pt x="7889" y="3625329"/>
                </a:lnTo>
                <a:lnTo>
                  <a:pt x="7156" y="3630240"/>
                </a:lnTo>
                <a:lnTo>
                  <a:pt x="6605" y="3635150"/>
                </a:lnTo>
                <a:lnTo>
                  <a:pt x="5689" y="3639571"/>
                </a:lnTo>
                <a:lnTo>
                  <a:pt x="4770" y="3643006"/>
                </a:lnTo>
                <a:lnTo>
                  <a:pt x="3853" y="3646445"/>
                </a:lnTo>
                <a:lnTo>
                  <a:pt x="2753" y="3648900"/>
                </a:lnTo>
                <a:close/>
                <a:moveTo>
                  <a:pt x="18126" y="3718363"/>
                </a:moveTo>
                <a:lnTo>
                  <a:pt x="13235" y="3717379"/>
                </a:lnTo>
                <a:lnTo>
                  <a:pt x="10690" y="3716395"/>
                </a:lnTo>
                <a:lnTo>
                  <a:pt x="9711" y="3715903"/>
                </a:lnTo>
                <a:lnTo>
                  <a:pt x="8537" y="3714428"/>
                </a:lnTo>
                <a:lnTo>
                  <a:pt x="7559" y="3712950"/>
                </a:lnTo>
                <a:lnTo>
                  <a:pt x="6384" y="3710491"/>
                </a:lnTo>
                <a:lnTo>
                  <a:pt x="5602" y="3707538"/>
                </a:lnTo>
                <a:lnTo>
                  <a:pt x="4819" y="3704587"/>
                </a:lnTo>
                <a:lnTo>
                  <a:pt x="4232" y="3699664"/>
                </a:lnTo>
                <a:lnTo>
                  <a:pt x="3645" y="3694744"/>
                </a:lnTo>
                <a:lnTo>
                  <a:pt x="3058" y="3689331"/>
                </a:lnTo>
                <a:lnTo>
                  <a:pt x="2863" y="3681950"/>
                </a:lnTo>
                <a:lnTo>
                  <a:pt x="3840" y="3679490"/>
                </a:lnTo>
                <a:lnTo>
                  <a:pt x="4819" y="3678505"/>
                </a:lnTo>
                <a:lnTo>
                  <a:pt x="5994" y="3678505"/>
                </a:lnTo>
                <a:lnTo>
                  <a:pt x="6972" y="3679490"/>
                </a:lnTo>
                <a:lnTo>
                  <a:pt x="8146" y="3681950"/>
                </a:lnTo>
                <a:lnTo>
                  <a:pt x="9125" y="3683917"/>
                </a:lnTo>
                <a:lnTo>
                  <a:pt x="11277" y="3688346"/>
                </a:lnTo>
                <a:lnTo>
                  <a:pt x="12060" y="3690807"/>
                </a:lnTo>
                <a:lnTo>
                  <a:pt x="13037" y="3691793"/>
                </a:lnTo>
                <a:lnTo>
                  <a:pt x="13821" y="3693268"/>
                </a:lnTo>
                <a:lnTo>
                  <a:pt x="14408" y="3692282"/>
                </a:lnTo>
                <a:lnTo>
                  <a:pt x="14995" y="3690807"/>
                </a:lnTo>
                <a:lnTo>
                  <a:pt x="15190" y="3687362"/>
                </a:lnTo>
                <a:lnTo>
                  <a:pt x="15386" y="3681950"/>
                </a:lnTo>
                <a:lnTo>
                  <a:pt x="15386" y="3674568"/>
                </a:lnTo>
                <a:lnTo>
                  <a:pt x="16562" y="3663743"/>
                </a:lnTo>
                <a:lnTo>
                  <a:pt x="17148" y="3661776"/>
                </a:lnTo>
                <a:lnTo>
                  <a:pt x="17344" y="3661282"/>
                </a:lnTo>
                <a:lnTo>
                  <a:pt x="17539" y="3661282"/>
                </a:lnTo>
                <a:lnTo>
                  <a:pt x="17735" y="3662757"/>
                </a:lnTo>
                <a:lnTo>
                  <a:pt x="17735" y="3665219"/>
                </a:lnTo>
                <a:lnTo>
                  <a:pt x="17930" y="3674076"/>
                </a:lnTo>
                <a:lnTo>
                  <a:pt x="17930" y="3697697"/>
                </a:lnTo>
                <a:lnTo>
                  <a:pt x="17930" y="3709505"/>
                </a:lnTo>
                <a:close/>
                <a:moveTo>
                  <a:pt x="107976" y="4093108"/>
                </a:moveTo>
                <a:lnTo>
                  <a:pt x="105894" y="4093108"/>
                </a:lnTo>
                <a:lnTo>
                  <a:pt x="107976" y="4080858"/>
                </a:lnTo>
                <a:lnTo>
                  <a:pt x="110815" y="4064688"/>
                </a:lnTo>
                <a:lnTo>
                  <a:pt x="114034" y="4046555"/>
                </a:lnTo>
                <a:lnTo>
                  <a:pt x="115739" y="4038225"/>
                </a:lnTo>
                <a:lnTo>
                  <a:pt x="117633" y="4030873"/>
                </a:lnTo>
                <a:lnTo>
                  <a:pt x="119337" y="4024013"/>
                </a:lnTo>
                <a:lnTo>
                  <a:pt x="121040" y="4019602"/>
                </a:lnTo>
                <a:lnTo>
                  <a:pt x="121988" y="4017643"/>
                </a:lnTo>
                <a:lnTo>
                  <a:pt x="122934" y="4016663"/>
                </a:lnTo>
                <a:lnTo>
                  <a:pt x="123691" y="4016173"/>
                </a:lnTo>
                <a:lnTo>
                  <a:pt x="124638" y="4016173"/>
                </a:lnTo>
                <a:lnTo>
                  <a:pt x="125395" y="4016663"/>
                </a:lnTo>
                <a:lnTo>
                  <a:pt x="126342" y="4017643"/>
                </a:lnTo>
                <a:lnTo>
                  <a:pt x="126910" y="4020092"/>
                </a:lnTo>
                <a:lnTo>
                  <a:pt x="127857" y="4023523"/>
                </a:lnTo>
                <a:lnTo>
                  <a:pt x="128804" y="4027444"/>
                </a:lnTo>
                <a:lnTo>
                  <a:pt x="129372" y="4031855"/>
                </a:lnTo>
                <a:lnTo>
                  <a:pt x="130129" y="4037246"/>
                </a:lnTo>
                <a:lnTo>
                  <a:pt x="130697" y="4044106"/>
                </a:lnTo>
                <a:lnTo>
                  <a:pt x="127478" y="4043124"/>
                </a:lnTo>
                <a:lnTo>
                  <a:pt x="126153" y="4043124"/>
                </a:lnTo>
                <a:lnTo>
                  <a:pt x="125017" y="4043124"/>
                </a:lnTo>
                <a:lnTo>
                  <a:pt x="124259" y="4043616"/>
                </a:lnTo>
                <a:lnTo>
                  <a:pt x="123312" y="4044596"/>
                </a:lnTo>
                <a:lnTo>
                  <a:pt x="122557" y="4046065"/>
                </a:lnTo>
                <a:lnTo>
                  <a:pt x="122177" y="4047045"/>
                </a:lnTo>
                <a:lnTo>
                  <a:pt x="121420" y="4050966"/>
                </a:lnTo>
                <a:lnTo>
                  <a:pt x="120852" y="4054885"/>
                </a:lnTo>
                <a:lnTo>
                  <a:pt x="120472" y="4064688"/>
                </a:lnTo>
                <a:lnTo>
                  <a:pt x="120284" y="4069587"/>
                </a:lnTo>
                <a:lnTo>
                  <a:pt x="119904" y="4074487"/>
                </a:lnTo>
                <a:lnTo>
                  <a:pt x="118958" y="4079878"/>
                </a:lnTo>
                <a:lnTo>
                  <a:pt x="118579" y="4081838"/>
                </a:lnTo>
                <a:lnTo>
                  <a:pt x="117822" y="4084289"/>
                </a:lnTo>
                <a:lnTo>
                  <a:pt x="117065" y="4085758"/>
                </a:lnTo>
                <a:lnTo>
                  <a:pt x="115928" y="4087718"/>
                </a:lnTo>
                <a:lnTo>
                  <a:pt x="114792" y="4089188"/>
                </a:lnTo>
                <a:lnTo>
                  <a:pt x="113467" y="4091147"/>
                </a:lnTo>
                <a:lnTo>
                  <a:pt x="111952" y="4092127"/>
                </a:lnTo>
                <a:lnTo>
                  <a:pt x="110249" y="4092619"/>
                </a:lnTo>
                <a:close/>
                <a:moveTo>
                  <a:pt x="105894" y="4269313"/>
                </a:moveTo>
                <a:lnTo>
                  <a:pt x="105130" y="4256945"/>
                </a:lnTo>
                <a:lnTo>
                  <a:pt x="103984" y="4246559"/>
                </a:lnTo>
                <a:lnTo>
                  <a:pt x="102840" y="4238645"/>
                </a:lnTo>
                <a:lnTo>
                  <a:pt x="101314" y="4232707"/>
                </a:lnTo>
                <a:lnTo>
                  <a:pt x="99788" y="4228257"/>
                </a:lnTo>
                <a:lnTo>
                  <a:pt x="98262" y="4225288"/>
                </a:lnTo>
                <a:lnTo>
                  <a:pt x="96736" y="4223309"/>
                </a:lnTo>
                <a:lnTo>
                  <a:pt x="95208" y="4223309"/>
                </a:lnTo>
                <a:lnTo>
                  <a:pt x="93682" y="4224298"/>
                </a:lnTo>
                <a:lnTo>
                  <a:pt x="92156" y="4225782"/>
                </a:lnTo>
                <a:lnTo>
                  <a:pt x="90820" y="4228257"/>
                </a:lnTo>
                <a:lnTo>
                  <a:pt x="89485" y="4230730"/>
                </a:lnTo>
                <a:lnTo>
                  <a:pt x="88339" y="4233697"/>
                </a:lnTo>
                <a:lnTo>
                  <a:pt x="87767" y="4236666"/>
                </a:lnTo>
                <a:lnTo>
                  <a:pt x="87004" y="4239633"/>
                </a:lnTo>
                <a:lnTo>
                  <a:pt x="86814" y="4242108"/>
                </a:lnTo>
                <a:lnTo>
                  <a:pt x="86050" y="4239633"/>
                </a:lnTo>
                <a:lnTo>
                  <a:pt x="85096" y="4236666"/>
                </a:lnTo>
                <a:lnTo>
                  <a:pt x="84524" y="4233203"/>
                </a:lnTo>
                <a:lnTo>
                  <a:pt x="83761" y="4229245"/>
                </a:lnTo>
                <a:lnTo>
                  <a:pt x="82806" y="4220836"/>
                </a:lnTo>
                <a:lnTo>
                  <a:pt x="82234" y="4210943"/>
                </a:lnTo>
                <a:lnTo>
                  <a:pt x="81853" y="4200059"/>
                </a:lnTo>
                <a:lnTo>
                  <a:pt x="81280" y="4188681"/>
                </a:lnTo>
                <a:lnTo>
                  <a:pt x="80709" y="4165433"/>
                </a:lnTo>
                <a:lnTo>
                  <a:pt x="80326" y="4154550"/>
                </a:lnTo>
                <a:lnTo>
                  <a:pt x="79563" y="4143666"/>
                </a:lnTo>
                <a:lnTo>
                  <a:pt x="78800" y="4134267"/>
                </a:lnTo>
                <a:lnTo>
                  <a:pt x="78227" y="4129815"/>
                </a:lnTo>
                <a:lnTo>
                  <a:pt x="77655" y="4125858"/>
                </a:lnTo>
                <a:lnTo>
                  <a:pt x="76892" y="4121902"/>
                </a:lnTo>
                <a:lnTo>
                  <a:pt x="76129" y="4118439"/>
                </a:lnTo>
                <a:lnTo>
                  <a:pt x="74985" y="4115470"/>
                </a:lnTo>
                <a:lnTo>
                  <a:pt x="73839" y="4112997"/>
                </a:lnTo>
                <a:lnTo>
                  <a:pt x="72885" y="4111513"/>
                </a:lnTo>
                <a:lnTo>
                  <a:pt x="71359" y="4110028"/>
                </a:lnTo>
                <a:lnTo>
                  <a:pt x="69642" y="4109038"/>
                </a:lnTo>
                <a:lnTo>
                  <a:pt x="68116" y="4109038"/>
                </a:lnTo>
                <a:lnTo>
                  <a:pt x="67544" y="4114480"/>
                </a:lnTo>
                <a:lnTo>
                  <a:pt x="67161" y="4119922"/>
                </a:lnTo>
                <a:lnTo>
                  <a:pt x="66589" y="4125858"/>
                </a:lnTo>
                <a:lnTo>
                  <a:pt x="66398" y="4131794"/>
                </a:lnTo>
                <a:lnTo>
                  <a:pt x="66398" y="4145645"/>
                </a:lnTo>
                <a:lnTo>
                  <a:pt x="66970" y="4159990"/>
                </a:lnTo>
                <a:lnTo>
                  <a:pt x="67544" y="4175325"/>
                </a:lnTo>
                <a:lnTo>
                  <a:pt x="68878" y="4191156"/>
                </a:lnTo>
                <a:lnTo>
                  <a:pt x="70405" y="4207480"/>
                </a:lnTo>
                <a:lnTo>
                  <a:pt x="72121" y="4225288"/>
                </a:lnTo>
                <a:lnTo>
                  <a:pt x="68688" y="4210943"/>
                </a:lnTo>
                <a:lnTo>
                  <a:pt x="65062" y="4198575"/>
                </a:lnTo>
                <a:lnTo>
                  <a:pt x="61818" y="4188187"/>
                </a:lnTo>
                <a:lnTo>
                  <a:pt x="58576" y="4178788"/>
                </a:lnTo>
                <a:lnTo>
                  <a:pt x="52660" y="4161474"/>
                </a:lnTo>
                <a:lnTo>
                  <a:pt x="49799" y="4153065"/>
                </a:lnTo>
                <a:lnTo>
                  <a:pt x="46936" y="4144656"/>
                </a:lnTo>
                <a:lnTo>
                  <a:pt x="44457" y="4134267"/>
                </a:lnTo>
                <a:lnTo>
                  <a:pt x="42167" y="4122889"/>
                </a:lnTo>
                <a:lnTo>
                  <a:pt x="39686" y="4110524"/>
                </a:lnTo>
                <a:lnTo>
                  <a:pt x="37778" y="4095189"/>
                </a:lnTo>
                <a:lnTo>
                  <a:pt x="35488" y="4076885"/>
                </a:lnTo>
                <a:lnTo>
                  <a:pt x="33771" y="4055615"/>
                </a:lnTo>
                <a:lnTo>
                  <a:pt x="32054" y="4030881"/>
                </a:lnTo>
                <a:lnTo>
                  <a:pt x="30529" y="4002189"/>
                </a:lnTo>
                <a:lnTo>
                  <a:pt x="30910" y="4020987"/>
                </a:lnTo>
                <a:lnTo>
                  <a:pt x="30910" y="4034838"/>
                </a:lnTo>
                <a:lnTo>
                  <a:pt x="30529" y="4043247"/>
                </a:lnTo>
                <a:lnTo>
                  <a:pt x="30338" y="4046214"/>
                </a:lnTo>
                <a:lnTo>
                  <a:pt x="29955" y="4047206"/>
                </a:lnTo>
                <a:lnTo>
                  <a:pt x="29574" y="4047699"/>
                </a:lnTo>
                <a:lnTo>
                  <a:pt x="29002" y="4047699"/>
                </a:lnTo>
                <a:lnTo>
                  <a:pt x="28429" y="4046712"/>
                </a:lnTo>
                <a:lnTo>
                  <a:pt x="27857" y="4045226"/>
                </a:lnTo>
                <a:lnTo>
                  <a:pt x="26522" y="4039290"/>
                </a:lnTo>
                <a:lnTo>
                  <a:pt x="24804" y="4031375"/>
                </a:lnTo>
                <a:lnTo>
                  <a:pt x="20987" y="4011588"/>
                </a:lnTo>
                <a:lnTo>
                  <a:pt x="16599" y="3989821"/>
                </a:lnTo>
                <a:lnTo>
                  <a:pt x="14501" y="3979433"/>
                </a:lnTo>
                <a:lnTo>
                  <a:pt x="12211" y="3970530"/>
                </a:lnTo>
                <a:lnTo>
                  <a:pt x="9921" y="3963109"/>
                </a:lnTo>
                <a:lnTo>
                  <a:pt x="8777" y="3960142"/>
                </a:lnTo>
                <a:lnTo>
                  <a:pt x="7631" y="3958656"/>
                </a:lnTo>
                <a:lnTo>
                  <a:pt x="8777" y="3947774"/>
                </a:lnTo>
                <a:lnTo>
                  <a:pt x="9158" y="3943817"/>
                </a:lnTo>
                <a:lnTo>
                  <a:pt x="9921" y="3940355"/>
                </a:lnTo>
                <a:lnTo>
                  <a:pt x="10303" y="3938869"/>
                </a:lnTo>
                <a:lnTo>
                  <a:pt x="10875" y="3936892"/>
                </a:lnTo>
                <a:lnTo>
                  <a:pt x="11640" y="3936396"/>
                </a:lnTo>
                <a:lnTo>
                  <a:pt x="12019" y="3936396"/>
                </a:lnTo>
                <a:lnTo>
                  <a:pt x="12785" y="3936892"/>
                </a:lnTo>
                <a:lnTo>
                  <a:pt x="13357" y="3937386"/>
                </a:lnTo>
                <a:lnTo>
                  <a:pt x="14691" y="3941342"/>
                </a:lnTo>
                <a:lnTo>
                  <a:pt x="16027" y="3946784"/>
                </a:lnTo>
                <a:lnTo>
                  <a:pt x="17362" y="3952226"/>
                </a:lnTo>
                <a:lnTo>
                  <a:pt x="20224" y="3966572"/>
                </a:lnTo>
                <a:lnTo>
                  <a:pt x="21751" y="3973497"/>
                </a:lnTo>
                <a:lnTo>
                  <a:pt x="23277" y="3978939"/>
                </a:lnTo>
                <a:lnTo>
                  <a:pt x="24804" y="3984381"/>
                </a:lnTo>
                <a:lnTo>
                  <a:pt x="25377" y="3985865"/>
                </a:lnTo>
                <a:lnTo>
                  <a:pt x="26330" y="3987844"/>
                </a:lnTo>
                <a:lnTo>
                  <a:pt x="26903" y="3988832"/>
                </a:lnTo>
                <a:lnTo>
                  <a:pt x="27666" y="3988832"/>
                </a:lnTo>
                <a:lnTo>
                  <a:pt x="28429" y="3988832"/>
                </a:lnTo>
                <a:lnTo>
                  <a:pt x="29192" y="3988338"/>
                </a:lnTo>
                <a:lnTo>
                  <a:pt x="29192" y="3970034"/>
                </a:lnTo>
                <a:lnTo>
                  <a:pt x="29002" y="3954702"/>
                </a:lnTo>
                <a:lnTo>
                  <a:pt x="29192" y="3941342"/>
                </a:lnTo>
                <a:lnTo>
                  <a:pt x="29383" y="3929966"/>
                </a:lnTo>
                <a:lnTo>
                  <a:pt x="29574" y="3920072"/>
                </a:lnTo>
                <a:lnTo>
                  <a:pt x="29955" y="3911663"/>
                </a:lnTo>
                <a:lnTo>
                  <a:pt x="30719" y="3903253"/>
                </a:lnTo>
                <a:lnTo>
                  <a:pt x="31100" y="3896824"/>
                </a:lnTo>
                <a:lnTo>
                  <a:pt x="32436" y="3883466"/>
                </a:lnTo>
                <a:lnTo>
                  <a:pt x="33962" y="3869615"/>
                </a:lnTo>
                <a:lnTo>
                  <a:pt x="35680" y="3852797"/>
                </a:lnTo>
                <a:lnTo>
                  <a:pt x="36443" y="3841913"/>
                </a:lnTo>
                <a:lnTo>
                  <a:pt x="37206" y="3830041"/>
                </a:lnTo>
                <a:lnTo>
                  <a:pt x="40069" y="3841913"/>
                </a:lnTo>
                <a:lnTo>
                  <a:pt x="42548" y="3853291"/>
                </a:lnTo>
                <a:lnTo>
                  <a:pt x="44648" y="3865165"/>
                </a:lnTo>
                <a:lnTo>
                  <a:pt x="46746" y="3876047"/>
                </a:lnTo>
                <a:lnTo>
                  <a:pt x="50372" y="3898801"/>
                </a:lnTo>
                <a:lnTo>
                  <a:pt x="53424" y="3920567"/>
                </a:lnTo>
                <a:lnTo>
                  <a:pt x="56858" y="3941342"/>
                </a:lnTo>
                <a:lnTo>
                  <a:pt x="60292" y="3962615"/>
                </a:lnTo>
                <a:lnTo>
                  <a:pt x="62010" y="3973003"/>
                </a:lnTo>
                <a:lnTo>
                  <a:pt x="64300" y="3982896"/>
                </a:lnTo>
                <a:lnTo>
                  <a:pt x="66589" y="3993284"/>
                </a:lnTo>
                <a:lnTo>
                  <a:pt x="69260" y="4003179"/>
                </a:lnTo>
                <a:lnTo>
                  <a:pt x="68497" y="3997737"/>
                </a:lnTo>
                <a:lnTo>
                  <a:pt x="68116" y="3992790"/>
                </a:lnTo>
                <a:lnTo>
                  <a:pt x="68497" y="3987844"/>
                </a:lnTo>
                <a:lnTo>
                  <a:pt x="68878" y="3983392"/>
                </a:lnTo>
                <a:lnTo>
                  <a:pt x="69450" y="3979433"/>
                </a:lnTo>
                <a:lnTo>
                  <a:pt x="70405" y="3976960"/>
                </a:lnTo>
                <a:lnTo>
                  <a:pt x="71359" y="3974983"/>
                </a:lnTo>
                <a:lnTo>
                  <a:pt x="72313" y="3973993"/>
                </a:lnTo>
                <a:lnTo>
                  <a:pt x="73458" y="3973497"/>
                </a:lnTo>
                <a:lnTo>
                  <a:pt x="74603" y="3974487"/>
                </a:lnTo>
                <a:lnTo>
                  <a:pt x="75366" y="3977456"/>
                </a:lnTo>
                <a:lnTo>
                  <a:pt x="76320" y="3980919"/>
                </a:lnTo>
                <a:lnTo>
                  <a:pt x="76701" y="3986359"/>
                </a:lnTo>
                <a:lnTo>
                  <a:pt x="76892" y="3993284"/>
                </a:lnTo>
                <a:lnTo>
                  <a:pt x="76892" y="4001695"/>
                </a:lnTo>
                <a:lnTo>
                  <a:pt x="76320" y="4012578"/>
                </a:lnTo>
                <a:lnTo>
                  <a:pt x="79373" y="4008125"/>
                </a:lnTo>
                <a:lnTo>
                  <a:pt x="81661" y="4004168"/>
                </a:lnTo>
                <a:lnTo>
                  <a:pt x="83570" y="3999716"/>
                </a:lnTo>
                <a:lnTo>
                  <a:pt x="85287" y="3996747"/>
                </a:lnTo>
                <a:lnTo>
                  <a:pt x="86622" y="3994274"/>
                </a:lnTo>
                <a:lnTo>
                  <a:pt x="87576" y="3994274"/>
                </a:lnTo>
                <a:lnTo>
                  <a:pt x="88149" y="3994274"/>
                </a:lnTo>
                <a:lnTo>
                  <a:pt x="89102" y="3994770"/>
                </a:lnTo>
                <a:lnTo>
                  <a:pt x="89675" y="3996253"/>
                </a:lnTo>
                <a:lnTo>
                  <a:pt x="90820" y="3998233"/>
                </a:lnTo>
                <a:lnTo>
                  <a:pt x="91583" y="4000706"/>
                </a:lnTo>
                <a:lnTo>
                  <a:pt x="92919" y="4016534"/>
                </a:lnTo>
                <a:lnTo>
                  <a:pt x="93110" y="4020987"/>
                </a:lnTo>
                <a:lnTo>
                  <a:pt x="93110" y="4024449"/>
                </a:lnTo>
                <a:lnTo>
                  <a:pt x="93110" y="4026429"/>
                </a:lnTo>
                <a:lnTo>
                  <a:pt x="92729" y="4026923"/>
                </a:lnTo>
                <a:lnTo>
                  <a:pt x="92347" y="4026923"/>
                </a:lnTo>
                <a:lnTo>
                  <a:pt x="91583" y="4025439"/>
                </a:lnTo>
                <a:lnTo>
                  <a:pt x="90057" y="4022966"/>
                </a:lnTo>
                <a:lnTo>
                  <a:pt x="89102" y="4020987"/>
                </a:lnTo>
                <a:lnTo>
                  <a:pt x="88149" y="4019997"/>
                </a:lnTo>
                <a:lnTo>
                  <a:pt x="87004" y="4019503"/>
                </a:lnTo>
                <a:lnTo>
                  <a:pt x="86050" y="4019009"/>
                </a:lnTo>
                <a:lnTo>
                  <a:pt x="84714" y="4019997"/>
                </a:lnTo>
                <a:lnTo>
                  <a:pt x="83570" y="4021482"/>
                </a:lnTo>
                <a:lnTo>
                  <a:pt x="85287" y="4026923"/>
                </a:lnTo>
                <a:lnTo>
                  <a:pt x="87004" y="4031871"/>
                </a:lnTo>
                <a:lnTo>
                  <a:pt x="88339" y="4036817"/>
                </a:lnTo>
                <a:lnTo>
                  <a:pt x="89675" y="4042753"/>
                </a:lnTo>
                <a:lnTo>
                  <a:pt x="90629" y="4047699"/>
                </a:lnTo>
                <a:lnTo>
                  <a:pt x="91583" y="4053635"/>
                </a:lnTo>
                <a:lnTo>
                  <a:pt x="93110" y="4064518"/>
                </a:lnTo>
                <a:lnTo>
                  <a:pt x="94256" y="4074906"/>
                </a:lnTo>
                <a:lnTo>
                  <a:pt x="95208" y="4086284"/>
                </a:lnTo>
                <a:lnTo>
                  <a:pt x="96354" y="4108050"/>
                </a:lnTo>
                <a:lnTo>
                  <a:pt x="96926" y="4118439"/>
                </a:lnTo>
                <a:lnTo>
                  <a:pt x="97498" y="4128331"/>
                </a:lnTo>
                <a:lnTo>
                  <a:pt x="98452" y="4138226"/>
                </a:lnTo>
                <a:lnTo>
                  <a:pt x="99597" y="4147129"/>
                </a:lnTo>
                <a:lnTo>
                  <a:pt x="100360" y="4152077"/>
                </a:lnTo>
                <a:lnTo>
                  <a:pt x="101314" y="4156530"/>
                </a:lnTo>
                <a:lnTo>
                  <a:pt x="102458" y="4160484"/>
                </a:lnTo>
                <a:lnTo>
                  <a:pt x="103413" y="4164441"/>
                </a:lnTo>
                <a:lnTo>
                  <a:pt x="104749" y="4167906"/>
                </a:lnTo>
                <a:lnTo>
                  <a:pt x="106276" y="4171862"/>
                </a:lnTo>
                <a:lnTo>
                  <a:pt x="108183" y="4174829"/>
                </a:lnTo>
                <a:lnTo>
                  <a:pt x="110091" y="4177800"/>
                </a:lnTo>
                <a:lnTo>
                  <a:pt x="111237" y="4173346"/>
                </a:lnTo>
                <a:lnTo>
                  <a:pt x="112190" y="4168893"/>
                </a:lnTo>
                <a:lnTo>
                  <a:pt x="113144" y="4163453"/>
                </a:lnTo>
                <a:lnTo>
                  <a:pt x="114098" y="4157517"/>
                </a:lnTo>
                <a:lnTo>
                  <a:pt x="114480" y="4151086"/>
                </a:lnTo>
                <a:lnTo>
                  <a:pt x="114861" y="4145150"/>
                </a:lnTo>
                <a:lnTo>
                  <a:pt x="115051" y="4137730"/>
                </a:lnTo>
                <a:lnTo>
                  <a:pt x="115051" y="4129815"/>
                </a:lnTo>
                <a:lnTo>
                  <a:pt x="117151" y="4138226"/>
                </a:lnTo>
                <a:lnTo>
                  <a:pt x="118676" y="4145645"/>
                </a:lnTo>
                <a:lnTo>
                  <a:pt x="120013" y="4153065"/>
                </a:lnTo>
                <a:lnTo>
                  <a:pt x="120966" y="4159495"/>
                </a:lnTo>
                <a:lnTo>
                  <a:pt x="121730" y="4165433"/>
                </a:lnTo>
                <a:lnTo>
                  <a:pt x="122303" y="4171369"/>
                </a:lnTo>
                <a:lnTo>
                  <a:pt x="122875" y="4176809"/>
                </a:lnTo>
                <a:lnTo>
                  <a:pt x="123065" y="4181755"/>
                </a:lnTo>
                <a:lnTo>
                  <a:pt x="123065" y="4186703"/>
                </a:lnTo>
                <a:lnTo>
                  <a:pt x="123065" y="4191156"/>
                </a:lnTo>
                <a:lnTo>
                  <a:pt x="122492" y="4195112"/>
                </a:lnTo>
                <a:lnTo>
                  <a:pt x="122112" y="4199069"/>
                </a:lnTo>
                <a:lnTo>
                  <a:pt x="121730" y="4202532"/>
                </a:lnTo>
                <a:lnTo>
                  <a:pt x="120966" y="4205995"/>
                </a:lnTo>
                <a:lnTo>
                  <a:pt x="119439" y="4212920"/>
                </a:lnTo>
                <a:lnTo>
                  <a:pt x="117722" y="4218362"/>
                </a:lnTo>
                <a:lnTo>
                  <a:pt x="115625" y="4224794"/>
                </a:lnTo>
                <a:lnTo>
                  <a:pt x="113525" y="4230234"/>
                </a:lnTo>
                <a:lnTo>
                  <a:pt x="111617" y="4236666"/>
                </a:lnTo>
                <a:lnTo>
                  <a:pt x="109710" y="4243592"/>
                </a:lnTo>
                <a:lnTo>
                  <a:pt x="108183" y="4251011"/>
                </a:lnTo>
                <a:lnTo>
                  <a:pt x="107420" y="4255464"/>
                </a:lnTo>
                <a:lnTo>
                  <a:pt x="106847" y="4259916"/>
                </a:lnTo>
                <a:lnTo>
                  <a:pt x="106276" y="4264368"/>
                </a:lnTo>
                <a:close/>
                <a:moveTo>
                  <a:pt x="144435" y="4294131"/>
                </a:moveTo>
                <a:lnTo>
                  <a:pt x="144244" y="4286770"/>
                </a:lnTo>
                <a:lnTo>
                  <a:pt x="143671" y="4279901"/>
                </a:lnTo>
                <a:lnTo>
                  <a:pt x="143098" y="4273521"/>
                </a:lnTo>
                <a:lnTo>
                  <a:pt x="142526" y="4268613"/>
                </a:lnTo>
                <a:lnTo>
                  <a:pt x="141000" y="4259779"/>
                </a:lnTo>
                <a:lnTo>
                  <a:pt x="139473" y="4251927"/>
                </a:lnTo>
                <a:lnTo>
                  <a:pt x="137947" y="4244567"/>
                </a:lnTo>
                <a:lnTo>
                  <a:pt x="136230" y="4236224"/>
                </a:lnTo>
                <a:lnTo>
                  <a:pt x="134895" y="4227880"/>
                </a:lnTo>
                <a:lnTo>
                  <a:pt x="133559" y="4217083"/>
                </a:lnTo>
                <a:lnTo>
                  <a:pt x="136230" y="4221992"/>
                </a:lnTo>
                <a:lnTo>
                  <a:pt x="136993" y="4222972"/>
                </a:lnTo>
                <a:lnTo>
                  <a:pt x="137757" y="4223463"/>
                </a:lnTo>
                <a:lnTo>
                  <a:pt x="138329" y="4223463"/>
                </a:lnTo>
                <a:lnTo>
                  <a:pt x="138710" y="4222972"/>
                </a:lnTo>
                <a:lnTo>
                  <a:pt x="139473" y="4220520"/>
                </a:lnTo>
                <a:lnTo>
                  <a:pt x="140237" y="4217083"/>
                </a:lnTo>
                <a:lnTo>
                  <a:pt x="141382" y="4213158"/>
                </a:lnTo>
                <a:lnTo>
                  <a:pt x="142145" y="4211685"/>
                </a:lnTo>
                <a:lnTo>
                  <a:pt x="142908" y="4209723"/>
                </a:lnTo>
                <a:lnTo>
                  <a:pt x="144244" y="4208252"/>
                </a:lnTo>
                <a:lnTo>
                  <a:pt x="145579" y="4207268"/>
                </a:lnTo>
                <a:lnTo>
                  <a:pt x="146914" y="4220520"/>
                </a:lnTo>
                <a:lnTo>
                  <a:pt x="147487" y="4227390"/>
                </a:lnTo>
                <a:lnTo>
                  <a:pt x="148251" y="4233281"/>
                </a:lnTo>
                <a:lnTo>
                  <a:pt x="149014" y="4237695"/>
                </a:lnTo>
                <a:lnTo>
                  <a:pt x="150158" y="4241130"/>
                </a:lnTo>
                <a:lnTo>
                  <a:pt x="150539" y="4242112"/>
                </a:lnTo>
                <a:lnTo>
                  <a:pt x="151302" y="4243094"/>
                </a:lnTo>
                <a:lnTo>
                  <a:pt x="151876" y="4243584"/>
                </a:lnTo>
                <a:lnTo>
                  <a:pt x="152639" y="4243584"/>
                </a:lnTo>
                <a:lnTo>
                  <a:pt x="151876" y="4246529"/>
                </a:lnTo>
                <a:lnTo>
                  <a:pt x="151494" y="4249964"/>
                </a:lnTo>
                <a:lnTo>
                  <a:pt x="150922" y="4256836"/>
                </a:lnTo>
                <a:lnTo>
                  <a:pt x="149967" y="4272540"/>
                </a:lnTo>
                <a:lnTo>
                  <a:pt x="149586" y="4279901"/>
                </a:lnTo>
                <a:lnTo>
                  <a:pt x="149014" y="4283336"/>
                </a:lnTo>
                <a:lnTo>
                  <a:pt x="148632" y="4286280"/>
                </a:lnTo>
                <a:lnTo>
                  <a:pt x="147870" y="4288733"/>
                </a:lnTo>
                <a:lnTo>
                  <a:pt x="146914" y="4291188"/>
                </a:lnTo>
                <a:lnTo>
                  <a:pt x="145770" y="4292660"/>
                </a:lnTo>
                <a:close/>
                <a:moveTo>
                  <a:pt x="269980" y="4606831"/>
                </a:moveTo>
                <a:lnTo>
                  <a:pt x="269344" y="4606831"/>
                </a:lnTo>
                <a:lnTo>
                  <a:pt x="268389" y="4605478"/>
                </a:lnTo>
                <a:lnTo>
                  <a:pt x="267594" y="4604123"/>
                </a:lnTo>
                <a:lnTo>
                  <a:pt x="267117" y="4601868"/>
                </a:lnTo>
                <a:lnTo>
                  <a:pt x="268389" y="4604576"/>
                </a:lnTo>
                <a:lnTo>
                  <a:pt x="269026" y="4605478"/>
                </a:lnTo>
                <a:close/>
                <a:moveTo>
                  <a:pt x="431445" y="5095738"/>
                </a:moveTo>
                <a:lnTo>
                  <a:pt x="429779" y="5095258"/>
                </a:lnTo>
                <a:lnTo>
                  <a:pt x="428299" y="5094296"/>
                </a:lnTo>
                <a:lnTo>
                  <a:pt x="426633" y="5092852"/>
                </a:lnTo>
                <a:lnTo>
                  <a:pt x="425151" y="5090448"/>
                </a:lnTo>
                <a:lnTo>
                  <a:pt x="423301" y="5088045"/>
                </a:lnTo>
                <a:lnTo>
                  <a:pt x="420339" y="5082273"/>
                </a:lnTo>
                <a:lnTo>
                  <a:pt x="417193" y="5075058"/>
                </a:lnTo>
                <a:lnTo>
                  <a:pt x="414231" y="5067361"/>
                </a:lnTo>
                <a:lnTo>
                  <a:pt x="411268" y="5059668"/>
                </a:lnTo>
                <a:lnTo>
                  <a:pt x="408308" y="5052453"/>
                </a:lnTo>
                <a:lnTo>
                  <a:pt x="421820" y="5033693"/>
                </a:lnTo>
                <a:lnTo>
                  <a:pt x="433111" y="5095258"/>
                </a:lnTo>
                <a:close/>
                <a:moveTo>
                  <a:pt x="462643" y="5229754"/>
                </a:moveTo>
                <a:lnTo>
                  <a:pt x="458870" y="5207747"/>
                </a:lnTo>
                <a:lnTo>
                  <a:pt x="455662" y="5189243"/>
                </a:lnTo>
                <a:lnTo>
                  <a:pt x="449813" y="5157235"/>
                </a:lnTo>
                <a:lnTo>
                  <a:pt x="447548" y="5143733"/>
                </a:lnTo>
                <a:lnTo>
                  <a:pt x="445094" y="5129227"/>
                </a:lnTo>
                <a:lnTo>
                  <a:pt x="443207" y="5114226"/>
                </a:lnTo>
                <a:lnTo>
                  <a:pt x="441698" y="5098219"/>
                </a:lnTo>
                <a:lnTo>
                  <a:pt x="443207" y="5099720"/>
                </a:lnTo>
                <a:lnTo>
                  <a:pt x="444718" y="5102221"/>
                </a:lnTo>
                <a:lnTo>
                  <a:pt x="446038" y="5105222"/>
                </a:lnTo>
                <a:lnTo>
                  <a:pt x="447170" y="5108224"/>
                </a:lnTo>
                <a:lnTo>
                  <a:pt x="449624" y="5114724"/>
                </a:lnTo>
                <a:lnTo>
                  <a:pt x="451510" y="5122226"/>
                </a:lnTo>
                <a:lnTo>
                  <a:pt x="453587" y="5131229"/>
                </a:lnTo>
                <a:lnTo>
                  <a:pt x="455095" y="5139731"/>
                </a:lnTo>
                <a:lnTo>
                  <a:pt x="458304" y="5158235"/>
                </a:lnTo>
                <a:lnTo>
                  <a:pt x="459813" y="5167239"/>
                </a:lnTo>
                <a:lnTo>
                  <a:pt x="461511" y="5175739"/>
                </a:lnTo>
                <a:lnTo>
                  <a:pt x="463210" y="5183742"/>
                </a:lnTo>
                <a:lnTo>
                  <a:pt x="465286" y="5191244"/>
                </a:lnTo>
                <a:lnTo>
                  <a:pt x="467362" y="5197746"/>
                </a:lnTo>
                <a:lnTo>
                  <a:pt x="468682" y="5200746"/>
                </a:lnTo>
                <a:lnTo>
                  <a:pt x="470004" y="5202747"/>
                </a:lnTo>
                <a:lnTo>
                  <a:pt x="471324" y="5205246"/>
                </a:lnTo>
                <a:lnTo>
                  <a:pt x="472834" y="5206748"/>
                </a:lnTo>
                <a:lnTo>
                  <a:pt x="474344" y="5207747"/>
                </a:lnTo>
                <a:lnTo>
                  <a:pt x="476042" y="5209249"/>
                </a:lnTo>
                <a:close/>
                <a:moveTo>
                  <a:pt x="460438" y="5326543"/>
                </a:moveTo>
                <a:lnTo>
                  <a:pt x="459147" y="5325558"/>
                </a:lnTo>
                <a:lnTo>
                  <a:pt x="458039" y="5324574"/>
                </a:lnTo>
                <a:lnTo>
                  <a:pt x="456931" y="5323097"/>
                </a:lnTo>
                <a:lnTo>
                  <a:pt x="456192" y="5320631"/>
                </a:lnTo>
                <a:lnTo>
                  <a:pt x="455453" y="5318662"/>
                </a:lnTo>
                <a:lnTo>
                  <a:pt x="454716" y="5315707"/>
                </a:lnTo>
                <a:lnTo>
                  <a:pt x="453607" y="5308811"/>
                </a:lnTo>
                <a:lnTo>
                  <a:pt x="452685" y="5300929"/>
                </a:lnTo>
                <a:lnTo>
                  <a:pt x="451946" y="5292556"/>
                </a:lnTo>
                <a:lnTo>
                  <a:pt x="450838" y="5274332"/>
                </a:lnTo>
                <a:lnTo>
                  <a:pt x="450283" y="5265958"/>
                </a:lnTo>
                <a:lnTo>
                  <a:pt x="449548" y="5257091"/>
                </a:lnTo>
                <a:lnTo>
                  <a:pt x="448806" y="5250195"/>
                </a:lnTo>
                <a:lnTo>
                  <a:pt x="447700" y="5243793"/>
                </a:lnTo>
                <a:lnTo>
                  <a:pt x="446961" y="5241330"/>
                </a:lnTo>
                <a:lnTo>
                  <a:pt x="446223" y="5239361"/>
                </a:lnTo>
                <a:lnTo>
                  <a:pt x="445299" y="5237389"/>
                </a:lnTo>
                <a:lnTo>
                  <a:pt x="444560" y="5236404"/>
                </a:lnTo>
                <a:lnTo>
                  <a:pt x="443454" y="5235912"/>
                </a:lnTo>
                <a:lnTo>
                  <a:pt x="442159" y="5235912"/>
                </a:lnTo>
                <a:lnTo>
                  <a:pt x="440868" y="5236404"/>
                </a:lnTo>
                <a:lnTo>
                  <a:pt x="439391" y="5237389"/>
                </a:lnTo>
                <a:lnTo>
                  <a:pt x="439020" y="5231973"/>
                </a:lnTo>
                <a:lnTo>
                  <a:pt x="439020" y="5227538"/>
                </a:lnTo>
                <a:lnTo>
                  <a:pt x="439020" y="5222120"/>
                </a:lnTo>
                <a:lnTo>
                  <a:pt x="439391" y="5217685"/>
                </a:lnTo>
                <a:lnTo>
                  <a:pt x="439574" y="5213255"/>
                </a:lnTo>
                <a:lnTo>
                  <a:pt x="439574" y="5208820"/>
                </a:lnTo>
                <a:lnTo>
                  <a:pt x="439391" y="5203402"/>
                </a:lnTo>
                <a:lnTo>
                  <a:pt x="438836" y="5197984"/>
                </a:lnTo>
                <a:lnTo>
                  <a:pt x="439574" y="5197492"/>
                </a:lnTo>
                <a:lnTo>
                  <a:pt x="440315" y="5197984"/>
                </a:lnTo>
                <a:lnTo>
                  <a:pt x="440868" y="5198477"/>
                </a:lnTo>
                <a:lnTo>
                  <a:pt x="441605" y="5199463"/>
                </a:lnTo>
                <a:lnTo>
                  <a:pt x="442716" y="5202418"/>
                </a:lnTo>
                <a:lnTo>
                  <a:pt x="443822" y="5206851"/>
                </a:lnTo>
                <a:lnTo>
                  <a:pt x="445115" y="5212269"/>
                </a:lnTo>
                <a:lnTo>
                  <a:pt x="446223" y="5217685"/>
                </a:lnTo>
                <a:lnTo>
                  <a:pt x="448438" y="5229510"/>
                </a:lnTo>
                <a:lnTo>
                  <a:pt x="449548" y="5234434"/>
                </a:lnTo>
                <a:lnTo>
                  <a:pt x="450655" y="5239361"/>
                </a:lnTo>
                <a:lnTo>
                  <a:pt x="451946" y="5242808"/>
                </a:lnTo>
                <a:lnTo>
                  <a:pt x="452501" y="5244287"/>
                </a:lnTo>
                <a:lnTo>
                  <a:pt x="453239" y="5244779"/>
                </a:lnTo>
                <a:lnTo>
                  <a:pt x="453978" y="5245271"/>
                </a:lnTo>
                <a:lnTo>
                  <a:pt x="454716" y="5245271"/>
                </a:lnTo>
                <a:lnTo>
                  <a:pt x="455270" y="5244779"/>
                </a:lnTo>
                <a:lnTo>
                  <a:pt x="456192" y="5243793"/>
                </a:lnTo>
                <a:lnTo>
                  <a:pt x="456747" y="5242808"/>
                </a:lnTo>
                <a:lnTo>
                  <a:pt x="457670" y="5240344"/>
                </a:lnTo>
                <a:lnTo>
                  <a:pt x="459332" y="5233449"/>
                </a:lnTo>
                <a:lnTo>
                  <a:pt x="460438" y="5240838"/>
                </a:lnTo>
                <a:lnTo>
                  <a:pt x="460994" y="5247240"/>
                </a:lnTo>
                <a:lnTo>
                  <a:pt x="461547" y="5253152"/>
                </a:lnTo>
                <a:lnTo>
                  <a:pt x="461733" y="5259554"/>
                </a:lnTo>
                <a:lnTo>
                  <a:pt x="461547" y="5265467"/>
                </a:lnTo>
                <a:lnTo>
                  <a:pt x="461179" y="5270393"/>
                </a:lnTo>
                <a:lnTo>
                  <a:pt x="460624" y="5280736"/>
                </a:lnTo>
                <a:lnTo>
                  <a:pt x="459701" y="5291079"/>
                </a:lnTo>
                <a:lnTo>
                  <a:pt x="459332" y="5296499"/>
                </a:lnTo>
                <a:lnTo>
                  <a:pt x="459147" y="5301915"/>
                </a:lnTo>
                <a:lnTo>
                  <a:pt x="459147" y="5307825"/>
                </a:lnTo>
                <a:lnTo>
                  <a:pt x="459332" y="5313244"/>
                </a:lnTo>
                <a:lnTo>
                  <a:pt x="459701" y="5319648"/>
                </a:lnTo>
                <a:close/>
                <a:moveTo>
                  <a:pt x="462201" y="5505231"/>
                </a:moveTo>
                <a:lnTo>
                  <a:pt x="459873" y="5493371"/>
                </a:lnTo>
                <a:lnTo>
                  <a:pt x="457545" y="5481019"/>
                </a:lnTo>
                <a:lnTo>
                  <a:pt x="453277" y="5455326"/>
                </a:lnTo>
                <a:lnTo>
                  <a:pt x="449396" y="5428645"/>
                </a:lnTo>
                <a:lnTo>
                  <a:pt x="445708" y="5400974"/>
                </a:lnTo>
                <a:lnTo>
                  <a:pt x="442604" y="5372809"/>
                </a:lnTo>
                <a:lnTo>
                  <a:pt x="439305" y="5344153"/>
                </a:lnTo>
                <a:lnTo>
                  <a:pt x="436783" y="5315493"/>
                </a:lnTo>
                <a:lnTo>
                  <a:pt x="434065" y="5286834"/>
                </a:lnTo>
                <a:lnTo>
                  <a:pt x="435618" y="5288318"/>
                </a:lnTo>
                <a:lnTo>
                  <a:pt x="436978" y="5290295"/>
                </a:lnTo>
                <a:lnTo>
                  <a:pt x="438337" y="5291777"/>
                </a:lnTo>
                <a:lnTo>
                  <a:pt x="439305" y="5294742"/>
                </a:lnTo>
                <a:lnTo>
                  <a:pt x="440469" y="5297707"/>
                </a:lnTo>
                <a:lnTo>
                  <a:pt x="441440" y="5300176"/>
                </a:lnTo>
                <a:lnTo>
                  <a:pt x="443187" y="5307589"/>
                </a:lnTo>
                <a:lnTo>
                  <a:pt x="444739" y="5315493"/>
                </a:lnTo>
                <a:lnTo>
                  <a:pt x="446096" y="5324882"/>
                </a:lnTo>
                <a:lnTo>
                  <a:pt x="447260" y="5334268"/>
                </a:lnTo>
                <a:lnTo>
                  <a:pt x="448037" y="5344647"/>
                </a:lnTo>
                <a:lnTo>
                  <a:pt x="449784" y="5366386"/>
                </a:lnTo>
                <a:lnTo>
                  <a:pt x="451724" y="5388126"/>
                </a:lnTo>
                <a:lnTo>
                  <a:pt x="452694" y="5399492"/>
                </a:lnTo>
                <a:lnTo>
                  <a:pt x="453859" y="5410361"/>
                </a:lnTo>
                <a:lnTo>
                  <a:pt x="455216" y="5420737"/>
                </a:lnTo>
                <a:lnTo>
                  <a:pt x="456963" y="5430126"/>
                </a:lnTo>
                <a:lnTo>
                  <a:pt x="458128" y="5435560"/>
                </a:lnTo>
                <a:lnTo>
                  <a:pt x="459486" y="5440009"/>
                </a:lnTo>
                <a:lnTo>
                  <a:pt x="460844" y="5443961"/>
                </a:lnTo>
                <a:lnTo>
                  <a:pt x="462201" y="5447420"/>
                </a:lnTo>
                <a:lnTo>
                  <a:pt x="463561" y="5450385"/>
                </a:lnTo>
                <a:lnTo>
                  <a:pt x="464725" y="5452856"/>
                </a:lnTo>
                <a:lnTo>
                  <a:pt x="467635" y="5456313"/>
                </a:lnTo>
                <a:lnTo>
                  <a:pt x="470350" y="5459278"/>
                </a:lnTo>
                <a:lnTo>
                  <a:pt x="473262" y="5461256"/>
                </a:lnTo>
                <a:lnTo>
                  <a:pt x="476171" y="5462737"/>
                </a:lnTo>
                <a:lnTo>
                  <a:pt x="478888" y="5464219"/>
                </a:lnTo>
                <a:lnTo>
                  <a:pt x="479471" y="5469161"/>
                </a:lnTo>
                <a:lnTo>
                  <a:pt x="479858" y="5473114"/>
                </a:lnTo>
                <a:lnTo>
                  <a:pt x="479858" y="5475583"/>
                </a:lnTo>
                <a:lnTo>
                  <a:pt x="479275" y="5478054"/>
                </a:lnTo>
                <a:lnTo>
                  <a:pt x="478500" y="5479537"/>
                </a:lnTo>
                <a:lnTo>
                  <a:pt x="477531" y="5480525"/>
                </a:lnTo>
                <a:lnTo>
                  <a:pt x="476366" y="5481019"/>
                </a:lnTo>
                <a:lnTo>
                  <a:pt x="475008" y="5480525"/>
                </a:lnTo>
                <a:lnTo>
                  <a:pt x="473649" y="5479044"/>
                </a:lnTo>
                <a:lnTo>
                  <a:pt x="472486" y="5477560"/>
                </a:lnTo>
                <a:lnTo>
                  <a:pt x="471127" y="5475089"/>
                </a:lnTo>
                <a:lnTo>
                  <a:pt x="469768" y="5473114"/>
                </a:lnTo>
                <a:lnTo>
                  <a:pt x="468605" y="5469655"/>
                </a:lnTo>
                <a:lnTo>
                  <a:pt x="467635" y="5465702"/>
                </a:lnTo>
                <a:lnTo>
                  <a:pt x="466858" y="5461749"/>
                </a:lnTo>
                <a:lnTo>
                  <a:pt x="466471" y="5456809"/>
                </a:lnTo>
                <a:lnTo>
                  <a:pt x="465694" y="5459772"/>
                </a:lnTo>
                <a:lnTo>
                  <a:pt x="465500" y="5462737"/>
                </a:lnTo>
                <a:lnTo>
                  <a:pt x="465500" y="5466196"/>
                </a:lnTo>
                <a:lnTo>
                  <a:pt x="465694" y="5470149"/>
                </a:lnTo>
                <a:lnTo>
                  <a:pt x="466858" y="5477560"/>
                </a:lnTo>
                <a:lnTo>
                  <a:pt x="468023" y="5485467"/>
                </a:lnTo>
                <a:lnTo>
                  <a:pt x="468410" y="5489418"/>
                </a:lnTo>
                <a:lnTo>
                  <a:pt x="468605" y="5492877"/>
                </a:lnTo>
                <a:lnTo>
                  <a:pt x="468605" y="5496336"/>
                </a:lnTo>
                <a:lnTo>
                  <a:pt x="468218" y="5499301"/>
                </a:lnTo>
                <a:lnTo>
                  <a:pt x="467440" y="5501278"/>
                </a:lnTo>
                <a:lnTo>
                  <a:pt x="466471" y="5503747"/>
                </a:lnTo>
                <a:lnTo>
                  <a:pt x="464528" y="5504737"/>
                </a:lnTo>
                <a:close/>
                <a:moveTo>
                  <a:pt x="496176" y="5567275"/>
                </a:moveTo>
                <a:lnTo>
                  <a:pt x="494290" y="5567275"/>
                </a:lnTo>
                <a:lnTo>
                  <a:pt x="492218" y="5566752"/>
                </a:lnTo>
                <a:lnTo>
                  <a:pt x="490523" y="5565709"/>
                </a:lnTo>
                <a:lnTo>
                  <a:pt x="488640" y="5563618"/>
                </a:lnTo>
                <a:lnTo>
                  <a:pt x="485059" y="5559438"/>
                </a:lnTo>
                <a:lnTo>
                  <a:pt x="481482" y="5553690"/>
                </a:lnTo>
                <a:lnTo>
                  <a:pt x="474134" y="5541673"/>
                </a:lnTo>
                <a:lnTo>
                  <a:pt x="476772" y="5541673"/>
                </a:lnTo>
                <a:lnTo>
                  <a:pt x="479033" y="5541152"/>
                </a:lnTo>
                <a:lnTo>
                  <a:pt x="482988" y="5539583"/>
                </a:lnTo>
                <a:lnTo>
                  <a:pt x="486001" y="5538016"/>
                </a:lnTo>
                <a:lnTo>
                  <a:pt x="489016" y="5537493"/>
                </a:lnTo>
                <a:lnTo>
                  <a:pt x="490334" y="5537493"/>
                </a:lnTo>
                <a:lnTo>
                  <a:pt x="491841" y="5538016"/>
                </a:lnTo>
                <a:lnTo>
                  <a:pt x="493348" y="5539061"/>
                </a:lnTo>
                <a:lnTo>
                  <a:pt x="495043" y="5541673"/>
                </a:lnTo>
                <a:lnTo>
                  <a:pt x="496738" y="5544285"/>
                </a:lnTo>
                <a:lnTo>
                  <a:pt x="498999" y="5548466"/>
                </a:lnTo>
                <a:lnTo>
                  <a:pt x="501072" y="5554214"/>
                </a:lnTo>
                <a:lnTo>
                  <a:pt x="503709" y="5560483"/>
                </a:lnTo>
                <a:lnTo>
                  <a:pt x="501825" y="5563618"/>
                </a:lnTo>
                <a:lnTo>
                  <a:pt x="499940" y="5565709"/>
                </a:lnTo>
                <a:lnTo>
                  <a:pt x="497869" y="5566752"/>
                </a:lnTo>
                <a:close/>
                <a:moveTo>
                  <a:pt x="771379" y="5711218"/>
                </a:moveTo>
                <a:lnTo>
                  <a:pt x="769832" y="5711218"/>
                </a:lnTo>
                <a:lnTo>
                  <a:pt x="768477" y="5711218"/>
                </a:lnTo>
                <a:lnTo>
                  <a:pt x="767124" y="5710718"/>
                </a:lnTo>
                <a:lnTo>
                  <a:pt x="764223" y="5708223"/>
                </a:lnTo>
                <a:lnTo>
                  <a:pt x="761709" y="5705230"/>
                </a:lnTo>
                <a:lnTo>
                  <a:pt x="759002" y="5703233"/>
                </a:lnTo>
                <a:lnTo>
                  <a:pt x="756101" y="5700736"/>
                </a:lnTo>
                <a:lnTo>
                  <a:pt x="754748" y="5700236"/>
                </a:lnTo>
                <a:lnTo>
                  <a:pt x="753396" y="5700236"/>
                </a:lnTo>
                <a:lnTo>
                  <a:pt x="751847" y="5700236"/>
                </a:lnTo>
                <a:lnTo>
                  <a:pt x="750494" y="5700736"/>
                </a:lnTo>
                <a:lnTo>
                  <a:pt x="752234" y="5695248"/>
                </a:lnTo>
                <a:lnTo>
                  <a:pt x="754363" y="5687761"/>
                </a:lnTo>
                <a:lnTo>
                  <a:pt x="756296" y="5678279"/>
                </a:lnTo>
                <a:lnTo>
                  <a:pt x="757262" y="5673787"/>
                </a:lnTo>
                <a:lnTo>
                  <a:pt x="757648" y="5669795"/>
                </a:lnTo>
                <a:lnTo>
                  <a:pt x="758036" y="5665303"/>
                </a:lnTo>
                <a:lnTo>
                  <a:pt x="758036" y="5661311"/>
                </a:lnTo>
                <a:lnTo>
                  <a:pt x="757843" y="5657818"/>
                </a:lnTo>
                <a:lnTo>
                  <a:pt x="756874" y="5654823"/>
                </a:lnTo>
                <a:lnTo>
                  <a:pt x="756490" y="5653826"/>
                </a:lnTo>
                <a:lnTo>
                  <a:pt x="755909" y="5653328"/>
                </a:lnTo>
                <a:lnTo>
                  <a:pt x="754168" y="5651331"/>
                </a:lnTo>
                <a:lnTo>
                  <a:pt x="751653" y="5650833"/>
                </a:lnTo>
                <a:lnTo>
                  <a:pt x="748559" y="5651331"/>
                </a:lnTo>
                <a:lnTo>
                  <a:pt x="747981" y="5644344"/>
                </a:lnTo>
                <a:lnTo>
                  <a:pt x="747398" y="5637357"/>
                </a:lnTo>
                <a:lnTo>
                  <a:pt x="746820" y="5633366"/>
                </a:lnTo>
                <a:lnTo>
                  <a:pt x="746047" y="5629372"/>
                </a:lnTo>
                <a:lnTo>
                  <a:pt x="745272" y="5625380"/>
                </a:lnTo>
                <a:lnTo>
                  <a:pt x="744112" y="5621387"/>
                </a:lnTo>
                <a:lnTo>
                  <a:pt x="745658" y="5619890"/>
                </a:lnTo>
                <a:lnTo>
                  <a:pt x="747013" y="5619390"/>
                </a:lnTo>
                <a:lnTo>
                  <a:pt x="748367" y="5619390"/>
                </a:lnTo>
                <a:lnTo>
                  <a:pt x="749721" y="5619890"/>
                </a:lnTo>
                <a:lnTo>
                  <a:pt x="750881" y="5621387"/>
                </a:lnTo>
                <a:lnTo>
                  <a:pt x="752042" y="5622385"/>
                </a:lnTo>
                <a:lnTo>
                  <a:pt x="753201" y="5623882"/>
                </a:lnTo>
                <a:lnTo>
                  <a:pt x="754363" y="5626377"/>
                </a:lnTo>
                <a:lnTo>
                  <a:pt x="756296" y="5631369"/>
                </a:lnTo>
                <a:lnTo>
                  <a:pt x="758229" y="5637856"/>
                </a:lnTo>
                <a:lnTo>
                  <a:pt x="759775" y="5644843"/>
                </a:lnTo>
                <a:lnTo>
                  <a:pt x="761709" y="5652828"/>
                </a:lnTo>
                <a:lnTo>
                  <a:pt x="764611" y="5669297"/>
                </a:lnTo>
                <a:lnTo>
                  <a:pt x="767124" y="5685267"/>
                </a:lnTo>
                <a:lnTo>
                  <a:pt x="768477" y="5692753"/>
                </a:lnTo>
                <a:lnTo>
                  <a:pt x="769832" y="5699738"/>
                </a:lnTo>
                <a:lnTo>
                  <a:pt x="771185" y="5705230"/>
                </a:lnTo>
                <a:lnTo>
                  <a:pt x="772731" y="5710218"/>
                </a:lnTo>
                <a:close/>
                <a:moveTo>
                  <a:pt x="725606" y="5750925"/>
                </a:moveTo>
                <a:lnTo>
                  <a:pt x="725224" y="5749931"/>
                </a:lnTo>
                <a:lnTo>
                  <a:pt x="724270" y="5748940"/>
                </a:lnTo>
                <a:lnTo>
                  <a:pt x="722170" y="5744473"/>
                </a:lnTo>
                <a:lnTo>
                  <a:pt x="719500" y="5738020"/>
                </a:lnTo>
                <a:lnTo>
                  <a:pt x="718164" y="5734545"/>
                </a:lnTo>
                <a:lnTo>
                  <a:pt x="717020" y="5730574"/>
                </a:lnTo>
                <a:lnTo>
                  <a:pt x="715874" y="5726106"/>
                </a:lnTo>
                <a:lnTo>
                  <a:pt x="715302" y="5722136"/>
                </a:lnTo>
                <a:lnTo>
                  <a:pt x="714920" y="5717669"/>
                </a:lnTo>
                <a:lnTo>
                  <a:pt x="714539" y="5713203"/>
                </a:lnTo>
                <a:lnTo>
                  <a:pt x="714920" y="5708737"/>
                </a:lnTo>
                <a:lnTo>
                  <a:pt x="715684" y="5704268"/>
                </a:lnTo>
                <a:lnTo>
                  <a:pt x="717020" y="5700298"/>
                </a:lnTo>
                <a:lnTo>
                  <a:pt x="718736" y="5696327"/>
                </a:lnTo>
                <a:lnTo>
                  <a:pt x="720644" y="5701289"/>
                </a:lnTo>
                <a:lnTo>
                  <a:pt x="721789" y="5705260"/>
                </a:lnTo>
                <a:lnTo>
                  <a:pt x="722934" y="5709230"/>
                </a:lnTo>
                <a:lnTo>
                  <a:pt x="724079" y="5713203"/>
                </a:lnTo>
                <a:lnTo>
                  <a:pt x="724651" y="5716678"/>
                </a:lnTo>
                <a:lnTo>
                  <a:pt x="725224" y="5719655"/>
                </a:lnTo>
                <a:lnTo>
                  <a:pt x="725796" y="5726106"/>
                </a:lnTo>
                <a:lnTo>
                  <a:pt x="725986" y="5732560"/>
                </a:lnTo>
                <a:lnTo>
                  <a:pt x="725986" y="5738517"/>
                </a:lnTo>
                <a:lnTo>
                  <a:pt x="725796" y="5744473"/>
                </a:lnTo>
                <a:close/>
                <a:moveTo>
                  <a:pt x="612271" y="5879977"/>
                </a:moveTo>
                <a:lnTo>
                  <a:pt x="612081" y="5872922"/>
                </a:lnTo>
                <a:lnTo>
                  <a:pt x="611510" y="5867381"/>
                </a:lnTo>
                <a:lnTo>
                  <a:pt x="610555" y="5862343"/>
                </a:lnTo>
                <a:lnTo>
                  <a:pt x="609793" y="5859321"/>
                </a:lnTo>
                <a:lnTo>
                  <a:pt x="609029" y="5857808"/>
                </a:lnTo>
                <a:lnTo>
                  <a:pt x="608074" y="5856800"/>
                </a:lnTo>
                <a:lnTo>
                  <a:pt x="607502" y="5855793"/>
                </a:lnTo>
                <a:lnTo>
                  <a:pt x="606548" y="5855793"/>
                </a:lnTo>
                <a:lnTo>
                  <a:pt x="604639" y="5855793"/>
                </a:lnTo>
                <a:lnTo>
                  <a:pt x="602541" y="5856800"/>
                </a:lnTo>
                <a:lnTo>
                  <a:pt x="602159" y="5853276"/>
                </a:lnTo>
                <a:lnTo>
                  <a:pt x="601968" y="5850251"/>
                </a:lnTo>
                <a:lnTo>
                  <a:pt x="602159" y="5846725"/>
                </a:lnTo>
                <a:lnTo>
                  <a:pt x="602541" y="5844204"/>
                </a:lnTo>
                <a:lnTo>
                  <a:pt x="603303" y="5838159"/>
                </a:lnTo>
                <a:lnTo>
                  <a:pt x="604450" y="5833122"/>
                </a:lnTo>
                <a:lnTo>
                  <a:pt x="605784" y="5828084"/>
                </a:lnTo>
                <a:lnTo>
                  <a:pt x="607311" y="5822541"/>
                </a:lnTo>
                <a:lnTo>
                  <a:pt x="608838" y="5818005"/>
                </a:lnTo>
                <a:lnTo>
                  <a:pt x="610173" y="5812968"/>
                </a:lnTo>
                <a:lnTo>
                  <a:pt x="613036" y="5831107"/>
                </a:lnTo>
                <a:lnTo>
                  <a:pt x="614369" y="5840680"/>
                </a:lnTo>
                <a:lnTo>
                  <a:pt x="614943" y="5849242"/>
                </a:lnTo>
                <a:lnTo>
                  <a:pt x="615323" y="5857808"/>
                </a:lnTo>
                <a:lnTo>
                  <a:pt x="615323" y="5861838"/>
                </a:lnTo>
                <a:lnTo>
                  <a:pt x="615134" y="5865868"/>
                </a:lnTo>
                <a:lnTo>
                  <a:pt x="614753" y="5869396"/>
                </a:lnTo>
                <a:lnTo>
                  <a:pt x="614181" y="5872922"/>
                </a:lnTo>
                <a:lnTo>
                  <a:pt x="613417" y="5876448"/>
                </a:lnTo>
                <a:close/>
                <a:moveTo>
                  <a:pt x="740318" y="5969319"/>
                </a:moveTo>
                <a:lnTo>
                  <a:pt x="739160" y="5964756"/>
                </a:lnTo>
                <a:lnTo>
                  <a:pt x="738581" y="5959686"/>
                </a:lnTo>
                <a:lnTo>
                  <a:pt x="738388" y="5955123"/>
                </a:lnTo>
                <a:lnTo>
                  <a:pt x="738581" y="5951067"/>
                </a:lnTo>
                <a:lnTo>
                  <a:pt x="738967" y="5946504"/>
                </a:lnTo>
                <a:lnTo>
                  <a:pt x="739932" y="5941940"/>
                </a:lnTo>
                <a:lnTo>
                  <a:pt x="741090" y="5938898"/>
                </a:lnTo>
                <a:lnTo>
                  <a:pt x="742246" y="5934842"/>
                </a:lnTo>
                <a:lnTo>
                  <a:pt x="743790" y="5931800"/>
                </a:lnTo>
                <a:lnTo>
                  <a:pt x="745528" y="5928757"/>
                </a:lnTo>
                <a:lnTo>
                  <a:pt x="747069" y="5926223"/>
                </a:lnTo>
                <a:lnTo>
                  <a:pt x="748808" y="5924701"/>
                </a:lnTo>
                <a:lnTo>
                  <a:pt x="750543" y="5923686"/>
                </a:lnTo>
                <a:lnTo>
                  <a:pt x="752089" y="5923180"/>
                </a:lnTo>
                <a:lnTo>
                  <a:pt x="753631" y="5922165"/>
                </a:lnTo>
                <a:lnTo>
                  <a:pt x="754982" y="5923180"/>
                </a:lnTo>
                <a:lnTo>
                  <a:pt x="755368" y="5929265"/>
                </a:lnTo>
                <a:lnTo>
                  <a:pt x="755559" y="5934842"/>
                </a:lnTo>
                <a:lnTo>
                  <a:pt x="755559" y="5938898"/>
                </a:lnTo>
                <a:lnTo>
                  <a:pt x="755368" y="5941940"/>
                </a:lnTo>
                <a:lnTo>
                  <a:pt x="754789" y="5944982"/>
                </a:lnTo>
                <a:lnTo>
                  <a:pt x="754018" y="5947517"/>
                </a:lnTo>
                <a:lnTo>
                  <a:pt x="753244" y="5949038"/>
                </a:lnTo>
                <a:lnTo>
                  <a:pt x="752089" y="5950559"/>
                </a:lnTo>
                <a:lnTo>
                  <a:pt x="749579" y="5953096"/>
                </a:lnTo>
                <a:lnTo>
                  <a:pt x="746685" y="5956644"/>
                </a:lnTo>
                <a:lnTo>
                  <a:pt x="745141" y="5959181"/>
                </a:lnTo>
                <a:lnTo>
                  <a:pt x="743599" y="5961208"/>
                </a:lnTo>
                <a:lnTo>
                  <a:pt x="741861" y="5964756"/>
                </a:lnTo>
                <a:close/>
                <a:moveTo>
                  <a:pt x="816363" y="6197642"/>
                </a:moveTo>
                <a:lnTo>
                  <a:pt x="815186" y="6197642"/>
                </a:lnTo>
                <a:lnTo>
                  <a:pt x="814007" y="6197146"/>
                </a:lnTo>
                <a:lnTo>
                  <a:pt x="813024" y="6196152"/>
                </a:lnTo>
                <a:lnTo>
                  <a:pt x="811845" y="6193671"/>
                </a:lnTo>
                <a:lnTo>
                  <a:pt x="809489" y="6189701"/>
                </a:lnTo>
                <a:lnTo>
                  <a:pt x="807329" y="6185728"/>
                </a:lnTo>
                <a:lnTo>
                  <a:pt x="805954" y="6184241"/>
                </a:lnTo>
                <a:lnTo>
                  <a:pt x="804774" y="6183249"/>
                </a:lnTo>
                <a:lnTo>
                  <a:pt x="803989" y="6184241"/>
                </a:lnTo>
                <a:lnTo>
                  <a:pt x="802812" y="6185234"/>
                </a:lnTo>
                <a:lnTo>
                  <a:pt x="801633" y="6187220"/>
                </a:lnTo>
                <a:lnTo>
                  <a:pt x="800848" y="6191188"/>
                </a:lnTo>
                <a:lnTo>
                  <a:pt x="799865" y="6187220"/>
                </a:lnTo>
                <a:lnTo>
                  <a:pt x="799275" y="6183249"/>
                </a:lnTo>
                <a:lnTo>
                  <a:pt x="798687" y="6179773"/>
                </a:lnTo>
                <a:lnTo>
                  <a:pt x="798490" y="6176796"/>
                </a:lnTo>
                <a:lnTo>
                  <a:pt x="798490" y="6174313"/>
                </a:lnTo>
                <a:lnTo>
                  <a:pt x="798490" y="6171336"/>
                </a:lnTo>
                <a:lnTo>
                  <a:pt x="798687" y="6169846"/>
                </a:lnTo>
                <a:lnTo>
                  <a:pt x="799275" y="6167365"/>
                </a:lnTo>
                <a:lnTo>
                  <a:pt x="799668" y="6166372"/>
                </a:lnTo>
                <a:lnTo>
                  <a:pt x="800258" y="6165380"/>
                </a:lnTo>
                <a:lnTo>
                  <a:pt x="801239" y="6163888"/>
                </a:lnTo>
                <a:lnTo>
                  <a:pt x="801829" y="6163395"/>
                </a:lnTo>
                <a:lnTo>
                  <a:pt x="803989" y="6162897"/>
                </a:lnTo>
                <a:lnTo>
                  <a:pt x="806149" y="6163395"/>
                </a:lnTo>
                <a:lnTo>
                  <a:pt x="808506" y="6165380"/>
                </a:lnTo>
                <a:lnTo>
                  <a:pt x="810667" y="6167365"/>
                </a:lnTo>
                <a:lnTo>
                  <a:pt x="812828" y="6170342"/>
                </a:lnTo>
                <a:lnTo>
                  <a:pt x="814792" y="6174313"/>
                </a:lnTo>
                <a:lnTo>
                  <a:pt x="816363" y="6178285"/>
                </a:lnTo>
                <a:lnTo>
                  <a:pt x="817738" y="6182751"/>
                </a:lnTo>
                <a:lnTo>
                  <a:pt x="818130" y="6185728"/>
                </a:lnTo>
                <a:lnTo>
                  <a:pt x="818327" y="6188211"/>
                </a:lnTo>
                <a:lnTo>
                  <a:pt x="818525" y="6190692"/>
                </a:lnTo>
                <a:lnTo>
                  <a:pt x="818525" y="6193671"/>
                </a:lnTo>
                <a:lnTo>
                  <a:pt x="817542" y="6196152"/>
                </a:lnTo>
                <a:close/>
                <a:moveTo>
                  <a:pt x="839703" y="6259685"/>
                </a:moveTo>
                <a:lnTo>
                  <a:pt x="838557" y="6259685"/>
                </a:lnTo>
                <a:lnTo>
                  <a:pt x="837222" y="6258691"/>
                </a:lnTo>
                <a:lnTo>
                  <a:pt x="836078" y="6257699"/>
                </a:lnTo>
                <a:lnTo>
                  <a:pt x="834742" y="6255714"/>
                </a:lnTo>
                <a:lnTo>
                  <a:pt x="832070" y="6250750"/>
                </a:lnTo>
                <a:lnTo>
                  <a:pt x="829399" y="6244794"/>
                </a:lnTo>
                <a:lnTo>
                  <a:pt x="824057" y="6231889"/>
                </a:lnTo>
                <a:lnTo>
                  <a:pt x="821577" y="6225933"/>
                </a:lnTo>
                <a:lnTo>
                  <a:pt x="820240" y="6223948"/>
                </a:lnTo>
                <a:lnTo>
                  <a:pt x="818906" y="6221961"/>
                </a:lnTo>
                <a:lnTo>
                  <a:pt x="820813" y="6217494"/>
                </a:lnTo>
                <a:lnTo>
                  <a:pt x="822530" y="6211539"/>
                </a:lnTo>
                <a:lnTo>
                  <a:pt x="824057" y="6204591"/>
                </a:lnTo>
                <a:lnTo>
                  <a:pt x="825392" y="6196648"/>
                </a:lnTo>
                <a:lnTo>
                  <a:pt x="826727" y="6187714"/>
                </a:lnTo>
                <a:lnTo>
                  <a:pt x="827683" y="6178283"/>
                </a:lnTo>
                <a:lnTo>
                  <a:pt x="828254" y="6168355"/>
                </a:lnTo>
                <a:lnTo>
                  <a:pt x="828445" y="6158429"/>
                </a:lnTo>
                <a:lnTo>
                  <a:pt x="828445" y="6148006"/>
                </a:lnTo>
                <a:lnTo>
                  <a:pt x="828065" y="6137582"/>
                </a:lnTo>
                <a:lnTo>
                  <a:pt x="827300" y="6127656"/>
                </a:lnTo>
                <a:lnTo>
                  <a:pt x="826155" y="6117728"/>
                </a:lnTo>
                <a:lnTo>
                  <a:pt x="825203" y="6112766"/>
                </a:lnTo>
                <a:lnTo>
                  <a:pt x="824057" y="6108299"/>
                </a:lnTo>
                <a:lnTo>
                  <a:pt x="823102" y="6103335"/>
                </a:lnTo>
                <a:lnTo>
                  <a:pt x="821958" y="6099363"/>
                </a:lnTo>
                <a:lnTo>
                  <a:pt x="820622" y="6095392"/>
                </a:lnTo>
                <a:lnTo>
                  <a:pt x="819096" y="6091422"/>
                </a:lnTo>
                <a:lnTo>
                  <a:pt x="817379" y="6087451"/>
                </a:lnTo>
                <a:lnTo>
                  <a:pt x="815661" y="6083976"/>
                </a:lnTo>
                <a:lnTo>
                  <a:pt x="817569" y="6080006"/>
                </a:lnTo>
                <a:lnTo>
                  <a:pt x="819287" y="6078021"/>
                </a:lnTo>
                <a:lnTo>
                  <a:pt x="820813" y="6076033"/>
                </a:lnTo>
                <a:lnTo>
                  <a:pt x="821958" y="6076033"/>
                </a:lnTo>
                <a:lnTo>
                  <a:pt x="823102" y="6076531"/>
                </a:lnTo>
                <a:lnTo>
                  <a:pt x="824057" y="6078516"/>
                </a:lnTo>
                <a:lnTo>
                  <a:pt x="825013" y="6080502"/>
                </a:lnTo>
                <a:lnTo>
                  <a:pt x="825964" y="6083976"/>
                </a:lnTo>
                <a:lnTo>
                  <a:pt x="827683" y="6091917"/>
                </a:lnTo>
                <a:lnTo>
                  <a:pt x="829588" y="6101348"/>
                </a:lnTo>
                <a:lnTo>
                  <a:pt x="830926" y="6106312"/>
                </a:lnTo>
                <a:lnTo>
                  <a:pt x="832453" y="6112270"/>
                </a:lnTo>
                <a:lnTo>
                  <a:pt x="834170" y="6117232"/>
                </a:lnTo>
                <a:lnTo>
                  <a:pt x="836267" y="6122196"/>
                </a:lnTo>
                <a:lnTo>
                  <a:pt x="834933" y="6124677"/>
                </a:lnTo>
                <a:lnTo>
                  <a:pt x="834170" y="6126662"/>
                </a:lnTo>
                <a:lnTo>
                  <a:pt x="833596" y="6129641"/>
                </a:lnTo>
                <a:lnTo>
                  <a:pt x="833215" y="6132618"/>
                </a:lnTo>
                <a:lnTo>
                  <a:pt x="833215" y="6135597"/>
                </a:lnTo>
                <a:lnTo>
                  <a:pt x="833215" y="6138080"/>
                </a:lnTo>
                <a:lnTo>
                  <a:pt x="833406" y="6141057"/>
                </a:lnTo>
                <a:lnTo>
                  <a:pt x="833789" y="6144532"/>
                </a:lnTo>
                <a:lnTo>
                  <a:pt x="834933" y="6150983"/>
                </a:lnTo>
                <a:lnTo>
                  <a:pt x="836458" y="6157933"/>
                </a:lnTo>
                <a:lnTo>
                  <a:pt x="839703" y="6171334"/>
                </a:lnTo>
                <a:lnTo>
                  <a:pt x="838176" y="6171831"/>
                </a:lnTo>
                <a:lnTo>
                  <a:pt x="836649" y="6172325"/>
                </a:lnTo>
                <a:lnTo>
                  <a:pt x="835314" y="6173817"/>
                </a:lnTo>
                <a:lnTo>
                  <a:pt x="834360" y="6174810"/>
                </a:lnTo>
                <a:lnTo>
                  <a:pt x="833596" y="6176298"/>
                </a:lnTo>
                <a:lnTo>
                  <a:pt x="832833" y="6178283"/>
                </a:lnTo>
                <a:lnTo>
                  <a:pt x="832453" y="6179773"/>
                </a:lnTo>
                <a:lnTo>
                  <a:pt x="832261" y="6182254"/>
                </a:lnTo>
                <a:lnTo>
                  <a:pt x="832261" y="6184737"/>
                </a:lnTo>
                <a:lnTo>
                  <a:pt x="832261" y="6187218"/>
                </a:lnTo>
                <a:lnTo>
                  <a:pt x="832453" y="6192678"/>
                </a:lnTo>
                <a:lnTo>
                  <a:pt x="833406" y="6198633"/>
                </a:lnTo>
                <a:lnTo>
                  <a:pt x="834170" y="6205583"/>
                </a:lnTo>
                <a:lnTo>
                  <a:pt x="836842" y="6219482"/>
                </a:lnTo>
                <a:lnTo>
                  <a:pt x="837985" y="6226925"/>
                </a:lnTo>
                <a:lnTo>
                  <a:pt x="839130" y="6233378"/>
                </a:lnTo>
                <a:lnTo>
                  <a:pt x="839894" y="6240328"/>
                </a:lnTo>
                <a:lnTo>
                  <a:pt x="840467" y="6247275"/>
                </a:lnTo>
                <a:lnTo>
                  <a:pt x="840467" y="6250750"/>
                </a:lnTo>
                <a:lnTo>
                  <a:pt x="840467" y="6253727"/>
                </a:lnTo>
                <a:lnTo>
                  <a:pt x="840083" y="6256706"/>
                </a:lnTo>
                <a:close/>
                <a:moveTo>
                  <a:pt x="760559" y="6512824"/>
                </a:moveTo>
                <a:lnTo>
                  <a:pt x="759232" y="6512330"/>
                </a:lnTo>
                <a:lnTo>
                  <a:pt x="757904" y="6511341"/>
                </a:lnTo>
                <a:lnTo>
                  <a:pt x="756574" y="6510351"/>
                </a:lnTo>
                <a:lnTo>
                  <a:pt x="755246" y="6508865"/>
                </a:lnTo>
                <a:lnTo>
                  <a:pt x="752397" y="6504909"/>
                </a:lnTo>
                <a:lnTo>
                  <a:pt x="749933" y="6498971"/>
                </a:lnTo>
                <a:lnTo>
                  <a:pt x="747274" y="6492539"/>
                </a:lnTo>
                <a:lnTo>
                  <a:pt x="744806" y="6485611"/>
                </a:lnTo>
                <a:lnTo>
                  <a:pt x="742340" y="6477202"/>
                </a:lnTo>
                <a:lnTo>
                  <a:pt x="740252" y="6469285"/>
                </a:lnTo>
                <a:lnTo>
                  <a:pt x="738544" y="6460876"/>
                </a:lnTo>
                <a:lnTo>
                  <a:pt x="737025" y="6452959"/>
                </a:lnTo>
                <a:lnTo>
                  <a:pt x="735696" y="6444548"/>
                </a:lnTo>
                <a:lnTo>
                  <a:pt x="734749" y="6437126"/>
                </a:lnTo>
                <a:lnTo>
                  <a:pt x="734369" y="6430199"/>
                </a:lnTo>
                <a:lnTo>
                  <a:pt x="737215" y="6429705"/>
                </a:lnTo>
                <a:lnTo>
                  <a:pt x="739112" y="6427726"/>
                </a:lnTo>
                <a:lnTo>
                  <a:pt x="740061" y="6426738"/>
                </a:lnTo>
                <a:lnTo>
                  <a:pt x="740632" y="6425746"/>
                </a:lnTo>
                <a:lnTo>
                  <a:pt x="741202" y="6424759"/>
                </a:lnTo>
                <a:lnTo>
                  <a:pt x="741390" y="6422779"/>
                </a:lnTo>
                <a:lnTo>
                  <a:pt x="741770" y="6419315"/>
                </a:lnTo>
                <a:lnTo>
                  <a:pt x="741580" y="6415358"/>
                </a:lnTo>
                <a:lnTo>
                  <a:pt x="741202" y="6410905"/>
                </a:lnTo>
                <a:lnTo>
                  <a:pt x="740442" y="6405957"/>
                </a:lnTo>
                <a:lnTo>
                  <a:pt x="738352" y="6395073"/>
                </a:lnTo>
                <a:lnTo>
                  <a:pt x="735696" y="6383199"/>
                </a:lnTo>
                <a:lnTo>
                  <a:pt x="733230" y="6371323"/>
                </a:lnTo>
                <a:lnTo>
                  <a:pt x="732472" y="6364893"/>
                </a:lnTo>
                <a:lnTo>
                  <a:pt x="731711" y="6358956"/>
                </a:lnTo>
                <a:lnTo>
                  <a:pt x="738733" y="6380724"/>
                </a:lnTo>
                <a:lnTo>
                  <a:pt x="743858" y="6399032"/>
                </a:lnTo>
                <a:lnTo>
                  <a:pt x="748224" y="6414862"/>
                </a:lnTo>
                <a:lnTo>
                  <a:pt x="752019" y="6429705"/>
                </a:lnTo>
                <a:lnTo>
                  <a:pt x="755436" y="6445044"/>
                </a:lnTo>
                <a:lnTo>
                  <a:pt x="759042" y="6461370"/>
                </a:lnTo>
                <a:lnTo>
                  <a:pt x="767963" y="6503423"/>
                </a:lnTo>
                <a:lnTo>
                  <a:pt x="766634" y="6506392"/>
                </a:lnTo>
                <a:lnTo>
                  <a:pt x="765495" y="6508865"/>
                </a:lnTo>
                <a:lnTo>
                  <a:pt x="764546" y="6510351"/>
                </a:lnTo>
                <a:lnTo>
                  <a:pt x="763218" y="6511341"/>
                </a:lnTo>
                <a:lnTo>
                  <a:pt x="761888" y="6512330"/>
                </a:lnTo>
                <a:close/>
                <a:moveTo>
                  <a:pt x="1118077" y="6525233"/>
                </a:moveTo>
                <a:lnTo>
                  <a:pt x="1115453" y="6524744"/>
                </a:lnTo>
                <a:lnTo>
                  <a:pt x="1112831" y="6523764"/>
                </a:lnTo>
                <a:lnTo>
                  <a:pt x="1110581" y="6521804"/>
                </a:lnTo>
                <a:lnTo>
                  <a:pt x="1108145" y="6518865"/>
                </a:lnTo>
                <a:lnTo>
                  <a:pt x="1106271" y="6514948"/>
                </a:lnTo>
                <a:lnTo>
                  <a:pt x="1104022" y="6511029"/>
                </a:lnTo>
                <a:lnTo>
                  <a:pt x="1102338" y="6506130"/>
                </a:lnTo>
                <a:lnTo>
                  <a:pt x="1100275" y="6501232"/>
                </a:lnTo>
                <a:lnTo>
                  <a:pt x="1096901" y="6488985"/>
                </a:lnTo>
                <a:lnTo>
                  <a:pt x="1093527" y="6476252"/>
                </a:lnTo>
                <a:lnTo>
                  <a:pt x="1089967" y="6463518"/>
                </a:lnTo>
                <a:lnTo>
                  <a:pt x="1086595" y="6450781"/>
                </a:lnTo>
                <a:lnTo>
                  <a:pt x="1087720" y="6451271"/>
                </a:lnTo>
                <a:lnTo>
                  <a:pt x="1089219" y="6453231"/>
                </a:lnTo>
                <a:lnTo>
                  <a:pt x="1091092" y="6455190"/>
                </a:lnTo>
                <a:lnTo>
                  <a:pt x="1093340" y="6458127"/>
                </a:lnTo>
                <a:lnTo>
                  <a:pt x="1098026" y="6466457"/>
                </a:lnTo>
                <a:lnTo>
                  <a:pt x="1102897" y="6477232"/>
                </a:lnTo>
                <a:lnTo>
                  <a:pt x="1107957" y="6488985"/>
                </a:lnTo>
                <a:lnTo>
                  <a:pt x="1110206" y="6495355"/>
                </a:lnTo>
                <a:lnTo>
                  <a:pt x="1112453" y="6501724"/>
                </a:lnTo>
                <a:lnTo>
                  <a:pt x="1114140" y="6507600"/>
                </a:lnTo>
                <a:lnTo>
                  <a:pt x="1115829" y="6513968"/>
                </a:lnTo>
                <a:lnTo>
                  <a:pt x="1117139" y="6519355"/>
                </a:lnTo>
                <a:close/>
                <a:moveTo>
                  <a:pt x="883622" y="6594721"/>
                </a:moveTo>
                <a:lnTo>
                  <a:pt x="881173" y="6593242"/>
                </a:lnTo>
                <a:lnTo>
                  <a:pt x="879479" y="6590775"/>
                </a:lnTo>
                <a:lnTo>
                  <a:pt x="877784" y="6587812"/>
                </a:lnTo>
                <a:lnTo>
                  <a:pt x="876467" y="6585346"/>
                </a:lnTo>
                <a:lnTo>
                  <a:pt x="875337" y="6581890"/>
                </a:lnTo>
                <a:lnTo>
                  <a:pt x="874583" y="6578437"/>
                </a:lnTo>
                <a:lnTo>
                  <a:pt x="873077" y="6573007"/>
                </a:lnTo>
                <a:lnTo>
                  <a:pt x="872512" y="6571033"/>
                </a:lnTo>
                <a:lnTo>
                  <a:pt x="872135" y="6570045"/>
                </a:lnTo>
                <a:lnTo>
                  <a:pt x="871570" y="6570045"/>
                </a:lnTo>
                <a:lnTo>
                  <a:pt x="871007" y="6571033"/>
                </a:lnTo>
                <a:lnTo>
                  <a:pt x="870629" y="6573007"/>
                </a:lnTo>
                <a:lnTo>
                  <a:pt x="870064" y="6576461"/>
                </a:lnTo>
                <a:lnTo>
                  <a:pt x="868182" y="6589295"/>
                </a:lnTo>
                <a:lnTo>
                  <a:pt x="866674" y="6582877"/>
                </a:lnTo>
                <a:lnTo>
                  <a:pt x="865734" y="6576461"/>
                </a:lnTo>
                <a:lnTo>
                  <a:pt x="864038" y="6564123"/>
                </a:lnTo>
                <a:lnTo>
                  <a:pt x="863098" y="6557708"/>
                </a:lnTo>
                <a:lnTo>
                  <a:pt x="861969" y="6551785"/>
                </a:lnTo>
                <a:lnTo>
                  <a:pt x="860274" y="6544876"/>
                </a:lnTo>
                <a:lnTo>
                  <a:pt x="857637" y="6537966"/>
                </a:lnTo>
                <a:lnTo>
                  <a:pt x="858956" y="6534511"/>
                </a:lnTo>
                <a:lnTo>
                  <a:pt x="860274" y="6532044"/>
                </a:lnTo>
                <a:lnTo>
                  <a:pt x="863098" y="6527110"/>
                </a:lnTo>
                <a:lnTo>
                  <a:pt x="866109" y="6523161"/>
                </a:lnTo>
                <a:lnTo>
                  <a:pt x="869501" y="6519706"/>
                </a:lnTo>
                <a:lnTo>
                  <a:pt x="873077" y="6516745"/>
                </a:lnTo>
                <a:lnTo>
                  <a:pt x="877031" y="6513784"/>
                </a:lnTo>
                <a:lnTo>
                  <a:pt x="885692" y="6507860"/>
                </a:lnTo>
                <a:lnTo>
                  <a:pt x="892657" y="6525628"/>
                </a:lnTo>
                <a:lnTo>
                  <a:pt x="895671" y="6534017"/>
                </a:lnTo>
                <a:lnTo>
                  <a:pt x="897177" y="6538462"/>
                </a:lnTo>
                <a:lnTo>
                  <a:pt x="898307" y="6542407"/>
                </a:lnTo>
                <a:lnTo>
                  <a:pt x="899436" y="6546357"/>
                </a:lnTo>
                <a:lnTo>
                  <a:pt x="900003" y="6550798"/>
                </a:lnTo>
                <a:lnTo>
                  <a:pt x="900568" y="6554747"/>
                </a:lnTo>
                <a:lnTo>
                  <a:pt x="900568" y="6558695"/>
                </a:lnTo>
                <a:lnTo>
                  <a:pt x="900189" y="6562644"/>
                </a:lnTo>
                <a:lnTo>
                  <a:pt x="899626" y="6566099"/>
                </a:lnTo>
                <a:lnTo>
                  <a:pt x="898496" y="6569060"/>
                </a:lnTo>
                <a:lnTo>
                  <a:pt x="896989" y="6572515"/>
                </a:lnTo>
                <a:lnTo>
                  <a:pt x="894354" y="6566591"/>
                </a:lnTo>
                <a:lnTo>
                  <a:pt x="892281" y="6562148"/>
                </a:lnTo>
                <a:lnTo>
                  <a:pt x="890400" y="6559189"/>
                </a:lnTo>
                <a:lnTo>
                  <a:pt x="888893" y="6557708"/>
                </a:lnTo>
                <a:lnTo>
                  <a:pt x="887764" y="6557214"/>
                </a:lnTo>
                <a:lnTo>
                  <a:pt x="886822" y="6558695"/>
                </a:lnTo>
                <a:lnTo>
                  <a:pt x="886069" y="6560175"/>
                </a:lnTo>
                <a:lnTo>
                  <a:pt x="885505" y="6562644"/>
                </a:lnTo>
                <a:lnTo>
                  <a:pt x="885128" y="6566099"/>
                </a:lnTo>
                <a:lnTo>
                  <a:pt x="884939" y="6569060"/>
                </a:lnTo>
                <a:lnTo>
                  <a:pt x="884751" y="6577943"/>
                </a:lnTo>
                <a:lnTo>
                  <a:pt x="884187" y="6586826"/>
                </a:lnTo>
                <a:lnTo>
                  <a:pt x="883997" y="6590775"/>
                </a:lnTo>
                <a:close/>
                <a:moveTo>
                  <a:pt x="1160176" y="6614576"/>
                </a:moveTo>
                <a:lnTo>
                  <a:pt x="1158612" y="6614576"/>
                </a:lnTo>
                <a:lnTo>
                  <a:pt x="1157050" y="6614092"/>
                </a:lnTo>
                <a:lnTo>
                  <a:pt x="1155289" y="6613122"/>
                </a:lnTo>
                <a:lnTo>
                  <a:pt x="1153138" y="6611183"/>
                </a:lnTo>
                <a:lnTo>
                  <a:pt x="1151379" y="6608759"/>
                </a:lnTo>
                <a:lnTo>
                  <a:pt x="1149424" y="6605848"/>
                </a:lnTo>
                <a:lnTo>
                  <a:pt x="1147470" y="6602452"/>
                </a:lnTo>
                <a:lnTo>
                  <a:pt x="1145515" y="6598573"/>
                </a:lnTo>
                <a:lnTo>
                  <a:pt x="1143757" y="6594210"/>
                </a:lnTo>
                <a:lnTo>
                  <a:pt x="1142191" y="6589845"/>
                </a:lnTo>
                <a:lnTo>
                  <a:pt x="1140823" y="6584026"/>
                </a:lnTo>
                <a:lnTo>
                  <a:pt x="1140042" y="6578691"/>
                </a:lnTo>
                <a:lnTo>
                  <a:pt x="1139063" y="6572386"/>
                </a:lnTo>
                <a:lnTo>
                  <a:pt x="1141410" y="6572386"/>
                </a:lnTo>
                <a:lnTo>
                  <a:pt x="1143170" y="6572872"/>
                </a:lnTo>
                <a:lnTo>
                  <a:pt x="1144928" y="6574809"/>
                </a:lnTo>
                <a:lnTo>
                  <a:pt x="1146298" y="6576265"/>
                </a:lnTo>
                <a:lnTo>
                  <a:pt x="1147861" y="6579175"/>
                </a:lnTo>
                <a:lnTo>
                  <a:pt x="1149034" y="6582570"/>
                </a:lnTo>
                <a:lnTo>
                  <a:pt x="1151184" y="6589359"/>
                </a:lnTo>
                <a:lnTo>
                  <a:pt x="1153531" y="6597119"/>
                </a:lnTo>
                <a:lnTo>
                  <a:pt x="1154899" y="6600029"/>
                </a:lnTo>
                <a:lnTo>
                  <a:pt x="1155876" y="6603422"/>
                </a:lnTo>
                <a:lnTo>
                  <a:pt x="1157441" y="6606333"/>
                </a:lnTo>
                <a:lnTo>
                  <a:pt x="1159004" y="6608759"/>
                </a:lnTo>
                <a:lnTo>
                  <a:pt x="1160959" y="6610211"/>
                </a:lnTo>
                <a:lnTo>
                  <a:pt x="1162913" y="6610699"/>
                </a:lnTo>
                <a:lnTo>
                  <a:pt x="1162132" y="6613122"/>
                </a:lnTo>
                <a:lnTo>
                  <a:pt x="1161350" y="6614092"/>
                </a:lnTo>
                <a:close/>
                <a:moveTo>
                  <a:pt x="860127" y="6661730"/>
                </a:moveTo>
                <a:lnTo>
                  <a:pt x="859545" y="6658841"/>
                </a:lnTo>
                <a:lnTo>
                  <a:pt x="859545" y="6655953"/>
                </a:lnTo>
                <a:lnTo>
                  <a:pt x="859545" y="6653063"/>
                </a:lnTo>
                <a:lnTo>
                  <a:pt x="859545" y="6650658"/>
                </a:lnTo>
                <a:lnTo>
                  <a:pt x="860127" y="6648248"/>
                </a:lnTo>
                <a:lnTo>
                  <a:pt x="860321" y="6645358"/>
                </a:lnTo>
                <a:lnTo>
                  <a:pt x="861680" y="6641025"/>
                </a:lnTo>
                <a:lnTo>
                  <a:pt x="863232" y="6637653"/>
                </a:lnTo>
                <a:lnTo>
                  <a:pt x="864979" y="6634284"/>
                </a:lnTo>
                <a:lnTo>
                  <a:pt x="867306" y="6632356"/>
                </a:lnTo>
                <a:lnTo>
                  <a:pt x="869440" y="6630430"/>
                </a:lnTo>
                <a:lnTo>
                  <a:pt x="871769" y="6629466"/>
                </a:lnTo>
                <a:lnTo>
                  <a:pt x="873905" y="6629466"/>
                </a:lnTo>
                <a:lnTo>
                  <a:pt x="876233" y="6629948"/>
                </a:lnTo>
                <a:lnTo>
                  <a:pt x="878172" y="6631874"/>
                </a:lnTo>
                <a:lnTo>
                  <a:pt x="879919" y="6634284"/>
                </a:lnTo>
                <a:lnTo>
                  <a:pt x="880696" y="6636210"/>
                </a:lnTo>
                <a:lnTo>
                  <a:pt x="881277" y="6638135"/>
                </a:lnTo>
                <a:lnTo>
                  <a:pt x="881665" y="6640543"/>
                </a:lnTo>
                <a:lnTo>
                  <a:pt x="882246" y="6643433"/>
                </a:lnTo>
                <a:lnTo>
                  <a:pt x="882441" y="6645840"/>
                </a:lnTo>
                <a:lnTo>
                  <a:pt x="882441" y="6649210"/>
                </a:lnTo>
                <a:lnTo>
                  <a:pt x="881277" y="6652102"/>
                </a:lnTo>
                <a:lnTo>
                  <a:pt x="879919" y="6654509"/>
                </a:lnTo>
                <a:lnTo>
                  <a:pt x="878560" y="6654989"/>
                </a:lnTo>
                <a:lnTo>
                  <a:pt x="877008" y="6655471"/>
                </a:lnTo>
                <a:lnTo>
                  <a:pt x="875651" y="6654989"/>
                </a:lnTo>
                <a:lnTo>
                  <a:pt x="874098" y="6654509"/>
                </a:lnTo>
                <a:lnTo>
                  <a:pt x="870993" y="6652582"/>
                </a:lnTo>
                <a:lnTo>
                  <a:pt x="868083" y="6651138"/>
                </a:lnTo>
                <a:lnTo>
                  <a:pt x="866530" y="6651138"/>
                </a:lnTo>
                <a:lnTo>
                  <a:pt x="865172" y="6651620"/>
                </a:lnTo>
                <a:lnTo>
                  <a:pt x="863815" y="6652582"/>
                </a:lnTo>
                <a:lnTo>
                  <a:pt x="862456" y="6654509"/>
                </a:lnTo>
                <a:lnTo>
                  <a:pt x="861291" y="6657879"/>
                </a:lnTo>
                <a:close/>
                <a:moveTo>
                  <a:pt x="1272157" y="6831203"/>
                </a:moveTo>
                <a:lnTo>
                  <a:pt x="1256049" y="6831203"/>
                </a:lnTo>
                <a:lnTo>
                  <a:pt x="1256327" y="6830293"/>
                </a:lnTo>
                <a:lnTo>
                  <a:pt x="1256702" y="6828316"/>
                </a:lnTo>
                <a:lnTo>
                  <a:pt x="1256889" y="6825353"/>
                </a:lnTo>
                <a:lnTo>
                  <a:pt x="1256889" y="6822883"/>
                </a:lnTo>
                <a:lnTo>
                  <a:pt x="1256702" y="6819427"/>
                </a:lnTo>
                <a:lnTo>
                  <a:pt x="1256139" y="6816955"/>
                </a:lnTo>
                <a:lnTo>
                  <a:pt x="1255389" y="6813007"/>
                </a:lnTo>
                <a:lnTo>
                  <a:pt x="1254078" y="6809548"/>
                </a:lnTo>
                <a:lnTo>
                  <a:pt x="1252577" y="6805597"/>
                </a:lnTo>
                <a:lnTo>
                  <a:pt x="1250890" y="6801153"/>
                </a:lnTo>
                <a:lnTo>
                  <a:pt x="1248452" y="6795720"/>
                </a:lnTo>
                <a:lnTo>
                  <a:pt x="1249577" y="6793745"/>
                </a:lnTo>
                <a:lnTo>
                  <a:pt x="1250515" y="6791770"/>
                </a:lnTo>
                <a:lnTo>
                  <a:pt x="1251264" y="6791276"/>
                </a:lnTo>
                <a:lnTo>
                  <a:pt x="1252202" y="6790780"/>
                </a:lnTo>
                <a:lnTo>
                  <a:pt x="1252952" y="6790780"/>
                </a:lnTo>
                <a:lnTo>
                  <a:pt x="1253703" y="6791276"/>
                </a:lnTo>
                <a:lnTo>
                  <a:pt x="1254453" y="6791770"/>
                </a:lnTo>
                <a:lnTo>
                  <a:pt x="1255202" y="6793745"/>
                </a:lnTo>
                <a:lnTo>
                  <a:pt x="1256514" y="6796706"/>
                </a:lnTo>
                <a:lnTo>
                  <a:pt x="1257827" y="6801153"/>
                </a:lnTo>
                <a:lnTo>
                  <a:pt x="1260077" y="6810042"/>
                </a:lnTo>
                <a:lnTo>
                  <a:pt x="1261202" y="6814486"/>
                </a:lnTo>
                <a:lnTo>
                  <a:pt x="1262326" y="6817945"/>
                </a:lnTo>
                <a:lnTo>
                  <a:pt x="1263639" y="6820414"/>
                </a:lnTo>
                <a:lnTo>
                  <a:pt x="1264202" y="6820906"/>
                </a:lnTo>
                <a:lnTo>
                  <a:pt x="1264952" y="6820906"/>
                </a:lnTo>
                <a:lnTo>
                  <a:pt x="1265513" y="6820414"/>
                </a:lnTo>
                <a:lnTo>
                  <a:pt x="1266451" y="6819427"/>
                </a:lnTo>
                <a:lnTo>
                  <a:pt x="1267013" y="6817945"/>
                </a:lnTo>
                <a:lnTo>
                  <a:pt x="1267951" y="6815476"/>
                </a:lnTo>
                <a:lnTo>
                  <a:pt x="1269638" y="6809054"/>
                </a:lnTo>
                <a:lnTo>
                  <a:pt x="1271325" y="6798683"/>
                </a:lnTo>
                <a:lnTo>
                  <a:pt x="1272263" y="6802140"/>
                </a:lnTo>
                <a:lnTo>
                  <a:pt x="1272826" y="6806093"/>
                </a:lnTo>
                <a:lnTo>
                  <a:pt x="1273013" y="6809548"/>
                </a:lnTo>
                <a:lnTo>
                  <a:pt x="1273201" y="6813007"/>
                </a:lnTo>
                <a:lnTo>
                  <a:pt x="1273576" y="6816955"/>
                </a:lnTo>
                <a:lnTo>
                  <a:pt x="1273201" y="6820414"/>
                </a:lnTo>
                <a:lnTo>
                  <a:pt x="1273013" y="6824365"/>
                </a:lnTo>
                <a:lnTo>
                  <a:pt x="1272638" y="6827822"/>
                </a:lnTo>
                <a:close/>
                <a:moveTo>
                  <a:pt x="2499416" y="6831204"/>
                </a:moveTo>
                <a:lnTo>
                  <a:pt x="1741709" y="6831204"/>
                </a:lnTo>
                <a:lnTo>
                  <a:pt x="1741709" y="6831203"/>
                </a:lnTo>
                <a:lnTo>
                  <a:pt x="1714605" y="6831203"/>
                </a:lnTo>
                <a:lnTo>
                  <a:pt x="1714605" y="6831204"/>
                </a:lnTo>
                <a:lnTo>
                  <a:pt x="1698497" y="6831204"/>
                </a:lnTo>
                <a:lnTo>
                  <a:pt x="1698497" y="6831203"/>
                </a:lnTo>
                <a:lnTo>
                  <a:pt x="1299261" y="6831203"/>
                </a:lnTo>
                <a:lnTo>
                  <a:pt x="1299142" y="6829446"/>
                </a:lnTo>
                <a:lnTo>
                  <a:pt x="1298379" y="6820511"/>
                </a:lnTo>
                <a:lnTo>
                  <a:pt x="1297807" y="6802642"/>
                </a:lnTo>
                <a:lnTo>
                  <a:pt x="1297235" y="6793707"/>
                </a:lnTo>
                <a:lnTo>
                  <a:pt x="1296663" y="6784275"/>
                </a:lnTo>
                <a:lnTo>
                  <a:pt x="1295518" y="6775836"/>
                </a:lnTo>
                <a:lnTo>
                  <a:pt x="1294945" y="6771370"/>
                </a:lnTo>
                <a:lnTo>
                  <a:pt x="1293991" y="6767399"/>
                </a:lnTo>
                <a:lnTo>
                  <a:pt x="1286932" y="6764422"/>
                </a:lnTo>
                <a:lnTo>
                  <a:pt x="1280254" y="6762933"/>
                </a:lnTo>
                <a:lnTo>
                  <a:pt x="1273385" y="6761939"/>
                </a:lnTo>
                <a:lnTo>
                  <a:pt x="1270141" y="6761939"/>
                </a:lnTo>
                <a:lnTo>
                  <a:pt x="1266898" y="6762435"/>
                </a:lnTo>
                <a:lnTo>
                  <a:pt x="1263463" y="6762933"/>
                </a:lnTo>
                <a:lnTo>
                  <a:pt x="1260220" y="6763925"/>
                </a:lnTo>
                <a:lnTo>
                  <a:pt x="1257167" y="6765910"/>
                </a:lnTo>
                <a:lnTo>
                  <a:pt x="1254114" y="6767895"/>
                </a:lnTo>
                <a:lnTo>
                  <a:pt x="1251061" y="6770874"/>
                </a:lnTo>
                <a:lnTo>
                  <a:pt x="1248008" y="6774349"/>
                </a:lnTo>
                <a:lnTo>
                  <a:pt x="1245147" y="6778319"/>
                </a:lnTo>
                <a:lnTo>
                  <a:pt x="1242285" y="6782788"/>
                </a:lnTo>
                <a:lnTo>
                  <a:pt x="1241331" y="6780304"/>
                </a:lnTo>
                <a:lnTo>
                  <a:pt x="1240950" y="6778319"/>
                </a:lnTo>
                <a:lnTo>
                  <a:pt x="1240568" y="6775836"/>
                </a:lnTo>
                <a:lnTo>
                  <a:pt x="1240568" y="6773851"/>
                </a:lnTo>
                <a:lnTo>
                  <a:pt x="1240759" y="6770874"/>
                </a:lnTo>
                <a:lnTo>
                  <a:pt x="1240950" y="6768393"/>
                </a:lnTo>
                <a:lnTo>
                  <a:pt x="1241904" y="6763427"/>
                </a:lnTo>
                <a:lnTo>
                  <a:pt x="1242666" y="6758465"/>
                </a:lnTo>
                <a:lnTo>
                  <a:pt x="1243620" y="6753500"/>
                </a:lnTo>
                <a:lnTo>
                  <a:pt x="1243811" y="6751019"/>
                </a:lnTo>
                <a:lnTo>
                  <a:pt x="1243811" y="6748536"/>
                </a:lnTo>
                <a:lnTo>
                  <a:pt x="1243620" y="6746551"/>
                </a:lnTo>
                <a:lnTo>
                  <a:pt x="1243048" y="6743574"/>
                </a:lnTo>
                <a:lnTo>
                  <a:pt x="1240950" y="6738112"/>
                </a:lnTo>
                <a:lnTo>
                  <a:pt x="1238660" y="6734142"/>
                </a:lnTo>
                <a:lnTo>
                  <a:pt x="1236561" y="6730171"/>
                </a:lnTo>
                <a:lnTo>
                  <a:pt x="1234652" y="6726695"/>
                </a:lnTo>
                <a:lnTo>
                  <a:pt x="1232554" y="6724215"/>
                </a:lnTo>
                <a:lnTo>
                  <a:pt x="1230647" y="6721732"/>
                </a:lnTo>
                <a:lnTo>
                  <a:pt x="1228738" y="6720243"/>
                </a:lnTo>
                <a:lnTo>
                  <a:pt x="1226831" y="6718755"/>
                </a:lnTo>
                <a:lnTo>
                  <a:pt x="1223205" y="6717264"/>
                </a:lnTo>
                <a:lnTo>
                  <a:pt x="1219582" y="6716768"/>
                </a:lnTo>
                <a:lnTo>
                  <a:pt x="1216337" y="6717264"/>
                </a:lnTo>
                <a:lnTo>
                  <a:pt x="1213095" y="6718258"/>
                </a:lnTo>
                <a:lnTo>
                  <a:pt x="1206225" y="6720741"/>
                </a:lnTo>
                <a:lnTo>
                  <a:pt x="1202981" y="6721732"/>
                </a:lnTo>
                <a:lnTo>
                  <a:pt x="1199547" y="6721732"/>
                </a:lnTo>
                <a:lnTo>
                  <a:pt x="1195922" y="6720741"/>
                </a:lnTo>
                <a:lnTo>
                  <a:pt x="1194205" y="6720243"/>
                </a:lnTo>
                <a:lnTo>
                  <a:pt x="1192298" y="6718755"/>
                </a:lnTo>
                <a:lnTo>
                  <a:pt x="1190579" y="6717264"/>
                </a:lnTo>
                <a:lnTo>
                  <a:pt x="1188480" y="6714783"/>
                </a:lnTo>
                <a:lnTo>
                  <a:pt x="1186572" y="6712302"/>
                </a:lnTo>
                <a:lnTo>
                  <a:pt x="1184283" y="6709323"/>
                </a:lnTo>
                <a:lnTo>
                  <a:pt x="1184093" y="6710812"/>
                </a:lnTo>
                <a:lnTo>
                  <a:pt x="1184093" y="6712798"/>
                </a:lnTo>
                <a:lnTo>
                  <a:pt x="1184093" y="6714285"/>
                </a:lnTo>
                <a:lnTo>
                  <a:pt x="1184283" y="6715279"/>
                </a:lnTo>
                <a:lnTo>
                  <a:pt x="1185239" y="6718755"/>
                </a:lnTo>
                <a:lnTo>
                  <a:pt x="1186383" y="6722228"/>
                </a:lnTo>
                <a:lnTo>
                  <a:pt x="1189244" y="6728682"/>
                </a:lnTo>
                <a:lnTo>
                  <a:pt x="1192106" y="6735135"/>
                </a:lnTo>
                <a:lnTo>
                  <a:pt x="1188480" y="6735631"/>
                </a:lnTo>
                <a:lnTo>
                  <a:pt x="1185239" y="6736127"/>
                </a:lnTo>
                <a:lnTo>
                  <a:pt x="1181803" y="6737119"/>
                </a:lnTo>
                <a:lnTo>
                  <a:pt x="1178178" y="6738112"/>
                </a:lnTo>
                <a:lnTo>
                  <a:pt x="1174935" y="6740098"/>
                </a:lnTo>
                <a:lnTo>
                  <a:pt x="1171689" y="6742083"/>
                </a:lnTo>
                <a:lnTo>
                  <a:pt x="1168256" y="6745062"/>
                </a:lnTo>
                <a:lnTo>
                  <a:pt x="1165585" y="6748536"/>
                </a:lnTo>
                <a:lnTo>
                  <a:pt x="1162723" y="6752013"/>
                </a:lnTo>
                <a:lnTo>
                  <a:pt x="1160052" y="6755984"/>
                </a:lnTo>
                <a:lnTo>
                  <a:pt x="1157761" y="6760450"/>
                </a:lnTo>
                <a:lnTo>
                  <a:pt x="1155856" y="6764918"/>
                </a:lnTo>
                <a:lnTo>
                  <a:pt x="1154328" y="6770874"/>
                </a:lnTo>
                <a:lnTo>
                  <a:pt x="1152993" y="6776334"/>
                </a:lnTo>
                <a:lnTo>
                  <a:pt x="1152039" y="6782788"/>
                </a:lnTo>
                <a:lnTo>
                  <a:pt x="1151847" y="6789239"/>
                </a:lnTo>
                <a:lnTo>
                  <a:pt x="1150513" y="6786260"/>
                </a:lnTo>
                <a:lnTo>
                  <a:pt x="1149368" y="6783283"/>
                </a:lnTo>
                <a:lnTo>
                  <a:pt x="1148413" y="6780304"/>
                </a:lnTo>
                <a:lnTo>
                  <a:pt x="1147650" y="6777823"/>
                </a:lnTo>
                <a:lnTo>
                  <a:pt x="1147269" y="6774845"/>
                </a:lnTo>
                <a:lnTo>
                  <a:pt x="1146887" y="6771866"/>
                </a:lnTo>
                <a:lnTo>
                  <a:pt x="1146696" y="6768889"/>
                </a:lnTo>
                <a:lnTo>
                  <a:pt x="1146696" y="6766408"/>
                </a:lnTo>
                <a:lnTo>
                  <a:pt x="1147078" y="6760450"/>
                </a:lnTo>
                <a:lnTo>
                  <a:pt x="1147650" y="6754990"/>
                </a:lnTo>
                <a:lnTo>
                  <a:pt x="1148794" y="6749032"/>
                </a:lnTo>
                <a:lnTo>
                  <a:pt x="1149941" y="6743574"/>
                </a:lnTo>
                <a:lnTo>
                  <a:pt x="1151084" y="6737119"/>
                </a:lnTo>
                <a:lnTo>
                  <a:pt x="1152039" y="6731659"/>
                </a:lnTo>
                <a:lnTo>
                  <a:pt x="1152802" y="6725703"/>
                </a:lnTo>
                <a:lnTo>
                  <a:pt x="1153185" y="6720243"/>
                </a:lnTo>
                <a:lnTo>
                  <a:pt x="1153185" y="6717264"/>
                </a:lnTo>
                <a:lnTo>
                  <a:pt x="1152993" y="6714285"/>
                </a:lnTo>
                <a:lnTo>
                  <a:pt x="1152611" y="6711308"/>
                </a:lnTo>
                <a:lnTo>
                  <a:pt x="1152039" y="6708827"/>
                </a:lnTo>
                <a:lnTo>
                  <a:pt x="1151466" y="6705848"/>
                </a:lnTo>
                <a:lnTo>
                  <a:pt x="1150513" y="6702869"/>
                </a:lnTo>
                <a:lnTo>
                  <a:pt x="1149368" y="6699893"/>
                </a:lnTo>
                <a:lnTo>
                  <a:pt x="1148031" y="6697409"/>
                </a:lnTo>
                <a:lnTo>
                  <a:pt x="1148604" y="6695920"/>
                </a:lnTo>
                <a:lnTo>
                  <a:pt x="1149368" y="6695424"/>
                </a:lnTo>
                <a:lnTo>
                  <a:pt x="1150132" y="6695424"/>
                </a:lnTo>
                <a:lnTo>
                  <a:pt x="1150894" y="6695920"/>
                </a:lnTo>
                <a:lnTo>
                  <a:pt x="1152611" y="6698403"/>
                </a:lnTo>
                <a:lnTo>
                  <a:pt x="1154518" y="6701380"/>
                </a:lnTo>
                <a:lnTo>
                  <a:pt x="1158527" y="6709323"/>
                </a:lnTo>
                <a:lnTo>
                  <a:pt x="1160433" y="6713294"/>
                </a:lnTo>
                <a:lnTo>
                  <a:pt x="1162341" y="6716768"/>
                </a:lnTo>
                <a:lnTo>
                  <a:pt x="1163677" y="6712798"/>
                </a:lnTo>
                <a:lnTo>
                  <a:pt x="1165014" y="6709323"/>
                </a:lnTo>
                <a:lnTo>
                  <a:pt x="1166158" y="6705353"/>
                </a:lnTo>
                <a:lnTo>
                  <a:pt x="1167112" y="6701878"/>
                </a:lnTo>
                <a:lnTo>
                  <a:pt x="1167493" y="6698403"/>
                </a:lnTo>
                <a:lnTo>
                  <a:pt x="1168066" y="6694433"/>
                </a:lnTo>
                <a:lnTo>
                  <a:pt x="1168256" y="6690956"/>
                </a:lnTo>
                <a:lnTo>
                  <a:pt x="1168256" y="6686985"/>
                </a:lnTo>
                <a:lnTo>
                  <a:pt x="1168256" y="6683511"/>
                </a:lnTo>
                <a:lnTo>
                  <a:pt x="1168066" y="6679540"/>
                </a:lnTo>
                <a:lnTo>
                  <a:pt x="1167303" y="6672591"/>
                </a:lnTo>
                <a:lnTo>
                  <a:pt x="1166158" y="6665146"/>
                </a:lnTo>
                <a:lnTo>
                  <a:pt x="1164440" y="6657698"/>
                </a:lnTo>
                <a:lnTo>
                  <a:pt x="1165014" y="6656707"/>
                </a:lnTo>
                <a:lnTo>
                  <a:pt x="1165776" y="6656211"/>
                </a:lnTo>
                <a:lnTo>
                  <a:pt x="1166539" y="6656211"/>
                </a:lnTo>
                <a:lnTo>
                  <a:pt x="1167303" y="6656707"/>
                </a:lnTo>
                <a:lnTo>
                  <a:pt x="1169020" y="6658692"/>
                </a:lnTo>
                <a:lnTo>
                  <a:pt x="1170927" y="6661671"/>
                </a:lnTo>
                <a:lnTo>
                  <a:pt x="1174935" y="6669116"/>
                </a:lnTo>
                <a:lnTo>
                  <a:pt x="1176841" y="6673087"/>
                </a:lnTo>
                <a:lnTo>
                  <a:pt x="1178942" y="6676561"/>
                </a:lnTo>
                <a:lnTo>
                  <a:pt x="1178751" y="6667131"/>
                </a:lnTo>
                <a:lnTo>
                  <a:pt x="1178368" y="6659190"/>
                </a:lnTo>
                <a:lnTo>
                  <a:pt x="1177797" y="6647772"/>
                </a:lnTo>
                <a:lnTo>
                  <a:pt x="1177414" y="6641318"/>
                </a:lnTo>
                <a:lnTo>
                  <a:pt x="1177414" y="6639831"/>
                </a:lnTo>
                <a:lnTo>
                  <a:pt x="1177604" y="6638340"/>
                </a:lnTo>
                <a:lnTo>
                  <a:pt x="1177987" y="6637348"/>
                </a:lnTo>
                <a:lnTo>
                  <a:pt x="1178751" y="6636354"/>
                </a:lnTo>
                <a:lnTo>
                  <a:pt x="1180849" y="6633377"/>
                </a:lnTo>
                <a:lnTo>
                  <a:pt x="1184857" y="6628413"/>
                </a:lnTo>
                <a:lnTo>
                  <a:pt x="1187335" y="6623451"/>
                </a:lnTo>
                <a:lnTo>
                  <a:pt x="1190771" y="6617989"/>
                </a:lnTo>
                <a:lnTo>
                  <a:pt x="1186192" y="6598630"/>
                </a:lnTo>
                <a:lnTo>
                  <a:pt x="1184093" y="6588704"/>
                </a:lnTo>
                <a:lnTo>
                  <a:pt x="1183520" y="6584236"/>
                </a:lnTo>
                <a:lnTo>
                  <a:pt x="1182756" y="6579274"/>
                </a:lnTo>
                <a:lnTo>
                  <a:pt x="1182376" y="6574803"/>
                </a:lnTo>
                <a:lnTo>
                  <a:pt x="1182376" y="6569343"/>
                </a:lnTo>
                <a:lnTo>
                  <a:pt x="1182376" y="6564379"/>
                </a:lnTo>
                <a:lnTo>
                  <a:pt x="1183138" y="6559913"/>
                </a:lnTo>
                <a:lnTo>
                  <a:pt x="1183902" y="6554453"/>
                </a:lnTo>
                <a:lnTo>
                  <a:pt x="1185239" y="6549987"/>
                </a:lnTo>
                <a:lnTo>
                  <a:pt x="1186955" y="6545023"/>
                </a:lnTo>
                <a:lnTo>
                  <a:pt x="1189244" y="6540058"/>
                </a:lnTo>
                <a:lnTo>
                  <a:pt x="1187145" y="6531124"/>
                </a:lnTo>
                <a:lnTo>
                  <a:pt x="1185239" y="6522685"/>
                </a:lnTo>
                <a:lnTo>
                  <a:pt x="1183138" y="6515240"/>
                </a:lnTo>
                <a:lnTo>
                  <a:pt x="1181040" y="6508290"/>
                </a:lnTo>
                <a:lnTo>
                  <a:pt x="1178751" y="6501837"/>
                </a:lnTo>
                <a:lnTo>
                  <a:pt x="1176460" y="6495881"/>
                </a:lnTo>
                <a:lnTo>
                  <a:pt x="1171501" y="6483967"/>
                </a:lnTo>
                <a:lnTo>
                  <a:pt x="1160625" y="6460638"/>
                </a:lnTo>
                <a:lnTo>
                  <a:pt x="1154900" y="6446739"/>
                </a:lnTo>
                <a:lnTo>
                  <a:pt x="1151847" y="6438796"/>
                </a:lnTo>
                <a:lnTo>
                  <a:pt x="1148794" y="6430359"/>
                </a:lnTo>
                <a:lnTo>
                  <a:pt x="1147459" y="6432840"/>
                </a:lnTo>
                <a:lnTo>
                  <a:pt x="1146504" y="6435322"/>
                </a:lnTo>
                <a:lnTo>
                  <a:pt x="1145741" y="6437805"/>
                </a:lnTo>
                <a:lnTo>
                  <a:pt x="1145170" y="6439790"/>
                </a:lnTo>
                <a:lnTo>
                  <a:pt x="1144978" y="6442271"/>
                </a:lnTo>
                <a:lnTo>
                  <a:pt x="1144597" y="6444754"/>
                </a:lnTo>
                <a:lnTo>
                  <a:pt x="1144597" y="6449716"/>
                </a:lnTo>
                <a:lnTo>
                  <a:pt x="1144597" y="6454183"/>
                </a:lnTo>
                <a:lnTo>
                  <a:pt x="1144216" y="6459644"/>
                </a:lnTo>
                <a:lnTo>
                  <a:pt x="1144026" y="6461630"/>
                </a:lnTo>
                <a:lnTo>
                  <a:pt x="1143643" y="6464113"/>
                </a:lnTo>
                <a:lnTo>
                  <a:pt x="1142880" y="6466098"/>
                </a:lnTo>
                <a:lnTo>
                  <a:pt x="1141735" y="6468579"/>
                </a:lnTo>
                <a:lnTo>
                  <a:pt x="1140209" y="6461134"/>
                </a:lnTo>
                <a:lnTo>
                  <a:pt x="1139255" y="6454183"/>
                </a:lnTo>
                <a:lnTo>
                  <a:pt x="1138683" y="6448725"/>
                </a:lnTo>
                <a:lnTo>
                  <a:pt x="1138492" y="6442769"/>
                </a:lnTo>
                <a:lnTo>
                  <a:pt x="1138873" y="6438300"/>
                </a:lnTo>
                <a:lnTo>
                  <a:pt x="1139636" y="6433336"/>
                </a:lnTo>
                <a:lnTo>
                  <a:pt x="1140592" y="6429366"/>
                </a:lnTo>
                <a:lnTo>
                  <a:pt x="1141353" y="6424402"/>
                </a:lnTo>
                <a:lnTo>
                  <a:pt x="1143643" y="6415467"/>
                </a:lnTo>
                <a:lnTo>
                  <a:pt x="1144597" y="6410999"/>
                </a:lnTo>
                <a:lnTo>
                  <a:pt x="1145551" y="6406035"/>
                </a:lnTo>
                <a:lnTo>
                  <a:pt x="1145933" y="6400079"/>
                </a:lnTo>
                <a:lnTo>
                  <a:pt x="1146125" y="6393625"/>
                </a:lnTo>
                <a:lnTo>
                  <a:pt x="1146125" y="6387174"/>
                </a:lnTo>
                <a:lnTo>
                  <a:pt x="1145551" y="6379231"/>
                </a:lnTo>
                <a:lnTo>
                  <a:pt x="1144405" y="6377245"/>
                </a:lnTo>
                <a:lnTo>
                  <a:pt x="1143643" y="6376254"/>
                </a:lnTo>
                <a:lnTo>
                  <a:pt x="1142689" y="6376254"/>
                </a:lnTo>
                <a:lnTo>
                  <a:pt x="1141735" y="6376749"/>
                </a:lnTo>
                <a:lnTo>
                  <a:pt x="1140972" y="6377743"/>
                </a:lnTo>
                <a:lnTo>
                  <a:pt x="1140018" y="6379231"/>
                </a:lnTo>
                <a:lnTo>
                  <a:pt x="1138492" y="6382209"/>
                </a:lnTo>
                <a:lnTo>
                  <a:pt x="1136776" y="6386182"/>
                </a:lnTo>
                <a:lnTo>
                  <a:pt x="1135249" y="6389655"/>
                </a:lnTo>
                <a:lnTo>
                  <a:pt x="1134294" y="6391144"/>
                </a:lnTo>
                <a:lnTo>
                  <a:pt x="1133530" y="6391640"/>
                </a:lnTo>
                <a:lnTo>
                  <a:pt x="1132577" y="6391640"/>
                </a:lnTo>
                <a:lnTo>
                  <a:pt x="1131815" y="6391144"/>
                </a:lnTo>
                <a:lnTo>
                  <a:pt x="1130859" y="6385188"/>
                </a:lnTo>
                <a:lnTo>
                  <a:pt x="1130669" y="6379728"/>
                </a:lnTo>
                <a:lnTo>
                  <a:pt x="1130669" y="6373773"/>
                </a:lnTo>
                <a:lnTo>
                  <a:pt x="1131050" y="6368311"/>
                </a:lnTo>
                <a:lnTo>
                  <a:pt x="1131815" y="6362355"/>
                </a:lnTo>
                <a:lnTo>
                  <a:pt x="1132767" y="6357391"/>
                </a:lnTo>
                <a:lnTo>
                  <a:pt x="1134294" y="6351433"/>
                </a:lnTo>
                <a:lnTo>
                  <a:pt x="1136394" y="6345975"/>
                </a:lnTo>
                <a:lnTo>
                  <a:pt x="1135249" y="6343990"/>
                </a:lnTo>
                <a:lnTo>
                  <a:pt x="1134104" y="6343492"/>
                </a:lnTo>
                <a:lnTo>
                  <a:pt x="1132959" y="6343492"/>
                </a:lnTo>
                <a:lnTo>
                  <a:pt x="1132004" y="6344981"/>
                </a:lnTo>
                <a:lnTo>
                  <a:pt x="1131050" y="6346471"/>
                </a:lnTo>
                <a:lnTo>
                  <a:pt x="1129907" y="6347960"/>
                </a:lnTo>
                <a:lnTo>
                  <a:pt x="1128187" y="6353418"/>
                </a:lnTo>
                <a:lnTo>
                  <a:pt x="1126472" y="6358384"/>
                </a:lnTo>
                <a:lnTo>
                  <a:pt x="1125517" y="6360865"/>
                </a:lnTo>
                <a:lnTo>
                  <a:pt x="1124563" y="6362851"/>
                </a:lnTo>
                <a:lnTo>
                  <a:pt x="1123610" y="6364340"/>
                </a:lnTo>
                <a:lnTo>
                  <a:pt x="1122466" y="6364836"/>
                </a:lnTo>
                <a:lnTo>
                  <a:pt x="1121510" y="6364836"/>
                </a:lnTo>
                <a:lnTo>
                  <a:pt x="1120366" y="6364340"/>
                </a:lnTo>
                <a:lnTo>
                  <a:pt x="1117314" y="6354414"/>
                </a:lnTo>
                <a:lnTo>
                  <a:pt x="1114641" y="6346967"/>
                </a:lnTo>
                <a:lnTo>
                  <a:pt x="1111207" y="6338032"/>
                </a:lnTo>
                <a:lnTo>
                  <a:pt x="1109872" y="6334061"/>
                </a:lnTo>
                <a:lnTo>
                  <a:pt x="1108537" y="6330091"/>
                </a:lnTo>
                <a:lnTo>
                  <a:pt x="1107201" y="6324631"/>
                </a:lnTo>
                <a:lnTo>
                  <a:pt x="1105484" y="6317186"/>
                </a:lnTo>
                <a:lnTo>
                  <a:pt x="1100524" y="6314207"/>
                </a:lnTo>
                <a:lnTo>
                  <a:pt x="1095562" y="6312222"/>
                </a:lnTo>
                <a:lnTo>
                  <a:pt x="1090792" y="6311228"/>
                </a:lnTo>
                <a:lnTo>
                  <a:pt x="1085641" y="6311724"/>
                </a:lnTo>
                <a:lnTo>
                  <a:pt x="1080870" y="6312717"/>
                </a:lnTo>
                <a:lnTo>
                  <a:pt x="1076102" y="6315201"/>
                </a:lnTo>
                <a:lnTo>
                  <a:pt x="1071140" y="6318177"/>
                </a:lnTo>
                <a:lnTo>
                  <a:pt x="1066371" y="6322148"/>
                </a:lnTo>
                <a:lnTo>
                  <a:pt x="1061791" y="6326118"/>
                </a:lnTo>
                <a:lnTo>
                  <a:pt x="1057212" y="6330587"/>
                </a:lnTo>
                <a:lnTo>
                  <a:pt x="1052633" y="6335551"/>
                </a:lnTo>
                <a:lnTo>
                  <a:pt x="1048245" y="6341507"/>
                </a:lnTo>
                <a:lnTo>
                  <a:pt x="1039850" y="6352924"/>
                </a:lnTo>
                <a:lnTo>
                  <a:pt x="1032218" y="6364340"/>
                </a:lnTo>
                <a:lnTo>
                  <a:pt x="1030118" y="6356895"/>
                </a:lnTo>
                <a:lnTo>
                  <a:pt x="1028402" y="6349448"/>
                </a:lnTo>
                <a:lnTo>
                  <a:pt x="1026876" y="6342500"/>
                </a:lnTo>
                <a:lnTo>
                  <a:pt x="1025156" y="6336543"/>
                </a:lnTo>
                <a:lnTo>
                  <a:pt x="1024586" y="6335053"/>
                </a:lnTo>
                <a:lnTo>
                  <a:pt x="1023631" y="6334061"/>
                </a:lnTo>
                <a:lnTo>
                  <a:pt x="1022678" y="6333566"/>
                </a:lnTo>
                <a:lnTo>
                  <a:pt x="1021723" y="6334061"/>
                </a:lnTo>
                <a:lnTo>
                  <a:pt x="1020579" y="6335551"/>
                </a:lnTo>
                <a:lnTo>
                  <a:pt x="1019433" y="6338032"/>
                </a:lnTo>
                <a:lnTo>
                  <a:pt x="1018099" y="6342004"/>
                </a:lnTo>
                <a:lnTo>
                  <a:pt x="1016764" y="6347462"/>
                </a:lnTo>
                <a:lnTo>
                  <a:pt x="1013710" y="6339521"/>
                </a:lnTo>
                <a:lnTo>
                  <a:pt x="1010467" y="6331083"/>
                </a:lnTo>
                <a:lnTo>
                  <a:pt x="1007032" y="6322644"/>
                </a:lnTo>
                <a:lnTo>
                  <a:pt x="1003788" y="6314703"/>
                </a:lnTo>
                <a:lnTo>
                  <a:pt x="1002835" y="6310732"/>
                </a:lnTo>
                <a:lnTo>
                  <a:pt x="1002070" y="6307256"/>
                </a:lnTo>
                <a:lnTo>
                  <a:pt x="1001689" y="6304277"/>
                </a:lnTo>
                <a:lnTo>
                  <a:pt x="1001689" y="6301798"/>
                </a:lnTo>
                <a:lnTo>
                  <a:pt x="1001689" y="6301300"/>
                </a:lnTo>
                <a:lnTo>
                  <a:pt x="1002070" y="6300308"/>
                </a:lnTo>
                <a:lnTo>
                  <a:pt x="1003216" y="6299314"/>
                </a:lnTo>
                <a:lnTo>
                  <a:pt x="1004742" y="6298323"/>
                </a:lnTo>
                <a:lnTo>
                  <a:pt x="1007221" y="6299314"/>
                </a:lnTo>
                <a:lnTo>
                  <a:pt x="1005123" y="6296338"/>
                </a:lnTo>
                <a:lnTo>
                  <a:pt x="1003597" y="6294352"/>
                </a:lnTo>
                <a:lnTo>
                  <a:pt x="1002262" y="6293359"/>
                </a:lnTo>
                <a:lnTo>
                  <a:pt x="1001498" y="6292861"/>
                </a:lnTo>
                <a:lnTo>
                  <a:pt x="1000546" y="6293359"/>
                </a:lnTo>
                <a:lnTo>
                  <a:pt x="999972" y="6294352"/>
                </a:lnTo>
                <a:lnTo>
                  <a:pt x="999399" y="6296338"/>
                </a:lnTo>
                <a:lnTo>
                  <a:pt x="999019" y="6297825"/>
                </a:lnTo>
                <a:lnTo>
                  <a:pt x="998446" y="6301798"/>
                </a:lnTo>
                <a:lnTo>
                  <a:pt x="997874" y="6304277"/>
                </a:lnTo>
                <a:lnTo>
                  <a:pt x="997301" y="6305768"/>
                </a:lnTo>
                <a:lnTo>
                  <a:pt x="996730" y="6307256"/>
                </a:lnTo>
                <a:lnTo>
                  <a:pt x="995584" y="6308249"/>
                </a:lnTo>
                <a:lnTo>
                  <a:pt x="994441" y="6308747"/>
                </a:lnTo>
                <a:lnTo>
                  <a:pt x="992914" y="6308747"/>
                </a:lnTo>
                <a:lnTo>
                  <a:pt x="992531" y="6304277"/>
                </a:lnTo>
                <a:lnTo>
                  <a:pt x="992341" y="6300308"/>
                </a:lnTo>
                <a:lnTo>
                  <a:pt x="992531" y="6292365"/>
                </a:lnTo>
                <a:lnTo>
                  <a:pt x="993295" y="6276481"/>
                </a:lnTo>
                <a:lnTo>
                  <a:pt x="993484" y="6267546"/>
                </a:lnTo>
                <a:lnTo>
                  <a:pt x="993484" y="6263576"/>
                </a:lnTo>
                <a:lnTo>
                  <a:pt x="993295" y="6259605"/>
                </a:lnTo>
                <a:lnTo>
                  <a:pt x="992914" y="6255635"/>
                </a:lnTo>
                <a:lnTo>
                  <a:pt x="992341" y="6251166"/>
                </a:lnTo>
                <a:lnTo>
                  <a:pt x="991196" y="6246698"/>
                </a:lnTo>
                <a:lnTo>
                  <a:pt x="989860" y="6242728"/>
                </a:lnTo>
                <a:lnTo>
                  <a:pt x="988525" y="6239749"/>
                </a:lnTo>
                <a:lnTo>
                  <a:pt x="987380" y="6238261"/>
                </a:lnTo>
                <a:lnTo>
                  <a:pt x="986616" y="6237764"/>
                </a:lnTo>
                <a:lnTo>
                  <a:pt x="985663" y="6238261"/>
                </a:lnTo>
                <a:lnTo>
                  <a:pt x="985089" y="6239253"/>
                </a:lnTo>
                <a:lnTo>
                  <a:pt x="984326" y="6240742"/>
                </a:lnTo>
                <a:lnTo>
                  <a:pt x="984136" y="6243223"/>
                </a:lnTo>
                <a:lnTo>
                  <a:pt x="983755" y="6246202"/>
                </a:lnTo>
                <a:lnTo>
                  <a:pt x="983755" y="6249181"/>
                </a:lnTo>
                <a:lnTo>
                  <a:pt x="983565" y="6251662"/>
                </a:lnTo>
                <a:lnTo>
                  <a:pt x="983945" y="6258114"/>
                </a:lnTo>
                <a:lnTo>
                  <a:pt x="984136" y="6261093"/>
                </a:lnTo>
                <a:lnTo>
                  <a:pt x="984709" y="6263576"/>
                </a:lnTo>
                <a:lnTo>
                  <a:pt x="985281" y="6266059"/>
                </a:lnTo>
                <a:lnTo>
                  <a:pt x="986045" y="6267546"/>
                </a:lnTo>
                <a:lnTo>
                  <a:pt x="983182" y="6263576"/>
                </a:lnTo>
                <a:lnTo>
                  <a:pt x="980702" y="6259605"/>
                </a:lnTo>
                <a:lnTo>
                  <a:pt x="978221" y="6254641"/>
                </a:lnTo>
                <a:lnTo>
                  <a:pt x="975549" y="6248188"/>
                </a:lnTo>
                <a:lnTo>
                  <a:pt x="972878" y="6240742"/>
                </a:lnTo>
                <a:lnTo>
                  <a:pt x="970399" y="6231808"/>
                </a:lnTo>
                <a:lnTo>
                  <a:pt x="967537" y="6220886"/>
                </a:lnTo>
                <a:lnTo>
                  <a:pt x="964102" y="6208478"/>
                </a:lnTo>
                <a:lnTo>
                  <a:pt x="964867" y="6215428"/>
                </a:lnTo>
                <a:lnTo>
                  <a:pt x="965247" y="6220886"/>
                </a:lnTo>
                <a:lnTo>
                  <a:pt x="965247" y="6224858"/>
                </a:lnTo>
                <a:lnTo>
                  <a:pt x="965055" y="6227339"/>
                </a:lnTo>
                <a:lnTo>
                  <a:pt x="964674" y="6228333"/>
                </a:lnTo>
                <a:lnTo>
                  <a:pt x="963912" y="6228829"/>
                </a:lnTo>
                <a:lnTo>
                  <a:pt x="963340" y="6227837"/>
                </a:lnTo>
                <a:lnTo>
                  <a:pt x="962385" y="6225354"/>
                </a:lnTo>
                <a:lnTo>
                  <a:pt x="961623" y="6223369"/>
                </a:lnTo>
                <a:lnTo>
                  <a:pt x="960667" y="6219894"/>
                </a:lnTo>
                <a:lnTo>
                  <a:pt x="959715" y="6215924"/>
                </a:lnTo>
                <a:lnTo>
                  <a:pt x="959143" y="6211457"/>
                </a:lnTo>
                <a:lnTo>
                  <a:pt x="958759" y="6206491"/>
                </a:lnTo>
                <a:lnTo>
                  <a:pt x="958569" y="6202025"/>
                </a:lnTo>
                <a:lnTo>
                  <a:pt x="958569" y="6197557"/>
                </a:lnTo>
                <a:lnTo>
                  <a:pt x="958759" y="6193090"/>
                </a:lnTo>
                <a:lnTo>
                  <a:pt x="956661" y="6192594"/>
                </a:lnTo>
                <a:lnTo>
                  <a:pt x="954562" y="6192097"/>
                </a:lnTo>
                <a:lnTo>
                  <a:pt x="952272" y="6191103"/>
                </a:lnTo>
                <a:lnTo>
                  <a:pt x="950175" y="6190111"/>
                </a:lnTo>
                <a:lnTo>
                  <a:pt x="949030" y="6189118"/>
                </a:lnTo>
                <a:lnTo>
                  <a:pt x="947884" y="6187132"/>
                </a:lnTo>
                <a:lnTo>
                  <a:pt x="946931" y="6185645"/>
                </a:lnTo>
                <a:lnTo>
                  <a:pt x="945786" y="6183162"/>
                </a:lnTo>
                <a:lnTo>
                  <a:pt x="944450" y="6179689"/>
                </a:lnTo>
                <a:lnTo>
                  <a:pt x="943307" y="6176708"/>
                </a:lnTo>
                <a:lnTo>
                  <a:pt x="941970" y="6171746"/>
                </a:lnTo>
                <a:lnTo>
                  <a:pt x="941016" y="6167280"/>
                </a:lnTo>
                <a:lnTo>
                  <a:pt x="940636" y="6173234"/>
                </a:lnTo>
                <a:lnTo>
                  <a:pt x="940636" y="6177704"/>
                </a:lnTo>
                <a:lnTo>
                  <a:pt x="941016" y="6182170"/>
                </a:lnTo>
                <a:lnTo>
                  <a:pt x="941399" y="6186141"/>
                </a:lnTo>
                <a:lnTo>
                  <a:pt x="942351" y="6190111"/>
                </a:lnTo>
                <a:lnTo>
                  <a:pt x="943114" y="6193586"/>
                </a:lnTo>
                <a:lnTo>
                  <a:pt x="944450" y="6197061"/>
                </a:lnTo>
                <a:lnTo>
                  <a:pt x="945786" y="6200040"/>
                </a:lnTo>
                <a:lnTo>
                  <a:pt x="948838" y="6206491"/>
                </a:lnTo>
                <a:lnTo>
                  <a:pt x="952272" y="6213936"/>
                </a:lnTo>
                <a:lnTo>
                  <a:pt x="956280" y="6222873"/>
                </a:lnTo>
                <a:lnTo>
                  <a:pt x="958188" y="6227837"/>
                </a:lnTo>
                <a:lnTo>
                  <a:pt x="960286" y="6233295"/>
                </a:lnTo>
                <a:lnTo>
                  <a:pt x="958188" y="6232799"/>
                </a:lnTo>
                <a:lnTo>
                  <a:pt x="956661" y="6232799"/>
                </a:lnTo>
                <a:lnTo>
                  <a:pt x="955706" y="6234289"/>
                </a:lnTo>
                <a:lnTo>
                  <a:pt x="954943" y="6235778"/>
                </a:lnTo>
                <a:lnTo>
                  <a:pt x="954562" y="6238261"/>
                </a:lnTo>
                <a:lnTo>
                  <a:pt x="954372" y="6240742"/>
                </a:lnTo>
                <a:lnTo>
                  <a:pt x="954372" y="6243719"/>
                </a:lnTo>
                <a:lnTo>
                  <a:pt x="954562" y="6247196"/>
                </a:lnTo>
                <a:lnTo>
                  <a:pt x="955706" y="6255137"/>
                </a:lnTo>
                <a:lnTo>
                  <a:pt x="957043" y="6263576"/>
                </a:lnTo>
                <a:lnTo>
                  <a:pt x="958188" y="6271517"/>
                </a:lnTo>
                <a:lnTo>
                  <a:pt x="959524" y="6279956"/>
                </a:lnTo>
                <a:lnTo>
                  <a:pt x="958759" y="6281941"/>
                </a:lnTo>
                <a:lnTo>
                  <a:pt x="957807" y="6283926"/>
                </a:lnTo>
                <a:lnTo>
                  <a:pt x="957043" y="6284424"/>
                </a:lnTo>
                <a:lnTo>
                  <a:pt x="956089" y="6284424"/>
                </a:lnTo>
                <a:lnTo>
                  <a:pt x="954943" y="6282935"/>
                </a:lnTo>
                <a:lnTo>
                  <a:pt x="954181" y="6281941"/>
                </a:lnTo>
                <a:lnTo>
                  <a:pt x="952082" y="6278962"/>
                </a:lnTo>
                <a:lnTo>
                  <a:pt x="950175" y="6275985"/>
                </a:lnTo>
                <a:lnTo>
                  <a:pt x="948266" y="6273006"/>
                </a:lnTo>
                <a:lnTo>
                  <a:pt x="947313" y="6272510"/>
                </a:lnTo>
                <a:lnTo>
                  <a:pt x="946359" y="6272510"/>
                </a:lnTo>
                <a:lnTo>
                  <a:pt x="945594" y="6273006"/>
                </a:lnTo>
                <a:lnTo>
                  <a:pt x="944642" y="6274496"/>
                </a:lnTo>
                <a:lnTo>
                  <a:pt x="945594" y="6267051"/>
                </a:lnTo>
                <a:lnTo>
                  <a:pt x="945976" y="6261591"/>
                </a:lnTo>
                <a:lnTo>
                  <a:pt x="945976" y="6257122"/>
                </a:lnTo>
                <a:lnTo>
                  <a:pt x="945786" y="6253648"/>
                </a:lnTo>
                <a:lnTo>
                  <a:pt x="945404" y="6250669"/>
                </a:lnTo>
                <a:lnTo>
                  <a:pt x="944642" y="6249181"/>
                </a:lnTo>
                <a:lnTo>
                  <a:pt x="943877" y="6247196"/>
                </a:lnTo>
                <a:lnTo>
                  <a:pt x="942733" y="6246202"/>
                </a:lnTo>
                <a:lnTo>
                  <a:pt x="940636" y="6243719"/>
                </a:lnTo>
                <a:lnTo>
                  <a:pt x="939872" y="6241734"/>
                </a:lnTo>
                <a:lnTo>
                  <a:pt x="938917" y="6239253"/>
                </a:lnTo>
                <a:lnTo>
                  <a:pt x="938345" y="6235778"/>
                </a:lnTo>
                <a:lnTo>
                  <a:pt x="937962" y="6231808"/>
                </a:lnTo>
                <a:lnTo>
                  <a:pt x="937583" y="6226348"/>
                </a:lnTo>
                <a:lnTo>
                  <a:pt x="937962" y="6218901"/>
                </a:lnTo>
                <a:lnTo>
                  <a:pt x="935484" y="6221384"/>
                </a:lnTo>
                <a:lnTo>
                  <a:pt x="933766" y="6223369"/>
                </a:lnTo>
                <a:lnTo>
                  <a:pt x="931857" y="6223867"/>
                </a:lnTo>
                <a:lnTo>
                  <a:pt x="930714" y="6224361"/>
                </a:lnTo>
                <a:lnTo>
                  <a:pt x="929569" y="6223867"/>
                </a:lnTo>
                <a:lnTo>
                  <a:pt x="928615" y="6223369"/>
                </a:lnTo>
                <a:lnTo>
                  <a:pt x="926897" y="6220886"/>
                </a:lnTo>
                <a:lnTo>
                  <a:pt x="924989" y="6219398"/>
                </a:lnTo>
                <a:lnTo>
                  <a:pt x="923652" y="6217909"/>
                </a:lnTo>
                <a:lnTo>
                  <a:pt x="922318" y="6217909"/>
                </a:lnTo>
                <a:lnTo>
                  <a:pt x="920601" y="6217909"/>
                </a:lnTo>
                <a:lnTo>
                  <a:pt x="918502" y="6218901"/>
                </a:lnTo>
                <a:lnTo>
                  <a:pt x="916211" y="6220390"/>
                </a:lnTo>
                <a:lnTo>
                  <a:pt x="913350" y="6222873"/>
                </a:lnTo>
                <a:lnTo>
                  <a:pt x="913160" y="6225354"/>
                </a:lnTo>
                <a:lnTo>
                  <a:pt x="912778" y="6227837"/>
                </a:lnTo>
                <a:lnTo>
                  <a:pt x="912778" y="6232799"/>
                </a:lnTo>
                <a:lnTo>
                  <a:pt x="912778" y="6235280"/>
                </a:lnTo>
                <a:lnTo>
                  <a:pt x="912587" y="6237764"/>
                </a:lnTo>
                <a:lnTo>
                  <a:pt x="912206" y="6239749"/>
                </a:lnTo>
                <a:lnTo>
                  <a:pt x="911634" y="6242232"/>
                </a:lnTo>
                <a:lnTo>
                  <a:pt x="916022" y="6244713"/>
                </a:lnTo>
                <a:lnTo>
                  <a:pt x="919837" y="6249181"/>
                </a:lnTo>
                <a:lnTo>
                  <a:pt x="923652" y="6253648"/>
                </a:lnTo>
                <a:lnTo>
                  <a:pt x="927089" y="6258114"/>
                </a:lnTo>
                <a:lnTo>
                  <a:pt x="930331" y="6263576"/>
                </a:lnTo>
                <a:lnTo>
                  <a:pt x="933766" y="6269532"/>
                </a:lnTo>
                <a:lnTo>
                  <a:pt x="936818" y="6274992"/>
                </a:lnTo>
                <a:lnTo>
                  <a:pt x="939681" y="6281941"/>
                </a:lnTo>
                <a:lnTo>
                  <a:pt x="945023" y="6295344"/>
                </a:lnTo>
                <a:lnTo>
                  <a:pt x="950555" y="6308249"/>
                </a:lnTo>
                <a:lnTo>
                  <a:pt x="956280" y="6321156"/>
                </a:lnTo>
                <a:lnTo>
                  <a:pt x="959143" y="6327112"/>
                </a:lnTo>
                <a:lnTo>
                  <a:pt x="962004" y="6332572"/>
                </a:lnTo>
                <a:lnTo>
                  <a:pt x="961048" y="6334061"/>
                </a:lnTo>
                <a:lnTo>
                  <a:pt x="960286" y="6334061"/>
                </a:lnTo>
                <a:lnTo>
                  <a:pt x="958188" y="6334061"/>
                </a:lnTo>
                <a:lnTo>
                  <a:pt x="957425" y="6334061"/>
                </a:lnTo>
                <a:lnTo>
                  <a:pt x="956471" y="6334557"/>
                </a:lnTo>
                <a:lnTo>
                  <a:pt x="955706" y="6335551"/>
                </a:lnTo>
                <a:lnTo>
                  <a:pt x="954753" y="6337536"/>
                </a:lnTo>
                <a:lnTo>
                  <a:pt x="957615" y="6346471"/>
                </a:lnTo>
                <a:lnTo>
                  <a:pt x="960667" y="6353916"/>
                </a:lnTo>
                <a:lnTo>
                  <a:pt x="963340" y="6360865"/>
                </a:lnTo>
                <a:lnTo>
                  <a:pt x="966200" y="6366325"/>
                </a:lnTo>
                <a:lnTo>
                  <a:pt x="969063" y="6371787"/>
                </a:lnTo>
                <a:lnTo>
                  <a:pt x="971735" y="6375758"/>
                </a:lnTo>
                <a:lnTo>
                  <a:pt x="974406" y="6379728"/>
                </a:lnTo>
                <a:lnTo>
                  <a:pt x="977268" y="6383203"/>
                </a:lnTo>
                <a:lnTo>
                  <a:pt x="983182" y="6389159"/>
                </a:lnTo>
                <a:lnTo>
                  <a:pt x="989479" y="6396108"/>
                </a:lnTo>
                <a:lnTo>
                  <a:pt x="992531" y="6400577"/>
                </a:lnTo>
                <a:lnTo>
                  <a:pt x="995966" y="6405043"/>
                </a:lnTo>
                <a:lnTo>
                  <a:pt x="999399" y="6410505"/>
                </a:lnTo>
                <a:lnTo>
                  <a:pt x="1003216" y="6416459"/>
                </a:lnTo>
                <a:lnTo>
                  <a:pt x="1002070" y="6420429"/>
                </a:lnTo>
                <a:lnTo>
                  <a:pt x="1001309" y="6424402"/>
                </a:lnTo>
                <a:lnTo>
                  <a:pt x="1000735" y="6428374"/>
                </a:lnTo>
                <a:lnTo>
                  <a:pt x="1000354" y="6432840"/>
                </a:lnTo>
                <a:lnTo>
                  <a:pt x="1000354" y="6436811"/>
                </a:lnTo>
                <a:lnTo>
                  <a:pt x="1000546" y="6440782"/>
                </a:lnTo>
                <a:lnTo>
                  <a:pt x="1001118" y="6445250"/>
                </a:lnTo>
                <a:lnTo>
                  <a:pt x="1001689" y="6449716"/>
                </a:lnTo>
                <a:lnTo>
                  <a:pt x="1002643" y="6453689"/>
                </a:lnTo>
                <a:lnTo>
                  <a:pt x="1003407" y="6458155"/>
                </a:lnTo>
                <a:lnTo>
                  <a:pt x="1005887" y="6466594"/>
                </a:lnTo>
                <a:lnTo>
                  <a:pt x="1008747" y="6476024"/>
                </a:lnTo>
                <a:lnTo>
                  <a:pt x="1011994" y="6484959"/>
                </a:lnTo>
                <a:lnTo>
                  <a:pt x="1011419" y="6489427"/>
                </a:lnTo>
                <a:lnTo>
                  <a:pt x="1010657" y="6492406"/>
                </a:lnTo>
                <a:lnTo>
                  <a:pt x="1009893" y="6494391"/>
                </a:lnTo>
                <a:lnTo>
                  <a:pt x="1008940" y="6494887"/>
                </a:lnTo>
                <a:lnTo>
                  <a:pt x="1007987" y="6494391"/>
                </a:lnTo>
                <a:lnTo>
                  <a:pt x="1007032" y="6492902"/>
                </a:lnTo>
                <a:lnTo>
                  <a:pt x="1004933" y="6490421"/>
                </a:lnTo>
                <a:lnTo>
                  <a:pt x="1002835" y="6486946"/>
                </a:lnTo>
                <a:lnTo>
                  <a:pt x="1001881" y="6485457"/>
                </a:lnTo>
                <a:lnTo>
                  <a:pt x="1000735" y="6484959"/>
                </a:lnTo>
                <a:lnTo>
                  <a:pt x="999972" y="6485457"/>
                </a:lnTo>
                <a:lnTo>
                  <a:pt x="999019" y="6487442"/>
                </a:lnTo>
                <a:lnTo>
                  <a:pt x="998446" y="6490917"/>
                </a:lnTo>
                <a:lnTo>
                  <a:pt x="997684" y="6494887"/>
                </a:lnTo>
                <a:lnTo>
                  <a:pt x="995966" y="6491413"/>
                </a:lnTo>
                <a:lnTo>
                  <a:pt x="994441" y="6487940"/>
                </a:lnTo>
                <a:lnTo>
                  <a:pt x="993295" y="6484463"/>
                </a:lnTo>
                <a:lnTo>
                  <a:pt x="992341" y="6480988"/>
                </a:lnTo>
                <a:lnTo>
                  <a:pt x="991004" y="6475531"/>
                </a:lnTo>
                <a:lnTo>
                  <a:pt x="990051" y="6470069"/>
                </a:lnTo>
                <a:lnTo>
                  <a:pt x="989097" y="6465600"/>
                </a:lnTo>
                <a:lnTo>
                  <a:pt x="988716" y="6464113"/>
                </a:lnTo>
                <a:lnTo>
                  <a:pt x="988143" y="6462128"/>
                </a:lnTo>
                <a:lnTo>
                  <a:pt x="987189" y="6460638"/>
                </a:lnTo>
                <a:lnTo>
                  <a:pt x="986427" y="6459644"/>
                </a:lnTo>
                <a:lnTo>
                  <a:pt x="985089" y="6458653"/>
                </a:lnTo>
                <a:lnTo>
                  <a:pt x="983182" y="6458155"/>
                </a:lnTo>
                <a:lnTo>
                  <a:pt x="982991" y="6462623"/>
                </a:lnTo>
                <a:lnTo>
                  <a:pt x="983182" y="6466594"/>
                </a:lnTo>
                <a:lnTo>
                  <a:pt x="983945" y="6471558"/>
                </a:lnTo>
                <a:lnTo>
                  <a:pt x="984709" y="6475033"/>
                </a:lnTo>
                <a:lnTo>
                  <a:pt x="985853" y="6479003"/>
                </a:lnTo>
                <a:lnTo>
                  <a:pt x="987189" y="6481982"/>
                </a:lnTo>
                <a:lnTo>
                  <a:pt x="988905" y="6485457"/>
                </a:lnTo>
                <a:lnTo>
                  <a:pt x="990432" y="6488434"/>
                </a:lnTo>
                <a:lnTo>
                  <a:pt x="994247" y="6494391"/>
                </a:lnTo>
                <a:lnTo>
                  <a:pt x="997874" y="6499851"/>
                </a:lnTo>
                <a:lnTo>
                  <a:pt x="1001309" y="6504320"/>
                </a:lnTo>
                <a:lnTo>
                  <a:pt x="1002643" y="6507297"/>
                </a:lnTo>
                <a:lnTo>
                  <a:pt x="1003597" y="6509778"/>
                </a:lnTo>
                <a:lnTo>
                  <a:pt x="1001498" y="6515240"/>
                </a:lnTo>
                <a:lnTo>
                  <a:pt x="1000354" y="6518714"/>
                </a:lnTo>
                <a:lnTo>
                  <a:pt x="999781" y="6521693"/>
                </a:lnTo>
                <a:lnTo>
                  <a:pt x="999212" y="6525166"/>
                </a:lnTo>
                <a:lnTo>
                  <a:pt x="999212" y="6528641"/>
                </a:lnTo>
                <a:lnTo>
                  <a:pt x="999399" y="6531620"/>
                </a:lnTo>
                <a:lnTo>
                  <a:pt x="1000354" y="6535094"/>
                </a:lnTo>
                <a:lnTo>
                  <a:pt x="997874" y="6529136"/>
                </a:lnTo>
                <a:lnTo>
                  <a:pt x="995584" y="6523678"/>
                </a:lnTo>
                <a:lnTo>
                  <a:pt x="994247" y="6521693"/>
                </a:lnTo>
                <a:lnTo>
                  <a:pt x="992914" y="6520202"/>
                </a:lnTo>
                <a:lnTo>
                  <a:pt x="990051" y="6518217"/>
                </a:lnTo>
                <a:lnTo>
                  <a:pt x="987189" y="6517225"/>
                </a:lnTo>
                <a:lnTo>
                  <a:pt x="984326" y="6517225"/>
                </a:lnTo>
                <a:lnTo>
                  <a:pt x="981274" y="6518714"/>
                </a:lnTo>
                <a:lnTo>
                  <a:pt x="978414" y="6521195"/>
                </a:lnTo>
                <a:lnTo>
                  <a:pt x="975360" y="6524670"/>
                </a:lnTo>
                <a:lnTo>
                  <a:pt x="972308" y="6529136"/>
                </a:lnTo>
                <a:lnTo>
                  <a:pt x="969445" y="6534103"/>
                </a:lnTo>
                <a:lnTo>
                  <a:pt x="966393" y="6540554"/>
                </a:lnTo>
                <a:lnTo>
                  <a:pt x="963530" y="6547008"/>
                </a:lnTo>
                <a:lnTo>
                  <a:pt x="960667" y="6554453"/>
                </a:lnTo>
                <a:lnTo>
                  <a:pt x="957807" y="6562892"/>
                </a:lnTo>
                <a:lnTo>
                  <a:pt x="955134" y="6571329"/>
                </a:lnTo>
                <a:lnTo>
                  <a:pt x="951319" y="6565373"/>
                </a:lnTo>
                <a:lnTo>
                  <a:pt x="949219" y="6563883"/>
                </a:lnTo>
                <a:lnTo>
                  <a:pt x="947503" y="6561898"/>
                </a:lnTo>
                <a:lnTo>
                  <a:pt x="945786" y="6560907"/>
                </a:lnTo>
                <a:lnTo>
                  <a:pt x="944069" y="6560411"/>
                </a:lnTo>
                <a:lnTo>
                  <a:pt x="942542" y="6559913"/>
                </a:lnTo>
                <a:lnTo>
                  <a:pt x="941016" y="6560411"/>
                </a:lnTo>
                <a:lnTo>
                  <a:pt x="939681" y="6560907"/>
                </a:lnTo>
                <a:lnTo>
                  <a:pt x="938535" y="6562892"/>
                </a:lnTo>
                <a:lnTo>
                  <a:pt x="937390" y="6564877"/>
                </a:lnTo>
                <a:lnTo>
                  <a:pt x="936245" y="6567358"/>
                </a:lnTo>
                <a:lnTo>
                  <a:pt x="935484" y="6570835"/>
                </a:lnTo>
                <a:lnTo>
                  <a:pt x="934718" y="6574803"/>
                </a:lnTo>
                <a:lnTo>
                  <a:pt x="934147" y="6579768"/>
                </a:lnTo>
                <a:lnTo>
                  <a:pt x="933766" y="6584732"/>
                </a:lnTo>
                <a:lnTo>
                  <a:pt x="929186" y="6576295"/>
                </a:lnTo>
                <a:lnTo>
                  <a:pt x="925179" y="6568350"/>
                </a:lnTo>
                <a:lnTo>
                  <a:pt x="922127" y="6561402"/>
                </a:lnTo>
                <a:lnTo>
                  <a:pt x="919455" y="6554453"/>
                </a:lnTo>
                <a:lnTo>
                  <a:pt x="916975" y="6547008"/>
                </a:lnTo>
                <a:lnTo>
                  <a:pt x="915258" y="6538569"/>
                </a:lnTo>
                <a:lnTo>
                  <a:pt x="913540" y="6529136"/>
                </a:lnTo>
                <a:lnTo>
                  <a:pt x="912015" y="6517225"/>
                </a:lnTo>
                <a:lnTo>
                  <a:pt x="910870" y="6518217"/>
                </a:lnTo>
                <a:lnTo>
                  <a:pt x="909535" y="6518217"/>
                </a:lnTo>
                <a:lnTo>
                  <a:pt x="908008" y="6517721"/>
                </a:lnTo>
                <a:lnTo>
                  <a:pt x="906673" y="6517225"/>
                </a:lnTo>
                <a:lnTo>
                  <a:pt x="903621" y="6514246"/>
                </a:lnTo>
                <a:lnTo>
                  <a:pt x="900568" y="6510276"/>
                </a:lnTo>
                <a:lnTo>
                  <a:pt x="897323" y="6505807"/>
                </a:lnTo>
                <a:lnTo>
                  <a:pt x="894079" y="6500349"/>
                </a:lnTo>
                <a:lnTo>
                  <a:pt x="890645" y="6495383"/>
                </a:lnTo>
                <a:lnTo>
                  <a:pt x="887401" y="6490917"/>
                </a:lnTo>
                <a:lnTo>
                  <a:pt x="884158" y="6486946"/>
                </a:lnTo>
                <a:lnTo>
                  <a:pt x="880914" y="6483967"/>
                </a:lnTo>
                <a:lnTo>
                  <a:pt x="879387" y="6482974"/>
                </a:lnTo>
                <a:lnTo>
                  <a:pt x="878053" y="6482974"/>
                </a:lnTo>
                <a:lnTo>
                  <a:pt x="876526" y="6482974"/>
                </a:lnTo>
                <a:lnTo>
                  <a:pt x="875191" y="6483472"/>
                </a:lnTo>
                <a:lnTo>
                  <a:pt x="873856" y="6484463"/>
                </a:lnTo>
                <a:lnTo>
                  <a:pt x="872518" y="6486946"/>
                </a:lnTo>
                <a:lnTo>
                  <a:pt x="871374" y="6488932"/>
                </a:lnTo>
                <a:lnTo>
                  <a:pt x="870040" y="6492406"/>
                </a:lnTo>
                <a:lnTo>
                  <a:pt x="869277" y="6496873"/>
                </a:lnTo>
                <a:lnTo>
                  <a:pt x="868131" y="6502334"/>
                </a:lnTo>
                <a:lnTo>
                  <a:pt x="867557" y="6507792"/>
                </a:lnTo>
                <a:lnTo>
                  <a:pt x="866605" y="6514742"/>
                </a:lnTo>
                <a:lnTo>
                  <a:pt x="865460" y="6514246"/>
                </a:lnTo>
                <a:lnTo>
                  <a:pt x="864316" y="6513254"/>
                </a:lnTo>
                <a:lnTo>
                  <a:pt x="862025" y="6510276"/>
                </a:lnTo>
                <a:lnTo>
                  <a:pt x="859545" y="6506305"/>
                </a:lnTo>
                <a:lnTo>
                  <a:pt x="856874" y="6500349"/>
                </a:lnTo>
                <a:lnTo>
                  <a:pt x="854584" y="6494391"/>
                </a:lnTo>
                <a:lnTo>
                  <a:pt x="852105" y="6487442"/>
                </a:lnTo>
                <a:lnTo>
                  <a:pt x="846952" y="6472552"/>
                </a:lnTo>
                <a:lnTo>
                  <a:pt x="847524" y="6472054"/>
                </a:lnTo>
                <a:lnTo>
                  <a:pt x="848096" y="6471558"/>
                </a:lnTo>
                <a:lnTo>
                  <a:pt x="848859" y="6471558"/>
                </a:lnTo>
                <a:lnTo>
                  <a:pt x="849432" y="6472054"/>
                </a:lnTo>
                <a:lnTo>
                  <a:pt x="850768" y="6473543"/>
                </a:lnTo>
                <a:lnTo>
                  <a:pt x="852105" y="6476522"/>
                </a:lnTo>
                <a:lnTo>
                  <a:pt x="854966" y="6483472"/>
                </a:lnTo>
                <a:lnTo>
                  <a:pt x="857828" y="6490917"/>
                </a:lnTo>
                <a:lnTo>
                  <a:pt x="859545" y="6486448"/>
                </a:lnTo>
                <a:lnTo>
                  <a:pt x="860689" y="6481486"/>
                </a:lnTo>
                <a:lnTo>
                  <a:pt x="861072" y="6479501"/>
                </a:lnTo>
                <a:lnTo>
                  <a:pt x="861263" y="6477018"/>
                </a:lnTo>
                <a:lnTo>
                  <a:pt x="861263" y="6474039"/>
                </a:lnTo>
                <a:lnTo>
                  <a:pt x="861263" y="6472054"/>
                </a:lnTo>
                <a:lnTo>
                  <a:pt x="860689" y="6466098"/>
                </a:lnTo>
                <a:lnTo>
                  <a:pt x="859545" y="6461134"/>
                </a:lnTo>
                <a:lnTo>
                  <a:pt x="858019" y="6454680"/>
                </a:lnTo>
                <a:lnTo>
                  <a:pt x="855921" y="6449220"/>
                </a:lnTo>
                <a:lnTo>
                  <a:pt x="857446" y="6447235"/>
                </a:lnTo>
                <a:lnTo>
                  <a:pt x="858973" y="6446739"/>
                </a:lnTo>
                <a:lnTo>
                  <a:pt x="860499" y="6447235"/>
                </a:lnTo>
                <a:lnTo>
                  <a:pt x="862025" y="6449220"/>
                </a:lnTo>
                <a:lnTo>
                  <a:pt x="863743" y="6450710"/>
                </a:lnTo>
                <a:lnTo>
                  <a:pt x="865269" y="6453191"/>
                </a:lnTo>
                <a:lnTo>
                  <a:pt x="868514" y="6458155"/>
                </a:lnTo>
                <a:lnTo>
                  <a:pt x="872138" y="6462623"/>
                </a:lnTo>
                <a:lnTo>
                  <a:pt x="873664" y="6464607"/>
                </a:lnTo>
                <a:lnTo>
                  <a:pt x="875191" y="6465106"/>
                </a:lnTo>
                <a:lnTo>
                  <a:pt x="876718" y="6465600"/>
                </a:lnTo>
                <a:lnTo>
                  <a:pt x="878243" y="6464607"/>
                </a:lnTo>
                <a:lnTo>
                  <a:pt x="879770" y="6462623"/>
                </a:lnTo>
                <a:lnTo>
                  <a:pt x="881105" y="6459644"/>
                </a:lnTo>
                <a:lnTo>
                  <a:pt x="880342" y="6452695"/>
                </a:lnTo>
                <a:lnTo>
                  <a:pt x="879579" y="6445250"/>
                </a:lnTo>
                <a:lnTo>
                  <a:pt x="878243" y="6436811"/>
                </a:lnTo>
                <a:lnTo>
                  <a:pt x="876718" y="6427876"/>
                </a:lnTo>
                <a:lnTo>
                  <a:pt x="875191" y="6418942"/>
                </a:lnTo>
                <a:lnTo>
                  <a:pt x="873092" y="6410007"/>
                </a:lnTo>
                <a:lnTo>
                  <a:pt x="871185" y="6400577"/>
                </a:lnTo>
                <a:lnTo>
                  <a:pt x="869085" y="6391640"/>
                </a:lnTo>
                <a:lnTo>
                  <a:pt x="866795" y="6383203"/>
                </a:lnTo>
                <a:lnTo>
                  <a:pt x="864696" y="6374764"/>
                </a:lnTo>
                <a:lnTo>
                  <a:pt x="862216" y="6368311"/>
                </a:lnTo>
                <a:lnTo>
                  <a:pt x="859927" y="6362355"/>
                </a:lnTo>
                <a:lnTo>
                  <a:pt x="857828" y="6357391"/>
                </a:lnTo>
                <a:lnTo>
                  <a:pt x="855728" y="6353916"/>
                </a:lnTo>
                <a:lnTo>
                  <a:pt x="854584" y="6352924"/>
                </a:lnTo>
                <a:lnTo>
                  <a:pt x="853439" y="6352427"/>
                </a:lnTo>
                <a:lnTo>
                  <a:pt x="852486" y="6351433"/>
                </a:lnTo>
                <a:lnTo>
                  <a:pt x="851530" y="6351433"/>
                </a:lnTo>
                <a:lnTo>
                  <a:pt x="852486" y="6342500"/>
                </a:lnTo>
                <a:lnTo>
                  <a:pt x="852867" y="6338528"/>
                </a:lnTo>
                <a:lnTo>
                  <a:pt x="852867" y="6334061"/>
                </a:lnTo>
                <a:lnTo>
                  <a:pt x="852867" y="6330091"/>
                </a:lnTo>
                <a:lnTo>
                  <a:pt x="852486" y="6326616"/>
                </a:lnTo>
                <a:lnTo>
                  <a:pt x="852105" y="6322644"/>
                </a:lnTo>
                <a:lnTo>
                  <a:pt x="851530" y="6319171"/>
                </a:lnTo>
                <a:lnTo>
                  <a:pt x="850578" y="6315201"/>
                </a:lnTo>
                <a:lnTo>
                  <a:pt x="849623" y="6311724"/>
                </a:lnTo>
                <a:lnTo>
                  <a:pt x="848479" y="6308249"/>
                </a:lnTo>
                <a:lnTo>
                  <a:pt x="847144" y="6305270"/>
                </a:lnTo>
                <a:lnTo>
                  <a:pt x="845235" y="6301798"/>
                </a:lnTo>
                <a:lnTo>
                  <a:pt x="843518" y="6298323"/>
                </a:lnTo>
                <a:lnTo>
                  <a:pt x="839130" y="6292365"/>
                </a:lnTo>
                <a:lnTo>
                  <a:pt x="840467" y="6288890"/>
                </a:lnTo>
                <a:lnTo>
                  <a:pt x="841420" y="6284920"/>
                </a:lnTo>
                <a:lnTo>
                  <a:pt x="841992" y="6280949"/>
                </a:lnTo>
                <a:lnTo>
                  <a:pt x="842183" y="6276977"/>
                </a:lnTo>
                <a:lnTo>
                  <a:pt x="842183" y="6272510"/>
                </a:lnTo>
                <a:lnTo>
                  <a:pt x="841801" y="6268538"/>
                </a:lnTo>
                <a:lnTo>
                  <a:pt x="841229" y="6263576"/>
                </a:lnTo>
                <a:lnTo>
                  <a:pt x="840275" y="6259108"/>
                </a:lnTo>
                <a:lnTo>
                  <a:pt x="842565" y="6258114"/>
                </a:lnTo>
                <a:lnTo>
                  <a:pt x="844091" y="6258114"/>
                </a:lnTo>
                <a:lnTo>
                  <a:pt x="845045" y="6258612"/>
                </a:lnTo>
                <a:lnTo>
                  <a:pt x="845808" y="6259605"/>
                </a:lnTo>
                <a:lnTo>
                  <a:pt x="845998" y="6261591"/>
                </a:lnTo>
                <a:lnTo>
                  <a:pt x="846188" y="6264567"/>
                </a:lnTo>
                <a:lnTo>
                  <a:pt x="845808" y="6270029"/>
                </a:lnTo>
                <a:lnTo>
                  <a:pt x="845235" y="6277475"/>
                </a:lnTo>
                <a:lnTo>
                  <a:pt x="845235" y="6280949"/>
                </a:lnTo>
                <a:lnTo>
                  <a:pt x="845618" y="6284424"/>
                </a:lnTo>
                <a:lnTo>
                  <a:pt x="845808" y="6288395"/>
                </a:lnTo>
                <a:lnTo>
                  <a:pt x="846571" y="6291373"/>
                </a:lnTo>
                <a:lnTo>
                  <a:pt x="847716" y="6293853"/>
                </a:lnTo>
                <a:lnTo>
                  <a:pt x="849242" y="6296833"/>
                </a:lnTo>
                <a:lnTo>
                  <a:pt x="850387" y="6296833"/>
                </a:lnTo>
                <a:lnTo>
                  <a:pt x="851342" y="6295840"/>
                </a:lnTo>
                <a:lnTo>
                  <a:pt x="851912" y="6293359"/>
                </a:lnTo>
                <a:lnTo>
                  <a:pt x="852486" y="6289884"/>
                </a:lnTo>
                <a:lnTo>
                  <a:pt x="853058" y="6285913"/>
                </a:lnTo>
                <a:lnTo>
                  <a:pt x="853058" y="6281445"/>
                </a:lnTo>
                <a:lnTo>
                  <a:pt x="853250" y="6275985"/>
                </a:lnTo>
                <a:lnTo>
                  <a:pt x="853058" y="6270029"/>
                </a:lnTo>
                <a:lnTo>
                  <a:pt x="852486" y="6263576"/>
                </a:lnTo>
                <a:lnTo>
                  <a:pt x="852105" y="6257122"/>
                </a:lnTo>
                <a:lnTo>
                  <a:pt x="851342" y="6250173"/>
                </a:lnTo>
                <a:lnTo>
                  <a:pt x="850387" y="6243719"/>
                </a:lnTo>
                <a:lnTo>
                  <a:pt x="849051" y="6237764"/>
                </a:lnTo>
                <a:lnTo>
                  <a:pt x="847716" y="6231310"/>
                </a:lnTo>
                <a:lnTo>
                  <a:pt x="845998" y="6225354"/>
                </a:lnTo>
                <a:lnTo>
                  <a:pt x="844091" y="6220390"/>
                </a:lnTo>
                <a:lnTo>
                  <a:pt x="845618" y="6220390"/>
                </a:lnTo>
                <a:lnTo>
                  <a:pt x="847144" y="6219894"/>
                </a:lnTo>
                <a:lnTo>
                  <a:pt x="848670" y="6218901"/>
                </a:lnTo>
                <a:lnTo>
                  <a:pt x="850196" y="6216915"/>
                </a:lnTo>
                <a:lnTo>
                  <a:pt x="851724" y="6215428"/>
                </a:lnTo>
                <a:lnTo>
                  <a:pt x="853058" y="6212449"/>
                </a:lnTo>
                <a:lnTo>
                  <a:pt x="854584" y="6208974"/>
                </a:lnTo>
                <a:lnTo>
                  <a:pt x="856111" y="6205500"/>
                </a:lnTo>
                <a:lnTo>
                  <a:pt x="852867" y="6198054"/>
                </a:lnTo>
                <a:lnTo>
                  <a:pt x="850005" y="6190111"/>
                </a:lnTo>
                <a:lnTo>
                  <a:pt x="847716" y="6181674"/>
                </a:lnTo>
                <a:lnTo>
                  <a:pt x="845808" y="6172738"/>
                </a:lnTo>
                <a:lnTo>
                  <a:pt x="844091" y="6163307"/>
                </a:lnTo>
                <a:lnTo>
                  <a:pt x="842755" y="6153877"/>
                </a:lnTo>
                <a:lnTo>
                  <a:pt x="841420" y="6143947"/>
                </a:lnTo>
                <a:lnTo>
                  <a:pt x="840275" y="6134518"/>
                </a:lnTo>
                <a:lnTo>
                  <a:pt x="837793" y="6113172"/>
                </a:lnTo>
                <a:lnTo>
                  <a:pt x="836649" y="6102748"/>
                </a:lnTo>
                <a:lnTo>
                  <a:pt x="834933" y="6092326"/>
                </a:lnTo>
                <a:lnTo>
                  <a:pt x="833215" y="6081404"/>
                </a:lnTo>
                <a:lnTo>
                  <a:pt x="831116" y="6069988"/>
                </a:lnTo>
                <a:lnTo>
                  <a:pt x="828445" y="6059068"/>
                </a:lnTo>
                <a:lnTo>
                  <a:pt x="825203" y="6048148"/>
                </a:lnTo>
                <a:lnTo>
                  <a:pt x="823676" y="6044674"/>
                </a:lnTo>
                <a:lnTo>
                  <a:pt x="822341" y="6042689"/>
                </a:lnTo>
                <a:lnTo>
                  <a:pt x="821958" y="6042689"/>
                </a:lnTo>
                <a:lnTo>
                  <a:pt x="821387" y="6042689"/>
                </a:lnTo>
                <a:lnTo>
                  <a:pt x="820622" y="6043680"/>
                </a:lnTo>
                <a:lnTo>
                  <a:pt x="820052" y="6045665"/>
                </a:lnTo>
                <a:lnTo>
                  <a:pt x="819670" y="6048148"/>
                </a:lnTo>
                <a:lnTo>
                  <a:pt x="819287" y="6055098"/>
                </a:lnTo>
                <a:lnTo>
                  <a:pt x="818713" y="6060060"/>
                </a:lnTo>
                <a:lnTo>
                  <a:pt x="818333" y="6062045"/>
                </a:lnTo>
                <a:lnTo>
                  <a:pt x="818143" y="6062543"/>
                </a:lnTo>
                <a:lnTo>
                  <a:pt x="817761" y="6063039"/>
                </a:lnTo>
                <a:lnTo>
                  <a:pt x="816999" y="6062045"/>
                </a:lnTo>
                <a:lnTo>
                  <a:pt x="815853" y="6059564"/>
                </a:lnTo>
                <a:lnTo>
                  <a:pt x="814708" y="6055098"/>
                </a:lnTo>
                <a:lnTo>
                  <a:pt x="812800" y="6048148"/>
                </a:lnTo>
                <a:lnTo>
                  <a:pt x="812419" y="6044176"/>
                </a:lnTo>
                <a:lnTo>
                  <a:pt x="812419" y="6040701"/>
                </a:lnTo>
                <a:lnTo>
                  <a:pt x="812608" y="6037227"/>
                </a:lnTo>
                <a:lnTo>
                  <a:pt x="813182" y="6034250"/>
                </a:lnTo>
                <a:lnTo>
                  <a:pt x="814326" y="6028788"/>
                </a:lnTo>
                <a:lnTo>
                  <a:pt x="814898" y="6025313"/>
                </a:lnTo>
                <a:lnTo>
                  <a:pt x="815472" y="6021838"/>
                </a:lnTo>
                <a:lnTo>
                  <a:pt x="815661" y="6017868"/>
                </a:lnTo>
                <a:lnTo>
                  <a:pt x="815472" y="6013897"/>
                </a:lnTo>
                <a:lnTo>
                  <a:pt x="815280" y="6008935"/>
                </a:lnTo>
                <a:lnTo>
                  <a:pt x="814326" y="6002977"/>
                </a:lnTo>
                <a:lnTo>
                  <a:pt x="812800" y="5996026"/>
                </a:lnTo>
                <a:lnTo>
                  <a:pt x="810892" y="5988087"/>
                </a:lnTo>
                <a:lnTo>
                  <a:pt x="808030" y="5979150"/>
                </a:lnTo>
                <a:lnTo>
                  <a:pt x="804596" y="5968230"/>
                </a:lnTo>
                <a:lnTo>
                  <a:pt x="806313" y="5966245"/>
                </a:lnTo>
                <a:lnTo>
                  <a:pt x="807839" y="5962770"/>
                </a:lnTo>
                <a:lnTo>
                  <a:pt x="808983" y="5959794"/>
                </a:lnTo>
                <a:lnTo>
                  <a:pt x="809747" y="5956317"/>
                </a:lnTo>
                <a:lnTo>
                  <a:pt x="810319" y="5952842"/>
                </a:lnTo>
                <a:lnTo>
                  <a:pt x="810892" y="5949369"/>
                </a:lnTo>
                <a:lnTo>
                  <a:pt x="811273" y="5941922"/>
                </a:lnTo>
                <a:lnTo>
                  <a:pt x="812036" y="5934477"/>
                </a:lnTo>
                <a:lnTo>
                  <a:pt x="812608" y="5928023"/>
                </a:lnTo>
                <a:lnTo>
                  <a:pt x="813371" y="5924549"/>
                </a:lnTo>
                <a:lnTo>
                  <a:pt x="813945" y="5921074"/>
                </a:lnTo>
                <a:lnTo>
                  <a:pt x="815089" y="5917601"/>
                </a:lnTo>
                <a:lnTo>
                  <a:pt x="816424" y="5914622"/>
                </a:lnTo>
                <a:lnTo>
                  <a:pt x="813563" y="5906679"/>
                </a:lnTo>
                <a:lnTo>
                  <a:pt x="810892" y="5900228"/>
                </a:lnTo>
                <a:lnTo>
                  <a:pt x="809365" y="5897745"/>
                </a:lnTo>
                <a:lnTo>
                  <a:pt x="808030" y="5895262"/>
                </a:lnTo>
                <a:lnTo>
                  <a:pt x="806694" y="5894270"/>
                </a:lnTo>
                <a:lnTo>
                  <a:pt x="805168" y="5893276"/>
                </a:lnTo>
                <a:lnTo>
                  <a:pt x="803832" y="5892283"/>
                </a:lnTo>
                <a:lnTo>
                  <a:pt x="802497" y="5892283"/>
                </a:lnTo>
                <a:lnTo>
                  <a:pt x="801161" y="5893774"/>
                </a:lnTo>
                <a:lnTo>
                  <a:pt x="799635" y="5894768"/>
                </a:lnTo>
                <a:lnTo>
                  <a:pt x="798490" y="5897247"/>
                </a:lnTo>
                <a:lnTo>
                  <a:pt x="797154" y="5899730"/>
                </a:lnTo>
                <a:lnTo>
                  <a:pt x="795819" y="5903701"/>
                </a:lnTo>
                <a:lnTo>
                  <a:pt x="794292" y="5907671"/>
                </a:lnTo>
                <a:lnTo>
                  <a:pt x="792385" y="5904198"/>
                </a:lnTo>
                <a:lnTo>
                  <a:pt x="790667" y="5901219"/>
                </a:lnTo>
                <a:lnTo>
                  <a:pt x="789141" y="5897247"/>
                </a:lnTo>
                <a:lnTo>
                  <a:pt x="787805" y="5893276"/>
                </a:lnTo>
                <a:lnTo>
                  <a:pt x="786470" y="5888314"/>
                </a:lnTo>
                <a:lnTo>
                  <a:pt x="785707" y="5883846"/>
                </a:lnTo>
                <a:lnTo>
                  <a:pt x="784751" y="5879380"/>
                </a:lnTo>
                <a:lnTo>
                  <a:pt x="784181" y="5874415"/>
                </a:lnTo>
                <a:lnTo>
                  <a:pt x="783989" y="5869449"/>
                </a:lnTo>
                <a:lnTo>
                  <a:pt x="783798" y="5864487"/>
                </a:lnTo>
                <a:lnTo>
                  <a:pt x="783989" y="5860021"/>
                </a:lnTo>
                <a:lnTo>
                  <a:pt x="784371" y="5855057"/>
                </a:lnTo>
                <a:lnTo>
                  <a:pt x="784943" y="5850093"/>
                </a:lnTo>
                <a:lnTo>
                  <a:pt x="786088" y="5845626"/>
                </a:lnTo>
                <a:lnTo>
                  <a:pt x="787425" y="5841158"/>
                </a:lnTo>
                <a:lnTo>
                  <a:pt x="789141" y="5837187"/>
                </a:lnTo>
                <a:lnTo>
                  <a:pt x="790096" y="5841158"/>
                </a:lnTo>
                <a:lnTo>
                  <a:pt x="790476" y="5844633"/>
                </a:lnTo>
                <a:lnTo>
                  <a:pt x="790667" y="5848603"/>
                </a:lnTo>
                <a:lnTo>
                  <a:pt x="790667" y="5851582"/>
                </a:lnTo>
                <a:lnTo>
                  <a:pt x="790476" y="5855057"/>
                </a:lnTo>
                <a:lnTo>
                  <a:pt x="790096" y="5857538"/>
                </a:lnTo>
                <a:lnTo>
                  <a:pt x="789141" y="5863991"/>
                </a:lnTo>
                <a:lnTo>
                  <a:pt x="788760" y="5867466"/>
                </a:lnTo>
                <a:lnTo>
                  <a:pt x="788568" y="5870941"/>
                </a:lnTo>
                <a:lnTo>
                  <a:pt x="788568" y="5874415"/>
                </a:lnTo>
                <a:lnTo>
                  <a:pt x="788760" y="5877392"/>
                </a:lnTo>
                <a:lnTo>
                  <a:pt x="789333" y="5880867"/>
                </a:lnTo>
                <a:lnTo>
                  <a:pt x="790476" y="5884840"/>
                </a:lnTo>
                <a:lnTo>
                  <a:pt x="792003" y="5889804"/>
                </a:lnTo>
                <a:lnTo>
                  <a:pt x="794292" y="5894270"/>
                </a:lnTo>
                <a:lnTo>
                  <a:pt x="795056" y="5893276"/>
                </a:lnTo>
                <a:lnTo>
                  <a:pt x="795819" y="5891291"/>
                </a:lnTo>
                <a:lnTo>
                  <a:pt x="796201" y="5889804"/>
                </a:lnTo>
                <a:lnTo>
                  <a:pt x="796773" y="5887321"/>
                </a:lnTo>
                <a:lnTo>
                  <a:pt x="797537" y="5882852"/>
                </a:lnTo>
                <a:lnTo>
                  <a:pt x="797727" y="5877392"/>
                </a:lnTo>
                <a:lnTo>
                  <a:pt x="797537" y="5871932"/>
                </a:lnTo>
                <a:lnTo>
                  <a:pt x="797344" y="5865481"/>
                </a:lnTo>
                <a:lnTo>
                  <a:pt x="796581" y="5859523"/>
                </a:lnTo>
                <a:lnTo>
                  <a:pt x="795819" y="5853069"/>
                </a:lnTo>
                <a:lnTo>
                  <a:pt x="794674" y="5846618"/>
                </a:lnTo>
                <a:lnTo>
                  <a:pt x="793339" y="5841158"/>
                </a:lnTo>
                <a:lnTo>
                  <a:pt x="792003" y="5835202"/>
                </a:lnTo>
                <a:lnTo>
                  <a:pt x="790476" y="5830734"/>
                </a:lnTo>
                <a:lnTo>
                  <a:pt x="788952" y="5826763"/>
                </a:lnTo>
                <a:lnTo>
                  <a:pt x="787233" y="5823287"/>
                </a:lnTo>
                <a:lnTo>
                  <a:pt x="785707" y="5821301"/>
                </a:lnTo>
                <a:lnTo>
                  <a:pt x="784181" y="5820806"/>
                </a:lnTo>
                <a:lnTo>
                  <a:pt x="783417" y="5822295"/>
                </a:lnTo>
                <a:lnTo>
                  <a:pt x="783035" y="5822791"/>
                </a:lnTo>
                <a:lnTo>
                  <a:pt x="782845" y="5822791"/>
                </a:lnTo>
                <a:lnTo>
                  <a:pt x="782845" y="5822295"/>
                </a:lnTo>
                <a:lnTo>
                  <a:pt x="783417" y="5819316"/>
                </a:lnTo>
                <a:lnTo>
                  <a:pt x="784371" y="5818324"/>
                </a:lnTo>
                <a:lnTo>
                  <a:pt x="785326" y="5816835"/>
                </a:lnTo>
                <a:lnTo>
                  <a:pt x="786280" y="5815843"/>
                </a:lnTo>
                <a:lnTo>
                  <a:pt x="787615" y="5814850"/>
                </a:lnTo>
                <a:lnTo>
                  <a:pt x="789141" y="5814850"/>
                </a:lnTo>
                <a:lnTo>
                  <a:pt x="790667" y="5815346"/>
                </a:lnTo>
                <a:lnTo>
                  <a:pt x="792767" y="5817331"/>
                </a:lnTo>
                <a:lnTo>
                  <a:pt x="794674" y="5819814"/>
                </a:lnTo>
                <a:lnTo>
                  <a:pt x="796581" y="5823784"/>
                </a:lnTo>
                <a:lnTo>
                  <a:pt x="799063" y="5829740"/>
                </a:lnTo>
                <a:lnTo>
                  <a:pt x="799252" y="5822791"/>
                </a:lnTo>
                <a:lnTo>
                  <a:pt x="799252" y="5815843"/>
                </a:lnTo>
                <a:lnTo>
                  <a:pt x="799063" y="5809390"/>
                </a:lnTo>
                <a:lnTo>
                  <a:pt x="798681" y="5802440"/>
                </a:lnTo>
                <a:lnTo>
                  <a:pt x="797918" y="5795987"/>
                </a:lnTo>
                <a:lnTo>
                  <a:pt x="797154" y="5789039"/>
                </a:lnTo>
                <a:lnTo>
                  <a:pt x="795056" y="5776132"/>
                </a:lnTo>
                <a:lnTo>
                  <a:pt x="792767" y="5763225"/>
                </a:lnTo>
                <a:lnTo>
                  <a:pt x="790096" y="5749824"/>
                </a:lnTo>
                <a:lnTo>
                  <a:pt x="784371" y="5725005"/>
                </a:lnTo>
                <a:lnTo>
                  <a:pt x="781699" y="5712100"/>
                </a:lnTo>
                <a:lnTo>
                  <a:pt x="779600" y="5699691"/>
                </a:lnTo>
                <a:lnTo>
                  <a:pt x="778456" y="5693237"/>
                </a:lnTo>
                <a:lnTo>
                  <a:pt x="777503" y="5687775"/>
                </a:lnTo>
                <a:lnTo>
                  <a:pt x="776929" y="5681324"/>
                </a:lnTo>
                <a:lnTo>
                  <a:pt x="776549" y="5675366"/>
                </a:lnTo>
                <a:lnTo>
                  <a:pt x="776168" y="5669410"/>
                </a:lnTo>
                <a:lnTo>
                  <a:pt x="775975" y="5662957"/>
                </a:lnTo>
                <a:lnTo>
                  <a:pt x="776168" y="5657499"/>
                </a:lnTo>
                <a:lnTo>
                  <a:pt x="776739" y="5651045"/>
                </a:lnTo>
                <a:lnTo>
                  <a:pt x="777311" y="5645583"/>
                </a:lnTo>
                <a:lnTo>
                  <a:pt x="778266" y="5639132"/>
                </a:lnTo>
                <a:lnTo>
                  <a:pt x="779600" y="5633672"/>
                </a:lnTo>
                <a:lnTo>
                  <a:pt x="781127" y="5627716"/>
                </a:lnTo>
                <a:lnTo>
                  <a:pt x="778456" y="5626722"/>
                </a:lnTo>
                <a:lnTo>
                  <a:pt x="776168" y="5625731"/>
                </a:lnTo>
                <a:lnTo>
                  <a:pt x="774258" y="5624241"/>
                </a:lnTo>
                <a:lnTo>
                  <a:pt x="772733" y="5622752"/>
                </a:lnTo>
                <a:lnTo>
                  <a:pt x="771587" y="5620766"/>
                </a:lnTo>
                <a:lnTo>
                  <a:pt x="770826" y="5618779"/>
                </a:lnTo>
                <a:lnTo>
                  <a:pt x="769871" y="5616298"/>
                </a:lnTo>
                <a:lnTo>
                  <a:pt x="769489" y="5613319"/>
                </a:lnTo>
                <a:lnTo>
                  <a:pt x="768344" y="5607859"/>
                </a:lnTo>
                <a:lnTo>
                  <a:pt x="767008" y="5601408"/>
                </a:lnTo>
                <a:lnTo>
                  <a:pt x="766245" y="5597933"/>
                </a:lnTo>
                <a:lnTo>
                  <a:pt x="765101" y="5594954"/>
                </a:lnTo>
                <a:lnTo>
                  <a:pt x="763764" y="5590982"/>
                </a:lnTo>
                <a:lnTo>
                  <a:pt x="762239" y="5586517"/>
                </a:lnTo>
                <a:lnTo>
                  <a:pt x="761285" y="5592969"/>
                </a:lnTo>
                <a:lnTo>
                  <a:pt x="760902" y="5595948"/>
                </a:lnTo>
                <a:lnTo>
                  <a:pt x="760713" y="5599420"/>
                </a:lnTo>
                <a:lnTo>
                  <a:pt x="760713" y="5602895"/>
                </a:lnTo>
                <a:lnTo>
                  <a:pt x="760713" y="5606372"/>
                </a:lnTo>
                <a:lnTo>
                  <a:pt x="761093" y="5609349"/>
                </a:lnTo>
                <a:lnTo>
                  <a:pt x="761857" y="5613319"/>
                </a:lnTo>
                <a:lnTo>
                  <a:pt x="759949" y="5610838"/>
                </a:lnTo>
                <a:lnTo>
                  <a:pt x="758422" y="5606868"/>
                </a:lnTo>
                <a:lnTo>
                  <a:pt x="756705" y="5601408"/>
                </a:lnTo>
                <a:lnTo>
                  <a:pt x="755179" y="5596444"/>
                </a:lnTo>
                <a:lnTo>
                  <a:pt x="751937" y="5584032"/>
                </a:lnTo>
                <a:lnTo>
                  <a:pt x="748311" y="5569638"/>
                </a:lnTo>
                <a:lnTo>
                  <a:pt x="744685" y="5554251"/>
                </a:lnTo>
                <a:lnTo>
                  <a:pt x="740488" y="5537869"/>
                </a:lnTo>
                <a:lnTo>
                  <a:pt x="738006" y="5529928"/>
                </a:lnTo>
                <a:lnTo>
                  <a:pt x="735717" y="5521490"/>
                </a:lnTo>
                <a:lnTo>
                  <a:pt x="732855" y="5513051"/>
                </a:lnTo>
                <a:lnTo>
                  <a:pt x="729994" y="5505608"/>
                </a:lnTo>
                <a:lnTo>
                  <a:pt x="719691" y="5524468"/>
                </a:lnTo>
                <a:lnTo>
                  <a:pt x="720263" y="5527943"/>
                </a:lnTo>
                <a:lnTo>
                  <a:pt x="721027" y="5530922"/>
                </a:lnTo>
                <a:lnTo>
                  <a:pt x="721598" y="5532907"/>
                </a:lnTo>
                <a:lnTo>
                  <a:pt x="722552" y="5534893"/>
                </a:lnTo>
                <a:lnTo>
                  <a:pt x="723124" y="5535884"/>
                </a:lnTo>
                <a:lnTo>
                  <a:pt x="724079" y="5536382"/>
                </a:lnTo>
                <a:lnTo>
                  <a:pt x="724651" y="5536878"/>
                </a:lnTo>
                <a:lnTo>
                  <a:pt x="725606" y="5536382"/>
                </a:lnTo>
                <a:lnTo>
                  <a:pt x="727131" y="5535388"/>
                </a:lnTo>
                <a:lnTo>
                  <a:pt x="728658" y="5532907"/>
                </a:lnTo>
                <a:lnTo>
                  <a:pt x="731902" y="5527943"/>
                </a:lnTo>
                <a:lnTo>
                  <a:pt x="733047" y="5531914"/>
                </a:lnTo>
                <a:lnTo>
                  <a:pt x="733618" y="5536382"/>
                </a:lnTo>
                <a:lnTo>
                  <a:pt x="734001" y="5541346"/>
                </a:lnTo>
                <a:lnTo>
                  <a:pt x="734001" y="5545812"/>
                </a:lnTo>
                <a:lnTo>
                  <a:pt x="733618" y="5550777"/>
                </a:lnTo>
                <a:lnTo>
                  <a:pt x="733428" y="5555243"/>
                </a:lnTo>
                <a:lnTo>
                  <a:pt x="732855" y="5565171"/>
                </a:lnTo>
                <a:lnTo>
                  <a:pt x="732664" y="5569638"/>
                </a:lnTo>
                <a:lnTo>
                  <a:pt x="732664" y="5574106"/>
                </a:lnTo>
                <a:lnTo>
                  <a:pt x="732855" y="5578076"/>
                </a:lnTo>
                <a:lnTo>
                  <a:pt x="733237" y="5581553"/>
                </a:lnTo>
                <a:lnTo>
                  <a:pt x="734191" y="5584530"/>
                </a:lnTo>
                <a:lnTo>
                  <a:pt x="735717" y="5587509"/>
                </a:lnTo>
                <a:lnTo>
                  <a:pt x="737626" y="5588996"/>
                </a:lnTo>
                <a:lnTo>
                  <a:pt x="740105" y="5589990"/>
                </a:lnTo>
                <a:lnTo>
                  <a:pt x="739533" y="5589990"/>
                </a:lnTo>
                <a:lnTo>
                  <a:pt x="738771" y="5591479"/>
                </a:lnTo>
                <a:lnTo>
                  <a:pt x="735909" y="5593962"/>
                </a:lnTo>
                <a:lnTo>
                  <a:pt x="732474" y="5599420"/>
                </a:lnTo>
                <a:lnTo>
                  <a:pt x="728468" y="5605378"/>
                </a:lnTo>
                <a:lnTo>
                  <a:pt x="724651" y="5611832"/>
                </a:lnTo>
                <a:lnTo>
                  <a:pt x="722934" y="5615304"/>
                </a:lnTo>
                <a:lnTo>
                  <a:pt x="721598" y="5618779"/>
                </a:lnTo>
                <a:lnTo>
                  <a:pt x="720644" y="5621758"/>
                </a:lnTo>
                <a:lnTo>
                  <a:pt x="719882" y="5624241"/>
                </a:lnTo>
                <a:lnTo>
                  <a:pt x="719500" y="5627218"/>
                </a:lnTo>
                <a:lnTo>
                  <a:pt x="719691" y="5628212"/>
                </a:lnTo>
                <a:lnTo>
                  <a:pt x="719691" y="5629701"/>
                </a:lnTo>
                <a:lnTo>
                  <a:pt x="719691" y="5633672"/>
                </a:lnTo>
                <a:lnTo>
                  <a:pt x="720071" y="5637642"/>
                </a:lnTo>
                <a:lnTo>
                  <a:pt x="720644" y="5642110"/>
                </a:lnTo>
                <a:lnTo>
                  <a:pt x="721218" y="5646577"/>
                </a:lnTo>
                <a:lnTo>
                  <a:pt x="722170" y="5651045"/>
                </a:lnTo>
                <a:lnTo>
                  <a:pt x="723124" y="5656009"/>
                </a:lnTo>
                <a:lnTo>
                  <a:pt x="725796" y="5664944"/>
                </a:lnTo>
                <a:lnTo>
                  <a:pt x="729039" y="5674374"/>
                </a:lnTo>
                <a:lnTo>
                  <a:pt x="732664" y="5684303"/>
                </a:lnTo>
                <a:lnTo>
                  <a:pt x="736482" y="5694727"/>
                </a:lnTo>
                <a:lnTo>
                  <a:pt x="740679" y="5704157"/>
                </a:lnTo>
                <a:lnTo>
                  <a:pt x="749264" y="5723516"/>
                </a:lnTo>
                <a:lnTo>
                  <a:pt x="756896" y="5741883"/>
                </a:lnTo>
                <a:lnTo>
                  <a:pt x="760521" y="5750816"/>
                </a:lnTo>
                <a:lnTo>
                  <a:pt x="763384" y="5758759"/>
                </a:lnTo>
                <a:lnTo>
                  <a:pt x="765673" y="5767198"/>
                </a:lnTo>
                <a:lnTo>
                  <a:pt x="766627" y="5771168"/>
                </a:lnTo>
                <a:lnTo>
                  <a:pt x="767200" y="5774643"/>
                </a:lnTo>
                <a:lnTo>
                  <a:pt x="759758" y="5763723"/>
                </a:lnTo>
                <a:lnTo>
                  <a:pt x="751554" y="5749824"/>
                </a:lnTo>
                <a:lnTo>
                  <a:pt x="747167" y="5741883"/>
                </a:lnTo>
                <a:lnTo>
                  <a:pt x="742395" y="5733444"/>
                </a:lnTo>
                <a:lnTo>
                  <a:pt x="738006" y="5724012"/>
                </a:lnTo>
                <a:lnTo>
                  <a:pt x="733428" y="5714581"/>
                </a:lnTo>
                <a:lnTo>
                  <a:pt x="729039" y="5704653"/>
                </a:lnTo>
                <a:lnTo>
                  <a:pt x="724651" y="5693733"/>
                </a:lnTo>
                <a:lnTo>
                  <a:pt x="720263" y="5683309"/>
                </a:lnTo>
                <a:lnTo>
                  <a:pt x="716447" y="5671893"/>
                </a:lnTo>
                <a:lnTo>
                  <a:pt x="712441" y="5659980"/>
                </a:lnTo>
                <a:lnTo>
                  <a:pt x="709005" y="5647570"/>
                </a:lnTo>
                <a:lnTo>
                  <a:pt x="705572" y="5635161"/>
                </a:lnTo>
                <a:lnTo>
                  <a:pt x="702519" y="5622256"/>
                </a:lnTo>
                <a:lnTo>
                  <a:pt x="701947" y="5620766"/>
                </a:lnTo>
                <a:lnTo>
                  <a:pt x="700992" y="5620766"/>
                </a:lnTo>
                <a:lnTo>
                  <a:pt x="700420" y="5621758"/>
                </a:lnTo>
                <a:lnTo>
                  <a:pt x="699657" y="5622752"/>
                </a:lnTo>
                <a:lnTo>
                  <a:pt x="699085" y="5624241"/>
                </a:lnTo>
                <a:lnTo>
                  <a:pt x="698703" y="5626722"/>
                </a:lnTo>
                <a:lnTo>
                  <a:pt x="697750" y="5632182"/>
                </a:lnTo>
                <a:lnTo>
                  <a:pt x="696222" y="5643598"/>
                </a:lnTo>
                <a:lnTo>
                  <a:pt x="695459" y="5648562"/>
                </a:lnTo>
                <a:lnTo>
                  <a:pt x="695077" y="5650051"/>
                </a:lnTo>
                <a:lnTo>
                  <a:pt x="694696" y="5650549"/>
                </a:lnTo>
                <a:lnTo>
                  <a:pt x="694506" y="5651045"/>
                </a:lnTo>
                <a:lnTo>
                  <a:pt x="693933" y="5651045"/>
                </a:lnTo>
                <a:lnTo>
                  <a:pt x="693169" y="5651045"/>
                </a:lnTo>
                <a:lnTo>
                  <a:pt x="692025" y="5649556"/>
                </a:lnTo>
                <a:lnTo>
                  <a:pt x="690880" y="5647570"/>
                </a:lnTo>
                <a:lnTo>
                  <a:pt x="688400" y="5642110"/>
                </a:lnTo>
                <a:lnTo>
                  <a:pt x="685919" y="5635657"/>
                </a:lnTo>
                <a:lnTo>
                  <a:pt x="684774" y="5633672"/>
                </a:lnTo>
                <a:lnTo>
                  <a:pt x="683630" y="5631686"/>
                </a:lnTo>
                <a:lnTo>
                  <a:pt x="682868" y="5630695"/>
                </a:lnTo>
                <a:lnTo>
                  <a:pt x="682103" y="5631189"/>
                </a:lnTo>
                <a:lnTo>
                  <a:pt x="681913" y="5631686"/>
                </a:lnTo>
                <a:lnTo>
                  <a:pt x="681721" y="5632182"/>
                </a:lnTo>
                <a:lnTo>
                  <a:pt x="681721" y="5635657"/>
                </a:lnTo>
                <a:lnTo>
                  <a:pt x="681913" y="5640125"/>
                </a:lnTo>
                <a:lnTo>
                  <a:pt x="682485" y="5647075"/>
                </a:lnTo>
                <a:lnTo>
                  <a:pt x="680768" y="5647570"/>
                </a:lnTo>
                <a:lnTo>
                  <a:pt x="679623" y="5647570"/>
                </a:lnTo>
                <a:lnTo>
                  <a:pt x="678479" y="5646577"/>
                </a:lnTo>
                <a:lnTo>
                  <a:pt x="677525" y="5645089"/>
                </a:lnTo>
                <a:lnTo>
                  <a:pt x="676762" y="5642110"/>
                </a:lnTo>
                <a:lnTo>
                  <a:pt x="676190" y="5639132"/>
                </a:lnTo>
                <a:lnTo>
                  <a:pt x="675426" y="5631686"/>
                </a:lnTo>
                <a:lnTo>
                  <a:pt x="674663" y="5623743"/>
                </a:lnTo>
                <a:lnTo>
                  <a:pt x="673899" y="5615304"/>
                </a:lnTo>
                <a:lnTo>
                  <a:pt x="673327" y="5611832"/>
                </a:lnTo>
                <a:lnTo>
                  <a:pt x="672754" y="5607859"/>
                </a:lnTo>
                <a:lnTo>
                  <a:pt x="671991" y="5604880"/>
                </a:lnTo>
                <a:lnTo>
                  <a:pt x="671037" y="5601903"/>
                </a:lnTo>
                <a:lnTo>
                  <a:pt x="670466" y="5609349"/>
                </a:lnTo>
                <a:lnTo>
                  <a:pt x="670274" y="5617788"/>
                </a:lnTo>
                <a:lnTo>
                  <a:pt x="670466" y="5625731"/>
                </a:lnTo>
                <a:lnTo>
                  <a:pt x="670847" y="5634167"/>
                </a:lnTo>
                <a:lnTo>
                  <a:pt x="671800" y="5651045"/>
                </a:lnTo>
                <a:lnTo>
                  <a:pt x="673136" y="5667923"/>
                </a:lnTo>
                <a:lnTo>
                  <a:pt x="673899" y="5675366"/>
                </a:lnTo>
                <a:lnTo>
                  <a:pt x="674091" y="5682813"/>
                </a:lnTo>
                <a:lnTo>
                  <a:pt x="674280" y="5689761"/>
                </a:lnTo>
                <a:lnTo>
                  <a:pt x="674091" y="5696214"/>
                </a:lnTo>
                <a:lnTo>
                  <a:pt x="673708" y="5702172"/>
                </a:lnTo>
                <a:lnTo>
                  <a:pt x="673136" y="5704157"/>
                </a:lnTo>
                <a:lnTo>
                  <a:pt x="672564" y="5706638"/>
                </a:lnTo>
                <a:lnTo>
                  <a:pt x="671800" y="5708624"/>
                </a:lnTo>
                <a:lnTo>
                  <a:pt x="671226" y="5710611"/>
                </a:lnTo>
                <a:lnTo>
                  <a:pt x="670083" y="5712100"/>
                </a:lnTo>
                <a:lnTo>
                  <a:pt x="668938" y="5713588"/>
                </a:lnTo>
                <a:lnTo>
                  <a:pt x="671226" y="5719543"/>
                </a:lnTo>
                <a:lnTo>
                  <a:pt x="672754" y="5725501"/>
                </a:lnTo>
                <a:lnTo>
                  <a:pt x="674280" y="5730961"/>
                </a:lnTo>
                <a:lnTo>
                  <a:pt x="675426" y="5736423"/>
                </a:lnTo>
                <a:lnTo>
                  <a:pt x="675997" y="5741385"/>
                </a:lnTo>
                <a:lnTo>
                  <a:pt x="676952" y="5746349"/>
                </a:lnTo>
                <a:lnTo>
                  <a:pt x="677716" y="5756278"/>
                </a:lnTo>
                <a:lnTo>
                  <a:pt x="678668" y="5765212"/>
                </a:lnTo>
                <a:lnTo>
                  <a:pt x="679623" y="5774643"/>
                </a:lnTo>
                <a:lnTo>
                  <a:pt x="680195" y="5779607"/>
                </a:lnTo>
                <a:lnTo>
                  <a:pt x="681149" y="5784571"/>
                </a:lnTo>
                <a:lnTo>
                  <a:pt x="681913" y="5790031"/>
                </a:lnTo>
                <a:lnTo>
                  <a:pt x="683439" y="5794995"/>
                </a:lnTo>
                <a:lnTo>
                  <a:pt x="684774" y="5794497"/>
                </a:lnTo>
                <a:lnTo>
                  <a:pt x="685919" y="5793010"/>
                </a:lnTo>
                <a:lnTo>
                  <a:pt x="686873" y="5791519"/>
                </a:lnTo>
                <a:lnTo>
                  <a:pt x="687638" y="5789039"/>
                </a:lnTo>
                <a:lnTo>
                  <a:pt x="688018" y="5786556"/>
                </a:lnTo>
                <a:lnTo>
                  <a:pt x="688400" y="5783577"/>
                </a:lnTo>
                <a:lnTo>
                  <a:pt x="688590" y="5779607"/>
                </a:lnTo>
                <a:lnTo>
                  <a:pt x="688590" y="5775636"/>
                </a:lnTo>
                <a:lnTo>
                  <a:pt x="688018" y="5766204"/>
                </a:lnTo>
                <a:lnTo>
                  <a:pt x="687446" y="5756774"/>
                </a:lnTo>
                <a:lnTo>
                  <a:pt x="684966" y="5734436"/>
                </a:lnTo>
                <a:lnTo>
                  <a:pt x="684012" y="5723020"/>
                </a:lnTo>
                <a:lnTo>
                  <a:pt x="682868" y="5711602"/>
                </a:lnTo>
                <a:lnTo>
                  <a:pt x="682103" y="5700683"/>
                </a:lnTo>
                <a:lnTo>
                  <a:pt x="681721" y="5691252"/>
                </a:lnTo>
                <a:lnTo>
                  <a:pt x="681721" y="5686784"/>
                </a:lnTo>
                <a:lnTo>
                  <a:pt x="681913" y="5681820"/>
                </a:lnTo>
                <a:lnTo>
                  <a:pt x="682485" y="5678345"/>
                </a:lnTo>
                <a:lnTo>
                  <a:pt x="682868" y="5674374"/>
                </a:lnTo>
                <a:lnTo>
                  <a:pt x="683439" y="5671893"/>
                </a:lnTo>
                <a:lnTo>
                  <a:pt x="684584" y="5668914"/>
                </a:lnTo>
                <a:lnTo>
                  <a:pt x="685729" y="5666929"/>
                </a:lnTo>
                <a:lnTo>
                  <a:pt x="687257" y="5665440"/>
                </a:lnTo>
                <a:lnTo>
                  <a:pt x="688400" y="5669908"/>
                </a:lnTo>
                <a:lnTo>
                  <a:pt x="688973" y="5673879"/>
                </a:lnTo>
                <a:lnTo>
                  <a:pt x="689354" y="5677849"/>
                </a:lnTo>
                <a:lnTo>
                  <a:pt x="689927" y="5681324"/>
                </a:lnTo>
                <a:lnTo>
                  <a:pt x="689927" y="5685296"/>
                </a:lnTo>
                <a:lnTo>
                  <a:pt x="689927" y="5688769"/>
                </a:lnTo>
                <a:lnTo>
                  <a:pt x="689354" y="5695720"/>
                </a:lnTo>
                <a:lnTo>
                  <a:pt x="688973" y="5702172"/>
                </a:lnTo>
                <a:lnTo>
                  <a:pt x="688781" y="5705149"/>
                </a:lnTo>
                <a:lnTo>
                  <a:pt x="688973" y="5708624"/>
                </a:lnTo>
                <a:lnTo>
                  <a:pt x="689162" y="5712596"/>
                </a:lnTo>
                <a:lnTo>
                  <a:pt x="689544" y="5716071"/>
                </a:lnTo>
                <a:lnTo>
                  <a:pt x="690309" y="5720537"/>
                </a:lnTo>
                <a:lnTo>
                  <a:pt x="691452" y="5725005"/>
                </a:lnTo>
                <a:lnTo>
                  <a:pt x="692788" y="5726495"/>
                </a:lnTo>
                <a:lnTo>
                  <a:pt x="693933" y="5726991"/>
                </a:lnTo>
                <a:lnTo>
                  <a:pt x="695077" y="5725999"/>
                </a:lnTo>
                <a:lnTo>
                  <a:pt x="696032" y="5723516"/>
                </a:lnTo>
                <a:lnTo>
                  <a:pt x="696795" y="5720537"/>
                </a:lnTo>
                <a:lnTo>
                  <a:pt x="697559" y="5716567"/>
                </a:lnTo>
                <a:lnTo>
                  <a:pt x="698322" y="5707632"/>
                </a:lnTo>
                <a:lnTo>
                  <a:pt x="699466" y="5697208"/>
                </a:lnTo>
                <a:lnTo>
                  <a:pt x="700611" y="5687282"/>
                </a:lnTo>
                <a:lnTo>
                  <a:pt x="701183" y="5682813"/>
                </a:lnTo>
                <a:lnTo>
                  <a:pt x="702138" y="5678345"/>
                </a:lnTo>
                <a:lnTo>
                  <a:pt x="703090" y="5675366"/>
                </a:lnTo>
                <a:lnTo>
                  <a:pt x="704045" y="5672389"/>
                </a:lnTo>
                <a:lnTo>
                  <a:pt x="705190" y="5681324"/>
                </a:lnTo>
                <a:lnTo>
                  <a:pt x="706143" y="5689267"/>
                </a:lnTo>
                <a:lnTo>
                  <a:pt x="706717" y="5698199"/>
                </a:lnTo>
                <a:lnTo>
                  <a:pt x="706905" y="5706142"/>
                </a:lnTo>
                <a:lnTo>
                  <a:pt x="707098" y="5714085"/>
                </a:lnTo>
                <a:lnTo>
                  <a:pt x="706905" y="5721529"/>
                </a:lnTo>
                <a:lnTo>
                  <a:pt x="706717" y="5728976"/>
                </a:lnTo>
                <a:lnTo>
                  <a:pt x="706335" y="5736423"/>
                </a:lnTo>
                <a:lnTo>
                  <a:pt x="705572" y="5743371"/>
                </a:lnTo>
                <a:lnTo>
                  <a:pt x="704808" y="5750816"/>
                </a:lnTo>
                <a:lnTo>
                  <a:pt x="703090" y="5765212"/>
                </a:lnTo>
                <a:lnTo>
                  <a:pt x="700611" y="5779109"/>
                </a:lnTo>
                <a:lnTo>
                  <a:pt x="698130" y="5792512"/>
                </a:lnTo>
                <a:lnTo>
                  <a:pt x="700992" y="5797972"/>
                </a:lnTo>
                <a:lnTo>
                  <a:pt x="702710" y="5801943"/>
                </a:lnTo>
                <a:lnTo>
                  <a:pt x="704045" y="5805915"/>
                </a:lnTo>
                <a:lnTo>
                  <a:pt x="704999" y="5809886"/>
                </a:lnTo>
                <a:lnTo>
                  <a:pt x="706143" y="5813858"/>
                </a:lnTo>
                <a:lnTo>
                  <a:pt x="707670" y="5818820"/>
                </a:lnTo>
                <a:lnTo>
                  <a:pt x="709578" y="5824778"/>
                </a:lnTo>
                <a:lnTo>
                  <a:pt x="712823" y="5832223"/>
                </a:lnTo>
                <a:lnTo>
                  <a:pt x="711486" y="5830734"/>
                </a:lnTo>
                <a:lnTo>
                  <a:pt x="710152" y="5830734"/>
                </a:lnTo>
                <a:lnTo>
                  <a:pt x="709005" y="5830734"/>
                </a:lnTo>
                <a:lnTo>
                  <a:pt x="707861" y="5831230"/>
                </a:lnTo>
                <a:lnTo>
                  <a:pt x="706717" y="5833215"/>
                </a:lnTo>
                <a:lnTo>
                  <a:pt x="705572" y="5834209"/>
                </a:lnTo>
                <a:lnTo>
                  <a:pt x="704999" y="5836690"/>
                </a:lnTo>
                <a:lnTo>
                  <a:pt x="704237" y="5839173"/>
                </a:lnTo>
                <a:lnTo>
                  <a:pt x="703854" y="5842150"/>
                </a:lnTo>
                <a:lnTo>
                  <a:pt x="703664" y="5845128"/>
                </a:lnTo>
                <a:lnTo>
                  <a:pt x="703664" y="5848603"/>
                </a:lnTo>
                <a:lnTo>
                  <a:pt x="703854" y="5852574"/>
                </a:lnTo>
                <a:lnTo>
                  <a:pt x="704618" y="5856544"/>
                </a:lnTo>
                <a:lnTo>
                  <a:pt x="705190" y="5861013"/>
                </a:lnTo>
                <a:lnTo>
                  <a:pt x="706526" y="5865481"/>
                </a:lnTo>
                <a:lnTo>
                  <a:pt x="707861" y="5870445"/>
                </a:lnTo>
                <a:lnTo>
                  <a:pt x="706905" y="5868458"/>
                </a:lnTo>
                <a:lnTo>
                  <a:pt x="705762" y="5867466"/>
                </a:lnTo>
                <a:lnTo>
                  <a:pt x="704808" y="5867962"/>
                </a:lnTo>
                <a:lnTo>
                  <a:pt x="703664" y="5868458"/>
                </a:lnTo>
                <a:lnTo>
                  <a:pt x="702519" y="5870445"/>
                </a:lnTo>
                <a:lnTo>
                  <a:pt x="701566" y="5871932"/>
                </a:lnTo>
                <a:lnTo>
                  <a:pt x="699276" y="5875905"/>
                </a:lnTo>
                <a:lnTo>
                  <a:pt x="697176" y="5879873"/>
                </a:lnTo>
                <a:lnTo>
                  <a:pt x="696032" y="5880867"/>
                </a:lnTo>
                <a:lnTo>
                  <a:pt x="694888" y="5882357"/>
                </a:lnTo>
                <a:lnTo>
                  <a:pt x="693743" y="5882357"/>
                </a:lnTo>
                <a:lnTo>
                  <a:pt x="692788" y="5882357"/>
                </a:lnTo>
                <a:lnTo>
                  <a:pt x="691643" y="5880371"/>
                </a:lnTo>
                <a:lnTo>
                  <a:pt x="692025" y="5881859"/>
                </a:lnTo>
                <a:lnTo>
                  <a:pt x="692407" y="5883846"/>
                </a:lnTo>
                <a:lnTo>
                  <a:pt x="692788" y="5886329"/>
                </a:lnTo>
                <a:lnTo>
                  <a:pt x="692980" y="5887816"/>
                </a:lnTo>
                <a:lnTo>
                  <a:pt x="692980" y="5890300"/>
                </a:lnTo>
                <a:lnTo>
                  <a:pt x="692407" y="5894768"/>
                </a:lnTo>
                <a:lnTo>
                  <a:pt x="691643" y="5899234"/>
                </a:lnTo>
                <a:lnTo>
                  <a:pt x="690500" y="5903701"/>
                </a:lnTo>
                <a:lnTo>
                  <a:pt x="687446" y="5913631"/>
                </a:lnTo>
                <a:lnTo>
                  <a:pt x="684203" y="5924549"/>
                </a:lnTo>
                <a:lnTo>
                  <a:pt x="682485" y="5930011"/>
                </a:lnTo>
                <a:lnTo>
                  <a:pt x="680768" y="5935966"/>
                </a:lnTo>
                <a:lnTo>
                  <a:pt x="679814" y="5941424"/>
                </a:lnTo>
                <a:lnTo>
                  <a:pt x="678860" y="5947878"/>
                </a:lnTo>
                <a:lnTo>
                  <a:pt x="678287" y="5953340"/>
                </a:lnTo>
                <a:lnTo>
                  <a:pt x="678287" y="5956813"/>
                </a:lnTo>
                <a:lnTo>
                  <a:pt x="678287" y="5960287"/>
                </a:lnTo>
                <a:lnTo>
                  <a:pt x="682103" y="5964756"/>
                </a:lnTo>
                <a:lnTo>
                  <a:pt x="685538" y="5970216"/>
                </a:lnTo>
                <a:lnTo>
                  <a:pt x="688781" y="5975180"/>
                </a:lnTo>
                <a:lnTo>
                  <a:pt x="691452" y="5980640"/>
                </a:lnTo>
                <a:lnTo>
                  <a:pt x="693933" y="5986596"/>
                </a:lnTo>
                <a:lnTo>
                  <a:pt x="696415" y="5992055"/>
                </a:lnTo>
                <a:lnTo>
                  <a:pt x="698703" y="5998511"/>
                </a:lnTo>
                <a:lnTo>
                  <a:pt x="700611" y="6004963"/>
                </a:lnTo>
                <a:lnTo>
                  <a:pt x="702327" y="6011912"/>
                </a:lnTo>
                <a:lnTo>
                  <a:pt x="704045" y="6018861"/>
                </a:lnTo>
                <a:lnTo>
                  <a:pt x="707480" y="6034250"/>
                </a:lnTo>
                <a:lnTo>
                  <a:pt x="714348" y="6069492"/>
                </a:lnTo>
                <a:lnTo>
                  <a:pt x="716447" y="6070980"/>
                </a:lnTo>
                <a:lnTo>
                  <a:pt x="717973" y="6070980"/>
                </a:lnTo>
                <a:lnTo>
                  <a:pt x="718928" y="6070484"/>
                </a:lnTo>
                <a:lnTo>
                  <a:pt x="719691" y="6069492"/>
                </a:lnTo>
                <a:lnTo>
                  <a:pt x="720071" y="6067507"/>
                </a:lnTo>
                <a:lnTo>
                  <a:pt x="720263" y="6065522"/>
                </a:lnTo>
                <a:lnTo>
                  <a:pt x="720263" y="6059564"/>
                </a:lnTo>
                <a:lnTo>
                  <a:pt x="720071" y="6053113"/>
                </a:lnTo>
                <a:lnTo>
                  <a:pt x="720071" y="6050134"/>
                </a:lnTo>
                <a:lnTo>
                  <a:pt x="720263" y="6046659"/>
                </a:lnTo>
                <a:lnTo>
                  <a:pt x="720835" y="6043182"/>
                </a:lnTo>
                <a:lnTo>
                  <a:pt x="721408" y="6039710"/>
                </a:lnTo>
                <a:lnTo>
                  <a:pt x="722552" y="6036731"/>
                </a:lnTo>
                <a:lnTo>
                  <a:pt x="723889" y="6034250"/>
                </a:lnTo>
                <a:lnTo>
                  <a:pt x="724459" y="6043182"/>
                </a:lnTo>
                <a:lnTo>
                  <a:pt x="725224" y="6052615"/>
                </a:lnTo>
                <a:lnTo>
                  <a:pt x="725796" y="6062045"/>
                </a:lnTo>
                <a:lnTo>
                  <a:pt x="726178" y="6070484"/>
                </a:lnTo>
                <a:lnTo>
                  <a:pt x="726178" y="6074952"/>
                </a:lnTo>
                <a:lnTo>
                  <a:pt x="725986" y="6078923"/>
                </a:lnTo>
                <a:lnTo>
                  <a:pt x="725606" y="6082893"/>
                </a:lnTo>
                <a:lnTo>
                  <a:pt x="724841" y="6086866"/>
                </a:lnTo>
                <a:lnTo>
                  <a:pt x="724079" y="6090836"/>
                </a:lnTo>
                <a:lnTo>
                  <a:pt x="722934" y="6094311"/>
                </a:lnTo>
                <a:lnTo>
                  <a:pt x="721598" y="6097784"/>
                </a:lnTo>
                <a:lnTo>
                  <a:pt x="719882" y="6101261"/>
                </a:lnTo>
                <a:lnTo>
                  <a:pt x="713776" y="6093318"/>
                </a:lnTo>
                <a:lnTo>
                  <a:pt x="707480" y="6084879"/>
                </a:lnTo>
                <a:lnTo>
                  <a:pt x="700611" y="6075448"/>
                </a:lnTo>
                <a:lnTo>
                  <a:pt x="693933" y="6064528"/>
                </a:lnTo>
                <a:lnTo>
                  <a:pt x="690689" y="6059068"/>
                </a:lnTo>
                <a:lnTo>
                  <a:pt x="687638" y="6053113"/>
                </a:lnTo>
                <a:lnTo>
                  <a:pt x="684774" y="6047155"/>
                </a:lnTo>
                <a:lnTo>
                  <a:pt x="682103" y="6040701"/>
                </a:lnTo>
                <a:lnTo>
                  <a:pt x="679623" y="6034250"/>
                </a:lnTo>
                <a:lnTo>
                  <a:pt x="677333" y="6027796"/>
                </a:lnTo>
                <a:lnTo>
                  <a:pt x="675426" y="6020351"/>
                </a:lnTo>
                <a:lnTo>
                  <a:pt x="673708" y="6013401"/>
                </a:lnTo>
                <a:lnTo>
                  <a:pt x="672754" y="6015883"/>
                </a:lnTo>
                <a:lnTo>
                  <a:pt x="672373" y="6018366"/>
                </a:lnTo>
                <a:lnTo>
                  <a:pt x="671800" y="6021343"/>
                </a:lnTo>
                <a:lnTo>
                  <a:pt x="671800" y="6024321"/>
                </a:lnTo>
                <a:lnTo>
                  <a:pt x="671800" y="6027300"/>
                </a:lnTo>
                <a:lnTo>
                  <a:pt x="672373" y="6030277"/>
                </a:lnTo>
                <a:lnTo>
                  <a:pt x="673327" y="6037227"/>
                </a:lnTo>
                <a:lnTo>
                  <a:pt x="674853" y="6044674"/>
                </a:lnTo>
                <a:lnTo>
                  <a:pt x="676952" y="6052119"/>
                </a:lnTo>
                <a:lnTo>
                  <a:pt x="679242" y="6060060"/>
                </a:lnTo>
                <a:lnTo>
                  <a:pt x="681913" y="6068003"/>
                </a:lnTo>
                <a:lnTo>
                  <a:pt x="679623" y="6066016"/>
                </a:lnTo>
                <a:lnTo>
                  <a:pt x="677333" y="6063039"/>
                </a:lnTo>
                <a:lnTo>
                  <a:pt x="675426" y="6058571"/>
                </a:lnTo>
                <a:lnTo>
                  <a:pt x="673708" y="6054104"/>
                </a:lnTo>
                <a:lnTo>
                  <a:pt x="671991" y="6048148"/>
                </a:lnTo>
                <a:lnTo>
                  <a:pt x="670847" y="6041695"/>
                </a:lnTo>
                <a:lnTo>
                  <a:pt x="669703" y="6035737"/>
                </a:lnTo>
                <a:lnTo>
                  <a:pt x="668748" y="6028788"/>
                </a:lnTo>
                <a:lnTo>
                  <a:pt x="668365" y="6021838"/>
                </a:lnTo>
                <a:lnTo>
                  <a:pt x="668176" y="6015883"/>
                </a:lnTo>
                <a:lnTo>
                  <a:pt x="668176" y="6008935"/>
                </a:lnTo>
                <a:lnTo>
                  <a:pt x="668556" y="6002480"/>
                </a:lnTo>
                <a:lnTo>
                  <a:pt x="669321" y="5997517"/>
                </a:lnTo>
                <a:lnTo>
                  <a:pt x="670274" y="5992055"/>
                </a:lnTo>
                <a:lnTo>
                  <a:pt x="671609" y="5988087"/>
                </a:lnTo>
                <a:lnTo>
                  <a:pt x="672564" y="5986596"/>
                </a:lnTo>
                <a:lnTo>
                  <a:pt x="673327" y="5985108"/>
                </a:lnTo>
                <a:lnTo>
                  <a:pt x="670083" y="5979646"/>
                </a:lnTo>
                <a:lnTo>
                  <a:pt x="667221" y="5974188"/>
                </a:lnTo>
                <a:lnTo>
                  <a:pt x="664932" y="5968726"/>
                </a:lnTo>
                <a:lnTo>
                  <a:pt x="662643" y="5963764"/>
                </a:lnTo>
                <a:lnTo>
                  <a:pt x="660544" y="5958302"/>
                </a:lnTo>
                <a:lnTo>
                  <a:pt x="658637" y="5952842"/>
                </a:lnTo>
                <a:lnTo>
                  <a:pt x="655583" y="5941424"/>
                </a:lnTo>
                <a:lnTo>
                  <a:pt x="652530" y="5930011"/>
                </a:lnTo>
                <a:lnTo>
                  <a:pt x="649477" y="5918593"/>
                </a:lnTo>
                <a:lnTo>
                  <a:pt x="647568" y="5913133"/>
                </a:lnTo>
                <a:lnTo>
                  <a:pt x="645470" y="5907177"/>
                </a:lnTo>
                <a:lnTo>
                  <a:pt x="643372" y="5901219"/>
                </a:lnTo>
                <a:lnTo>
                  <a:pt x="640701" y="5894768"/>
                </a:lnTo>
                <a:lnTo>
                  <a:pt x="639365" y="5902213"/>
                </a:lnTo>
                <a:lnTo>
                  <a:pt x="638983" y="5905686"/>
                </a:lnTo>
                <a:lnTo>
                  <a:pt x="638983" y="5907671"/>
                </a:lnTo>
                <a:lnTo>
                  <a:pt x="638983" y="5910154"/>
                </a:lnTo>
                <a:lnTo>
                  <a:pt x="639175" y="5912635"/>
                </a:lnTo>
                <a:lnTo>
                  <a:pt x="639556" y="5914125"/>
                </a:lnTo>
                <a:lnTo>
                  <a:pt x="640320" y="5915616"/>
                </a:lnTo>
                <a:lnTo>
                  <a:pt x="641846" y="5920082"/>
                </a:lnTo>
                <a:lnTo>
                  <a:pt x="643563" y="5924053"/>
                </a:lnTo>
                <a:lnTo>
                  <a:pt x="646044" y="5929513"/>
                </a:lnTo>
                <a:lnTo>
                  <a:pt x="648332" y="5936958"/>
                </a:lnTo>
                <a:lnTo>
                  <a:pt x="647380" y="5937952"/>
                </a:lnTo>
                <a:lnTo>
                  <a:pt x="646234" y="5937952"/>
                </a:lnTo>
                <a:lnTo>
                  <a:pt x="645089" y="5937952"/>
                </a:lnTo>
                <a:lnTo>
                  <a:pt x="643943" y="5937454"/>
                </a:lnTo>
                <a:lnTo>
                  <a:pt x="641846" y="5935966"/>
                </a:lnTo>
                <a:lnTo>
                  <a:pt x="639556" y="5932988"/>
                </a:lnTo>
                <a:lnTo>
                  <a:pt x="637457" y="5930506"/>
                </a:lnTo>
                <a:lnTo>
                  <a:pt x="635167" y="5928521"/>
                </a:lnTo>
                <a:lnTo>
                  <a:pt x="634214" y="5928023"/>
                </a:lnTo>
                <a:lnTo>
                  <a:pt x="633069" y="5928023"/>
                </a:lnTo>
                <a:lnTo>
                  <a:pt x="631925" y="5928521"/>
                </a:lnTo>
                <a:lnTo>
                  <a:pt x="630780" y="5929513"/>
                </a:lnTo>
                <a:lnTo>
                  <a:pt x="630780" y="5925542"/>
                </a:lnTo>
                <a:lnTo>
                  <a:pt x="631160" y="5922068"/>
                </a:lnTo>
                <a:lnTo>
                  <a:pt x="631925" y="5914125"/>
                </a:lnTo>
                <a:lnTo>
                  <a:pt x="633259" y="5907177"/>
                </a:lnTo>
                <a:lnTo>
                  <a:pt x="634975" y="5900228"/>
                </a:lnTo>
                <a:lnTo>
                  <a:pt x="637075" y="5895262"/>
                </a:lnTo>
                <a:lnTo>
                  <a:pt x="637839" y="5893276"/>
                </a:lnTo>
                <a:lnTo>
                  <a:pt x="638983" y="5891291"/>
                </a:lnTo>
                <a:lnTo>
                  <a:pt x="640128" y="5890300"/>
                </a:lnTo>
                <a:lnTo>
                  <a:pt x="641083" y="5889804"/>
                </a:lnTo>
                <a:lnTo>
                  <a:pt x="642228" y="5889804"/>
                </a:lnTo>
                <a:lnTo>
                  <a:pt x="643372" y="5890300"/>
                </a:lnTo>
                <a:lnTo>
                  <a:pt x="638220" y="5871437"/>
                </a:lnTo>
                <a:lnTo>
                  <a:pt x="637265" y="5866968"/>
                </a:lnTo>
                <a:lnTo>
                  <a:pt x="636122" y="5864487"/>
                </a:lnTo>
                <a:lnTo>
                  <a:pt x="635549" y="5863991"/>
                </a:lnTo>
                <a:lnTo>
                  <a:pt x="635167" y="5863991"/>
                </a:lnTo>
                <a:lnTo>
                  <a:pt x="634975" y="5864487"/>
                </a:lnTo>
                <a:lnTo>
                  <a:pt x="634786" y="5866472"/>
                </a:lnTo>
                <a:lnTo>
                  <a:pt x="634403" y="5868458"/>
                </a:lnTo>
                <a:lnTo>
                  <a:pt x="634214" y="5875407"/>
                </a:lnTo>
                <a:lnTo>
                  <a:pt x="633641" y="5881859"/>
                </a:lnTo>
                <a:lnTo>
                  <a:pt x="633259" y="5884344"/>
                </a:lnTo>
                <a:lnTo>
                  <a:pt x="632878" y="5885831"/>
                </a:lnTo>
                <a:lnTo>
                  <a:pt x="632305" y="5886329"/>
                </a:lnTo>
                <a:lnTo>
                  <a:pt x="631925" y="5886329"/>
                </a:lnTo>
                <a:lnTo>
                  <a:pt x="631160" y="5884840"/>
                </a:lnTo>
                <a:lnTo>
                  <a:pt x="629826" y="5882357"/>
                </a:lnTo>
                <a:lnTo>
                  <a:pt x="628300" y="5877392"/>
                </a:lnTo>
                <a:lnTo>
                  <a:pt x="627346" y="5878386"/>
                </a:lnTo>
                <a:lnTo>
                  <a:pt x="626772" y="5878386"/>
                </a:lnTo>
                <a:lnTo>
                  <a:pt x="626389" y="5877392"/>
                </a:lnTo>
                <a:lnTo>
                  <a:pt x="626389" y="5876401"/>
                </a:lnTo>
                <a:lnTo>
                  <a:pt x="627154" y="5873422"/>
                </a:lnTo>
                <a:lnTo>
                  <a:pt x="628489" y="5868956"/>
                </a:lnTo>
                <a:lnTo>
                  <a:pt x="630207" y="5863494"/>
                </a:lnTo>
                <a:lnTo>
                  <a:pt x="631732" y="5856050"/>
                </a:lnTo>
                <a:lnTo>
                  <a:pt x="632305" y="5852574"/>
                </a:lnTo>
                <a:lnTo>
                  <a:pt x="632878" y="5848105"/>
                </a:lnTo>
                <a:lnTo>
                  <a:pt x="633259" y="5844135"/>
                </a:lnTo>
                <a:lnTo>
                  <a:pt x="633259" y="5839173"/>
                </a:lnTo>
                <a:lnTo>
                  <a:pt x="629063" y="5834209"/>
                </a:lnTo>
                <a:lnTo>
                  <a:pt x="624482" y="5828749"/>
                </a:lnTo>
                <a:lnTo>
                  <a:pt x="622385" y="5825770"/>
                </a:lnTo>
                <a:lnTo>
                  <a:pt x="620096" y="5821799"/>
                </a:lnTo>
                <a:lnTo>
                  <a:pt x="617995" y="5818324"/>
                </a:lnTo>
                <a:lnTo>
                  <a:pt x="615897" y="5813858"/>
                </a:lnTo>
                <a:lnTo>
                  <a:pt x="614181" y="5809390"/>
                </a:lnTo>
                <a:lnTo>
                  <a:pt x="612654" y="5803434"/>
                </a:lnTo>
                <a:lnTo>
                  <a:pt x="611510" y="5797972"/>
                </a:lnTo>
                <a:lnTo>
                  <a:pt x="610745" y="5791025"/>
                </a:lnTo>
                <a:lnTo>
                  <a:pt x="609982" y="5783577"/>
                </a:lnTo>
                <a:lnTo>
                  <a:pt x="609982" y="5775139"/>
                </a:lnTo>
                <a:lnTo>
                  <a:pt x="610555" y="5765708"/>
                </a:lnTo>
                <a:lnTo>
                  <a:pt x="611510" y="5755780"/>
                </a:lnTo>
                <a:lnTo>
                  <a:pt x="614181" y="5765708"/>
                </a:lnTo>
                <a:lnTo>
                  <a:pt x="616850" y="5777124"/>
                </a:lnTo>
                <a:lnTo>
                  <a:pt x="619521" y="5788046"/>
                </a:lnTo>
                <a:lnTo>
                  <a:pt x="622385" y="5798470"/>
                </a:lnTo>
                <a:lnTo>
                  <a:pt x="624864" y="5807900"/>
                </a:lnTo>
                <a:lnTo>
                  <a:pt x="627726" y="5815843"/>
                </a:lnTo>
                <a:lnTo>
                  <a:pt x="629063" y="5818820"/>
                </a:lnTo>
                <a:lnTo>
                  <a:pt x="630398" y="5821799"/>
                </a:lnTo>
                <a:lnTo>
                  <a:pt x="631925" y="5823784"/>
                </a:lnTo>
                <a:lnTo>
                  <a:pt x="633259" y="5825272"/>
                </a:lnTo>
                <a:lnTo>
                  <a:pt x="631160" y="5815346"/>
                </a:lnTo>
                <a:lnTo>
                  <a:pt x="629063" y="5805915"/>
                </a:lnTo>
                <a:lnTo>
                  <a:pt x="627346" y="5794497"/>
                </a:lnTo>
                <a:lnTo>
                  <a:pt x="625819" y="5783082"/>
                </a:lnTo>
                <a:lnTo>
                  <a:pt x="624675" y="5771664"/>
                </a:lnTo>
                <a:lnTo>
                  <a:pt x="623529" y="5758759"/>
                </a:lnTo>
                <a:lnTo>
                  <a:pt x="621621" y="5734436"/>
                </a:lnTo>
                <a:lnTo>
                  <a:pt x="619712" y="5710115"/>
                </a:lnTo>
                <a:lnTo>
                  <a:pt x="618758" y="5698199"/>
                </a:lnTo>
                <a:lnTo>
                  <a:pt x="617424" y="5685790"/>
                </a:lnTo>
                <a:lnTo>
                  <a:pt x="616087" y="5675366"/>
                </a:lnTo>
                <a:lnTo>
                  <a:pt x="614561" y="5664944"/>
                </a:lnTo>
                <a:lnTo>
                  <a:pt x="612654" y="5656009"/>
                </a:lnTo>
                <a:lnTo>
                  <a:pt x="610555" y="5646577"/>
                </a:lnTo>
                <a:lnTo>
                  <a:pt x="609982" y="5650549"/>
                </a:lnTo>
                <a:lnTo>
                  <a:pt x="609793" y="5655016"/>
                </a:lnTo>
                <a:lnTo>
                  <a:pt x="609600" y="5658986"/>
                </a:lnTo>
                <a:lnTo>
                  <a:pt x="609600" y="5663950"/>
                </a:lnTo>
                <a:lnTo>
                  <a:pt x="609600" y="5672885"/>
                </a:lnTo>
                <a:lnTo>
                  <a:pt x="609982" y="5682813"/>
                </a:lnTo>
                <a:lnTo>
                  <a:pt x="610555" y="5691748"/>
                </a:lnTo>
                <a:lnTo>
                  <a:pt x="610745" y="5700683"/>
                </a:lnTo>
                <a:lnTo>
                  <a:pt x="610555" y="5705149"/>
                </a:lnTo>
                <a:lnTo>
                  <a:pt x="610173" y="5709617"/>
                </a:lnTo>
                <a:lnTo>
                  <a:pt x="609982" y="5714085"/>
                </a:lnTo>
                <a:lnTo>
                  <a:pt x="609411" y="5718056"/>
                </a:lnTo>
                <a:lnTo>
                  <a:pt x="607692" y="5717558"/>
                </a:lnTo>
                <a:lnTo>
                  <a:pt x="606165" y="5716071"/>
                </a:lnTo>
                <a:lnTo>
                  <a:pt x="604258" y="5714581"/>
                </a:lnTo>
                <a:lnTo>
                  <a:pt x="602541" y="5712596"/>
                </a:lnTo>
                <a:lnTo>
                  <a:pt x="601014" y="5710115"/>
                </a:lnTo>
                <a:lnTo>
                  <a:pt x="599299" y="5707134"/>
                </a:lnTo>
                <a:lnTo>
                  <a:pt x="596246" y="5700187"/>
                </a:lnTo>
                <a:lnTo>
                  <a:pt x="593001" y="5691748"/>
                </a:lnTo>
                <a:lnTo>
                  <a:pt x="589567" y="5682813"/>
                </a:lnTo>
                <a:lnTo>
                  <a:pt x="586514" y="5672389"/>
                </a:lnTo>
                <a:lnTo>
                  <a:pt x="583269" y="5660971"/>
                </a:lnTo>
                <a:lnTo>
                  <a:pt x="576784" y="5637146"/>
                </a:lnTo>
                <a:lnTo>
                  <a:pt x="569726" y="5612823"/>
                </a:lnTo>
                <a:lnTo>
                  <a:pt x="566099" y="5600910"/>
                </a:lnTo>
                <a:lnTo>
                  <a:pt x="562473" y="5589494"/>
                </a:lnTo>
                <a:lnTo>
                  <a:pt x="558468" y="5579566"/>
                </a:lnTo>
                <a:lnTo>
                  <a:pt x="554461" y="5569638"/>
                </a:lnTo>
                <a:lnTo>
                  <a:pt x="554080" y="5574106"/>
                </a:lnTo>
                <a:lnTo>
                  <a:pt x="553697" y="5578076"/>
                </a:lnTo>
                <a:lnTo>
                  <a:pt x="552743" y="5581553"/>
                </a:lnTo>
                <a:lnTo>
                  <a:pt x="551980" y="5585524"/>
                </a:lnTo>
                <a:lnTo>
                  <a:pt x="550835" y="5588996"/>
                </a:lnTo>
                <a:lnTo>
                  <a:pt x="549499" y="5591977"/>
                </a:lnTo>
                <a:lnTo>
                  <a:pt x="547973" y="5595450"/>
                </a:lnTo>
                <a:lnTo>
                  <a:pt x="546255" y="5597933"/>
                </a:lnTo>
                <a:lnTo>
                  <a:pt x="539005" y="5571127"/>
                </a:lnTo>
                <a:lnTo>
                  <a:pt x="536335" y="5562194"/>
                </a:lnTo>
                <a:lnTo>
                  <a:pt x="534237" y="5553755"/>
                </a:lnTo>
                <a:lnTo>
                  <a:pt x="532138" y="5545317"/>
                </a:lnTo>
                <a:lnTo>
                  <a:pt x="530228" y="5535388"/>
                </a:lnTo>
                <a:lnTo>
                  <a:pt x="528321" y="5523973"/>
                </a:lnTo>
                <a:lnTo>
                  <a:pt x="525840" y="5509080"/>
                </a:lnTo>
                <a:lnTo>
                  <a:pt x="524887" y="5513051"/>
                </a:lnTo>
                <a:lnTo>
                  <a:pt x="524505" y="5517021"/>
                </a:lnTo>
                <a:lnTo>
                  <a:pt x="524313" y="5521490"/>
                </a:lnTo>
                <a:lnTo>
                  <a:pt x="524313" y="5526454"/>
                </a:lnTo>
                <a:lnTo>
                  <a:pt x="524505" y="5531416"/>
                </a:lnTo>
                <a:lnTo>
                  <a:pt x="524887" y="5535884"/>
                </a:lnTo>
                <a:lnTo>
                  <a:pt x="525840" y="5546308"/>
                </a:lnTo>
                <a:lnTo>
                  <a:pt x="526413" y="5556732"/>
                </a:lnTo>
                <a:lnTo>
                  <a:pt x="526603" y="5561199"/>
                </a:lnTo>
                <a:lnTo>
                  <a:pt x="526603" y="5566165"/>
                </a:lnTo>
                <a:lnTo>
                  <a:pt x="526413" y="5570135"/>
                </a:lnTo>
                <a:lnTo>
                  <a:pt x="526032" y="5574602"/>
                </a:lnTo>
                <a:lnTo>
                  <a:pt x="525078" y="5578076"/>
                </a:lnTo>
                <a:lnTo>
                  <a:pt x="524123" y="5581553"/>
                </a:lnTo>
                <a:lnTo>
                  <a:pt x="522979" y="5575100"/>
                </a:lnTo>
                <a:lnTo>
                  <a:pt x="522025" y="5568150"/>
                </a:lnTo>
                <a:lnTo>
                  <a:pt x="520499" y="5551272"/>
                </a:lnTo>
                <a:lnTo>
                  <a:pt x="519162" y="5533899"/>
                </a:lnTo>
                <a:lnTo>
                  <a:pt x="517445" y="5516525"/>
                </a:lnTo>
                <a:lnTo>
                  <a:pt x="516682" y="5508089"/>
                </a:lnTo>
                <a:lnTo>
                  <a:pt x="515537" y="5500641"/>
                </a:lnTo>
                <a:lnTo>
                  <a:pt x="514202" y="5493692"/>
                </a:lnTo>
                <a:lnTo>
                  <a:pt x="512675" y="5488232"/>
                </a:lnTo>
                <a:lnTo>
                  <a:pt x="510958" y="5483268"/>
                </a:lnTo>
                <a:lnTo>
                  <a:pt x="510003" y="5481283"/>
                </a:lnTo>
                <a:lnTo>
                  <a:pt x="508859" y="5480289"/>
                </a:lnTo>
                <a:lnTo>
                  <a:pt x="507906" y="5478802"/>
                </a:lnTo>
                <a:lnTo>
                  <a:pt x="506571" y="5477810"/>
                </a:lnTo>
                <a:lnTo>
                  <a:pt x="505426" y="5477810"/>
                </a:lnTo>
                <a:lnTo>
                  <a:pt x="503899" y="5477810"/>
                </a:lnTo>
                <a:lnTo>
                  <a:pt x="502945" y="5481283"/>
                </a:lnTo>
                <a:lnTo>
                  <a:pt x="502372" y="5484262"/>
                </a:lnTo>
                <a:lnTo>
                  <a:pt x="502372" y="5486745"/>
                </a:lnTo>
                <a:lnTo>
                  <a:pt x="502372" y="5489226"/>
                </a:lnTo>
                <a:lnTo>
                  <a:pt x="502753" y="5490713"/>
                </a:lnTo>
                <a:lnTo>
                  <a:pt x="503517" y="5493198"/>
                </a:lnTo>
                <a:lnTo>
                  <a:pt x="505426" y="5496671"/>
                </a:lnTo>
                <a:lnTo>
                  <a:pt x="507525" y="5500146"/>
                </a:lnTo>
                <a:lnTo>
                  <a:pt x="510003" y="5504614"/>
                </a:lnTo>
                <a:lnTo>
                  <a:pt x="510958" y="5507095"/>
                </a:lnTo>
                <a:lnTo>
                  <a:pt x="511722" y="5509578"/>
                </a:lnTo>
                <a:lnTo>
                  <a:pt x="512485" y="5513051"/>
                </a:lnTo>
                <a:lnTo>
                  <a:pt x="513056" y="5517021"/>
                </a:lnTo>
                <a:lnTo>
                  <a:pt x="506761" y="5513051"/>
                </a:lnTo>
                <a:lnTo>
                  <a:pt x="504090" y="5511065"/>
                </a:lnTo>
                <a:lnTo>
                  <a:pt x="501990" y="5508089"/>
                </a:lnTo>
                <a:lnTo>
                  <a:pt x="499701" y="5505608"/>
                </a:lnTo>
                <a:lnTo>
                  <a:pt x="497984" y="5503124"/>
                </a:lnTo>
                <a:lnTo>
                  <a:pt x="496459" y="5500146"/>
                </a:lnTo>
                <a:lnTo>
                  <a:pt x="494932" y="5496671"/>
                </a:lnTo>
                <a:lnTo>
                  <a:pt x="493597" y="5493198"/>
                </a:lnTo>
                <a:lnTo>
                  <a:pt x="492260" y="5489226"/>
                </a:lnTo>
                <a:lnTo>
                  <a:pt x="489781" y="5480289"/>
                </a:lnTo>
                <a:lnTo>
                  <a:pt x="487299" y="5468873"/>
                </a:lnTo>
                <a:lnTo>
                  <a:pt x="484438" y="5455472"/>
                </a:lnTo>
                <a:lnTo>
                  <a:pt x="486918" y="5460932"/>
                </a:lnTo>
                <a:lnTo>
                  <a:pt x="489207" y="5465399"/>
                </a:lnTo>
                <a:lnTo>
                  <a:pt x="491117" y="5467882"/>
                </a:lnTo>
                <a:lnTo>
                  <a:pt x="492833" y="5469371"/>
                </a:lnTo>
                <a:lnTo>
                  <a:pt x="494169" y="5469865"/>
                </a:lnTo>
                <a:lnTo>
                  <a:pt x="495312" y="5468873"/>
                </a:lnTo>
                <a:lnTo>
                  <a:pt x="496459" y="5466888"/>
                </a:lnTo>
                <a:lnTo>
                  <a:pt x="497221" y="5464903"/>
                </a:lnTo>
                <a:lnTo>
                  <a:pt x="497984" y="5460932"/>
                </a:lnTo>
                <a:lnTo>
                  <a:pt x="498557" y="5456464"/>
                </a:lnTo>
                <a:lnTo>
                  <a:pt x="499893" y="5447033"/>
                </a:lnTo>
                <a:lnTo>
                  <a:pt x="501228" y="5436112"/>
                </a:lnTo>
                <a:lnTo>
                  <a:pt x="502183" y="5429660"/>
                </a:lnTo>
                <a:lnTo>
                  <a:pt x="502945" y="5424200"/>
                </a:lnTo>
                <a:lnTo>
                  <a:pt x="502183" y="5418244"/>
                </a:lnTo>
                <a:lnTo>
                  <a:pt x="501228" y="5413776"/>
                </a:lnTo>
                <a:lnTo>
                  <a:pt x="500083" y="5410301"/>
                </a:lnTo>
                <a:lnTo>
                  <a:pt x="499319" y="5408316"/>
                </a:lnTo>
                <a:lnTo>
                  <a:pt x="498175" y="5405835"/>
                </a:lnTo>
                <a:lnTo>
                  <a:pt x="497030" y="5404841"/>
                </a:lnTo>
                <a:lnTo>
                  <a:pt x="494932" y="5402856"/>
                </a:lnTo>
                <a:lnTo>
                  <a:pt x="492833" y="5401367"/>
                </a:lnTo>
                <a:lnTo>
                  <a:pt x="491879" y="5400373"/>
                </a:lnTo>
                <a:lnTo>
                  <a:pt x="490733" y="5398388"/>
                </a:lnTo>
                <a:lnTo>
                  <a:pt x="489781" y="5395907"/>
                </a:lnTo>
                <a:lnTo>
                  <a:pt x="488827" y="5392432"/>
                </a:lnTo>
                <a:lnTo>
                  <a:pt x="487871" y="5387468"/>
                </a:lnTo>
                <a:lnTo>
                  <a:pt x="486918" y="5382008"/>
                </a:lnTo>
                <a:lnTo>
                  <a:pt x="487682" y="5374563"/>
                </a:lnTo>
                <a:lnTo>
                  <a:pt x="487871" y="5366620"/>
                </a:lnTo>
                <a:lnTo>
                  <a:pt x="487871" y="5358679"/>
                </a:lnTo>
                <a:lnTo>
                  <a:pt x="487491" y="5350240"/>
                </a:lnTo>
                <a:lnTo>
                  <a:pt x="486918" y="5341305"/>
                </a:lnTo>
                <a:lnTo>
                  <a:pt x="486536" y="5332866"/>
                </a:lnTo>
                <a:lnTo>
                  <a:pt x="485010" y="5314501"/>
                </a:lnTo>
                <a:lnTo>
                  <a:pt x="483866" y="5297126"/>
                </a:lnTo>
                <a:lnTo>
                  <a:pt x="483483" y="5288689"/>
                </a:lnTo>
                <a:lnTo>
                  <a:pt x="483102" y="5279754"/>
                </a:lnTo>
                <a:lnTo>
                  <a:pt x="483102" y="5271811"/>
                </a:lnTo>
                <a:lnTo>
                  <a:pt x="483294" y="5263870"/>
                </a:lnTo>
                <a:lnTo>
                  <a:pt x="483866" y="5256425"/>
                </a:lnTo>
                <a:lnTo>
                  <a:pt x="484818" y="5249475"/>
                </a:lnTo>
                <a:lnTo>
                  <a:pt x="485393" y="5267343"/>
                </a:lnTo>
                <a:lnTo>
                  <a:pt x="486728" y="5285214"/>
                </a:lnTo>
                <a:lnTo>
                  <a:pt x="488445" y="5304077"/>
                </a:lnTo>
                <a:lnTo>
                  <a:pt x="490733" y="5323436"/>
                </a:lnTo>
                <a:lnTo>
                  <a:pt x="493405" y="5342792"/>
                </a:lnTo>
                <a:lnTo>
                  <a:pt x="496459" y="5362649"/>
                </a:lnTo>
                <a:lnTo>
                  <a:pt x="499893" y="5382504"/>
                </a:lnTo>
                <a:lnTo>
                  <a:pt x="503899" y="5401864"/>
                </a:lnTo>
                <a:lnTo>
                  <a:pt x="508097" y="5420725"/>
                </a:lnTo>
                <a:lnTo>
                  <a:pt x="512675" y="5439588"/>
                </a:lnTo>
                <a:lnTo>
                  <a:pt x="517445" y="5457953"/>
                </a:lnTo>
                <a:lnTo>
                  <a:pt x="522597" y="5474335"/>
                </a:lnTo>
                <a:lnTo>
                  <a:pt x="527939" y="5490713"/>
                </a:lnTo>
                <a:lnTo>
                  <a:pt x="533474" y="5505110"/>
                </a:lnTo>
                <a:lnTo>
                  <a:pt x="536335" y="5512059"/>
                </a:lnTo>
                <a:lnTo>
                  <a:pt x="539388" y="5519009"/>
                </a:lnTo>
                <a:lnTo>
                  <a:pt x="542441" y="5524964"/>
                </a:lnTo>
                <a:lnTo>
                  <a:pt x="545492" y="5530922"/>
                </a:lnTo>
                <a:lnTo>
                  <a:pt x="543966" y="5526454"/>
                </a:lnTo>
                <a:lnTo>
                  <a:pt x="542631" y="5520498"/>
                </a:lnTo>
                <a:lnTo>
                  <a:pt x="539768" y="5507593"/>
                </a:lnTo>
                <a:lnTo>
                  <a:pt x="533091" y="5472350"/>
                </a:lnTo>
                <a:lnTo>
                  <a:pt x="528894" y="5452493"/>
                </a:lnTo>
                <a:lnTo>
                  <a:pt x="526413" y="5443063"/>
                </a:lnTo>
                <a:lnTo>
                  <a:pt x="523931" y="5432639"/>
                </a:lnTo>
                <a:lnTo>
                  <a:pt x="521262" y="5423208"/>
                </a:lnTo>
                <a:lnTo>
                  <a:pt x="518209" y="5413776"/>
                </a:lnTo>
                <a:lnTo>
                  <a:pt x="515155" y="5404841"/>
                </a:lnTo>
                <a:lnTo>
                  <a:pt x="511530" y="5396402"/>
                </a:lnTo>
                <a:lnTo>
                  <a:pt x="512865" y="5394417"/>
                </a:lnTo>
                <a:lnTo>
                  <a:pt x="513629" y="5392432"/>
                </a:lnTo>
                <a:lnTo>
                  <a:pt x="514011" y="5389455"/>
                </a:lnTo>
                <a:lnTo>
                  <a:pt x="514202" y="5385978"/>
                </a:lnTo>
                <a:lnTo>
                  <a:pt x="514011" y="5382504"/>
                </a:lnTo>
                <a:lnTo>
                  <a:pt x="513820" y="5379031"/>
                </a:lnTo>
                <a:lnTo>
                  <a:pt x="512865" y="5371088"/>
                </a:lnTo>
                <a:lnTo>
                  <a:pt x="511912" y="5363643"/>
                </a:lnTo>
                <a:lnTo>
                  <a:pt x="511912" y="5360168"/>
                </a:lnTo>
                <a:lnTo>
                  <a:pt x="511912" y="5357687"/>
                </a:lnTo>
                <a:lnTo>
                  <a:pt x="512485" y="5354706"/>
                </a:lnTo>
                <a:lnTo>
                  <a:pt x="513056" y="5351729"/>
                </a:lnTo>
                <a:lnTo>
                  <a:pt x="514392" y="5350240"/>
                </a:lnTo>
                <a:lnTo>
                  <a:pt x="515920" y="5348750"/>
                </a:lnTo>
                <a:lnTo>
                  <a:pt x="511912" y="5331875"/>
                </a:lnTo>
                <a:lnTo>
                  <a:pt x="508287" y="5314501"/>
                </a:lnTo>
                <a:lnTo>
                  <a:pt x="504853" y="5298615"/>
                </a:lnTo>
                <a:lnTo>
                  <a:pt x="501610" y="5282731"/>
                </a:lnTo>
                <a:lnTo>
                  <a:pt x="490733" y="5226146"/>
                </a:lnTo>
                <a:lnTo>
                  <a:pt x="488063" y="5213735"/>
                </a:lnTo>
                <a:lnTo>
                  <a:pt x="485393" y="5201823"/>
                </a:lnTo>
                <a:lnTo>
                  <a:pt x="482911" y="5190405"/>
                </a:lnTo>
                <a:lnTo>
                  <a:pt x="480240" y="5179486"/>
                </a:lnTo>
                <a:lnTo>
                  <a:pt x="477378" y="5169061"/>
                </a:lnTo>
                <a:lnTo>
                  <a:pt x="474327" y="5159629"/>
                </a:lnTo>
                <a:lnTo>
                  <a:pt x="470702" y="5150199"/>
                </a:lnTo>
                <a:lnTo>
                  <a:pt x="467266" y="5142258"/>
                </a:lnTo>
                <a:lnTo>
                  <a:pt x="467075" y="5140270"/>
                </a:lnTo>
                <a:lnTo>
                  <a:pt x="466885" y="5137791"/>
                </a:lnTo>
                <a:lnTo>
                  <a:pt x="466885" y="5136300"/>
                </a:lnTo>
                <a:lnTo>
                  <a:pt x="467075" y="5134314"/>
                </a:lnTo>
                <a:lnTo>
                  <a:pt x="467648" y="5130840"/>
                </a:lnTo>
                <a:lnTo>
                  <a:pt x="468602" y="5128855"/>
                </a:lnTo>
                <a:lnTo>
                  <a:pt x="469747" y="5126373"/>
                </a:lnTo>
                <a:lnTo>
                  <a:pt x="471082" y="5124388"/>
                </a:lnTo>
                <a:lnTo>
                  <a:pt x="472227" y="5121905"/>
                </a:lnTo>
                <a:lnTo>
                  <a:pt x="473563" y="5119422"/>
                </a:lnTo>
                <a:lnTo>
                  <a:pt x="470510" y="5111979"/>
                </a:lnTo>
                <a:lnTo>
                  <a:pt x="468220" y="5105027"/>
                </a:lnTo>
                <a:lnTo>
                  <a:pt x="465932" y="5096591"/>
                </a:lnTo>
                <a:lnTo>
                  <a:pt x="464213" y="5088648"/>
                </a:lnTo>
                <a:lnTo>
                  <a:pt x="462497" y="5080705"/>
                </a:lnTo>
                <a:lnTo>
                  <a:pt x="461159" y="5072268"/>
                </a:lnTo>
                <a:lnTo>
                  <a:pt x="458679" y="5056384"/>
                </a:lnTo>
                <a:lnTo>
                  <a:pt x="457343" y="5048441"/>
                </a:lnTo>
                <a:lnTo>
                  <a:pt x="456009" y="5040995"/>
                </a:lnTo>
                <a:lnTo>
                  <a:pt x="454482" y="5034048"/>
                </a:lnTo>
                <a:lnTo>
                  <a:pt x="452575" y="5027097"/>
                </a:lnTo>
                <a:lnTo>
                  <a:pt x="450667" y="5021141"/>
                </a:lnTo>
                <a:lnTo>
                  <a:pt x="448186" y="5015185"/>
                </a:lnTo>
                <a:lnTo>
                  <a:pt x="445325" y="5010221"/>
                </a:lnTo>
                <a:lnTo>
                  <a:pt x="441890" y="5005753"/>
                </a:lnTo>
                <a:lnTo>
                  <a:pt x="439601" y="5005753"/>
                </a:lnTo>
                <a:lnTo>
                  <a:pt x="439027" y="5006746"/>
                </a:lnTo>
                <a:lnTo>
                  <a:pt x="438265" y="5007242"/>
                </a:lnTo>
                <a:lnTo>
                  <a:pt x="437883" y="5008236"/>
                </a:lnTo>
                <a:lnTo>
                  <a:pt x="437502" y="5009723"/>
                </a:lnTo>
                <a:lnTo>
                  <a:pt x="437311" y="5010717"/>
                </a:lnTo>
                <a:lnTo>
                  <a:pt x="437311" y="5012206"/>
                </a:lnTo>
                <a:lnTo>
                  <a:pt x="437502" y="5016177"/>
                </a:lnTo>
                <a:lnTo>
                  <a:pt x="437883" y="5020147"/>
                </a:lnTo>
                <a:lnTo>
                  <a:pt x="439219" y="5029082"/>
                </a:lnTo>
                <a:lnTo>
                  <a:pt x="440553" y="5038019"/>
                </a:lnTo>
                <a:lnTo>
                  <a:pt x="440936" y="5041989"/>
                </a:lnTo>
                <a:lnTo>
                  <a:pt x="441125" y="5045464"/>
                </a:lnTo>
                <a:lnTo>
                  <a:pt x="440936" y="5046953"/>
                </a:lnTo>
                <a:lnTo>
                  <a:pt x="440744" y="5048441"/>
                </a:lnTo>
                <a:lnTo>
                  <a:pt x="440553" y="5049434"/>
                </a:lnTo>
                <a:lnTo>
                  <a:pt x="439983" y="5050428"/>
                </a:lnTo>
                <a:lnTo>
                  <a:pt x="439408" y="5051917"/>
                </a:lnTo>
                <a:lnTo>
                  <a:pt x="438455" y="5052413"/>
                </a:lnTo>
                <a:lnTo>
                  <a:pt x="436547" y="5052413"/>
                </a:lnTo>
                <a:lnTo>
                  <a:pt x="434450" y="5049434"/>
                </a:lnTo>
                <a:lnTo>
                  <a:pt x="432921" y="5045960"/>
                </a:lnTo>
                <a:lnTo>
                  <a:pt x="431587" y="5042485"/>
                </a:lnTo>
                <a:lnTo>
                  <a:pt x="430632" y="5039010"/>
                </a:lnTo>
                <a:lnTo>
                  <a:pt x="430250" y="5035535"/>
                </a:lnTo>
                <a:lnTo>
                  <a:pt x="429678" y="5031565"/>
                </a:lnTo>
                <a:lnTo>
                  <a:pt x="429678" y="5027594"/>
                </a:lnTo>
                <a:lnTo>
                  <a:pt x="429678" y="5023624"/>
                </a:lnTo>
                <a:lnTo>
                  <a:pt x="430062" y="5015185"/>
                </a:lnTo>
                <a:lnTo>
                  <a:pt x="430062" y="5006248"/>
                </a:lnTo>
                <a:lnTo>
                  <a:pt x="429678" y="5000788"/>
                </a:lnTo>
                <a:lnTo>
                  <a:pt x="429297" y="4995826"/>
                </a:lnTo>
                <a:lnTo>
                  <a:pt x="428724" y="4990860"/>
                </a:lnTo>
                <a:lnTo>
                  <a:pt x="427580" y="4984904"/>
                </a:lnTo>
                <a:lnTo>
                  <a:pt x="426244" y="4980438"/>
                </a:lnTo>
                <a:lnTo>
                  <a:pt x="425099" y="4977459"/>
                </a:lnTo>
                <a:lnTo>
                  <a:pt x="424337" y="4976466"/>
                </a:lnTo>
                <a:lnTo>
                  <a:pt x="423573" y="4976466"/>
                </a:lnTo>
                <a:lnTo>
                  <a:pt x="422999" y="4977459"/>
                </a:lnTo>
                <a:lnTo>
                  <a:pt x="422236" y="4979940"/>
                </a:lnTo>
                <a:lnTo>
                  <a:pt x="421283" y="4985402"/>
                </a:lnTo>
                <a:lnTo>
                  <a:pt x="420139" y="4992352"/>
                </a:lnTo>
                <a:lnTo>
                  <a:pt x="419375" y="4995826"/>
                </a:lnTo>
                <a:lnTo>
                  <a:pt x="418612" y="4999299"/>
                </a:lnTo>
                <a:lnTo>
                  <a:pt x="417658" y="5001782"/>
                </a:lnTo>
                <a:lnTo>
                  <a:pt x="416514" y="5003270"/>
                </a:lnTo>
                <a:lnTo>
                  <a:pt x="415370" y="5004263"/>
                </a:lnTo>
                <a:lnTo>
                  <a:pt x="413460" y="5003767"/>
                </a:lnTo>
                <a:lnTo>
                  <a:pt x="411552" y="4996322"/>
                </a:lnTo>
                <a:lnTo>
                  <a:pt x="410026" y="4988875"/>
                </a:lnTo>
                <a:lnTo>
                  <a:pt x="408500" y="4982919"/>
                </a:lnTo>
                <a:lnTo>
                  <a:pt x="407355" y="4975970"/>
                </a:lnTo>
                <a:lnTo>
                  <a:pt x="406210" y="4969516"/>
                </a:lnTo>
                <a:lnTo>
                  <a:pt x="405639" y="4964056"/>
                </a:lnTo>
                <a:lnTo>
                  <a:pt x="405256" y="4958100"/>
                </a:lnTo>
                <a:lnTo>
                  <a:pt x="404684" y="4952640"/>
                </a:lnTo>
                <a:lnTo>
                  <a:pt x="404684" y="4946683"/>
                </a:lnTo>
                <a:lnTo>
                  <a:pt x="404684" y="4941223"/>
                </a:lnTo>
                <a:lnTo>
                  <a:pt x="404684" y="4935269"/>
                </a:lnTo>
                <a:lnTo>
                  <a:pt x="405256" y="4929807"/>
                </a:lnTo>
                <a:lnTo>
                  <a:pt x="406020" y="4917893"/>
                </a:lnTo>
                <a:lnTo>
                  <a:pt x="407355" y="4904988"/>
                </a:lnTo>
                <a:lnTo>
                  <a:pt x="402394" y="4883644"/>
                </a:lnTo>
                <a:lnTo>
                  <a:pt x="397814" y="4863294"/>
                </a:lnTo>
                <a:lnTo>
                  <a:pt x="393237" y="4846416"/>
                </a:lnTo>
                <a:lnTo>
                  <a:pt x="389230" y="4831028"/>
                </a:lnTo>
                <a:lnTo>
                  <a:pt x="385223" y="4818123"/>
                </a:lnTo>
                <a:lnTo>
                  <a:pt x="381596" y="4807201"/>
                </a:lnTo>
                <a:lnTo>
                  <a:pt x="378164" y="4799260"/>
                </a:lnTo>
                <a:lnTo>
                  <a:pt x="376637" y="4795785"/>
                </a:lnTo>
                <a:lnTo>
                  <a:pt x="374920" y="4792806"/>
                </a:lnTo>
                <a:lnTo>
                  <a:pt x="373584" y="4790325"/>
                </a:lnTo>
                <a:lnTo>
                  <a:pt x="372057" y="4789332"/>
                </a:lnTo>
                <a:lnTo>
                  <a:pt x="370531" y="4788340"/>
                </a:lnTo>
                <a:lnTo>
                  <a:pt x="369196" y="4788340"/>
                </a:lnTo>
                <a:lnTo>
                  <a:pt x="367860" y="4788836"/>
                </a:lnTo>
                <a:lnTo>
                  <a:pt x="366526" y="4789829"/>
                </a:lnTo>
                <a:lnTo>
                  <a:pt x="365380" y="4791815"/>
                </a:lnTo>
                <a:lnTo>
                  <a:pt x="364044" y="4793800"/>
                </a:lnTo>
                <a:lnTo>
                  <a:pt x="362899" y="4796777"/>
                </a:lnTo>
                <a:lnTo>
                  <a:pt x="361755" y="4800747"/>
                </a:lnTo>
                <a:lnTo>
                  <a:pt x="360418" y="4804720"/>
                </a:lnTo>
                <a:lnTo>
                  <a:pt x="359465" y="4809684"/>
                </a:lnTo>
                <a:lnTo>
                  <a:pt x="358321" y="4815640"/>
                </a:lnTo>
                <a:lnTo>
                  <a:pt x="357175" y="4822589"/>
                </a:lnTo>
                <a:lnTo>
                  <a:pt x="355076" y="4837482"/>
                </a:lnTo>
                <a:lnTo>
                  <a:pt x="356602" y="4843437"/>
                </a:lnTo>
                <a:lnTo>
                  <a:pt x="357747" y="4849393"/>
                </a:lnTo>
                <a:lnTo>
                  <a:pt x="359465" y="4854357"/>
                </a:lnTo>
                <a:lnTo>
                  <a:pt x="360611" y="4858328"/>
                </a:lnTo>
                <a:lnTo>
                  <a:pt x="362137" y="4862300"/>
                </a:lnTo>
                <a:lnTo>
                  <a:pt x="363663" y="4865773"/>
                </a:lnTo>
                <a:lnTo>
                  <a:pt x="365570" y="4868752"/>
                </a:lnTo>
                <a:lnTo>
                  <a:pt x="367097" y="4870737"/>
                </a:lnTo>
                <a:lnTo>
                  <a:pt x="370338" y="4875701"/>
                </a:lnTo>
                <a:lnTo>
                  <a:pt x="373584" y="4878680"/>
                </a:lnTo>
                <a:lnTo>
                  <a:pt x="376828" y="4882155"/>
                </a:lnTo>
                <a:lnTo>
                  <a:pt x="380261" y="4886125"/>
                </a:lnTo>
                <a:lnTo>
                  <a:pt x="381216" y="4883148"/>
                </a:lnTo>
                <a:lnTo>
                  <a:pt x="381980" y="4878680"/>
                </a:lnTo>
                <a:lnTo>
                  <a:pt x="381980" y="4875701"/>
                </a:lnTo>
                <a:lnTo>
                  <a:pt x="381980" y="4872227"/>
                </a:lnTo>
                <a:lnTo>
                  <a:pt x="381596" y="4869250"/>
                </a:lnTo>
                <a:lnTo>
                  <a:pt x="380834" y="4865773"/>
                </a:lnTo>
                <a:lnTo>
                  <a:pt x="378927" y="4859321"/>
                </a:lnTo>
                <a:lnTo>
                  <a:pt x="376446" y="4852868"/>
                </a:lnTo>
                <a:lnTo>
                  <a:pt x="374346" y="4845918"/>
                </a:lnTo>
                <a:lnTo>
                  <a:pt x="373203" y="4842444"/>
                </a:lnTo>
                <a:lnTo>
                  <a:pt x="372249" y="4838473"/>
                </a:lnTo>
                <a:lnTo>
                  <a:pt x="371676" y="4834999"/>
                </a:lnTo>
                <a:lnTo>
                  <a:pt x="371294" y="4830530"/>
                </a:lnTo>
                <a:lnTo>
                  <a:pt x="373203" y="4832020"/>
                </a:lnTo>
                <a:lnTo>
                  <a:pt x="374920" y="4834007"/>
                </a:lnTo>
                <a:lnTo>
                  <a:pt x="376446" y="4835992"/>
                </a:lnTo>
                <a:lnTo>
                  <a:pt x="377782" y="4838473"/>
                </a:lnTo>
                <a:lnTo>
                  <a:pt x="379118" y="4841452"/>
                </a:lnTo>
                <a:lnTo>
                  <a:pt x="380072" y="4843933"/>
                </a:lnTo>
                <a:lnTo>
                  <a:pt x="381788" y="4849891"/>
                </a:lnTo>
                <a:lnTo>
                  <a:pt x="384651" y="4862796"/>
                </a:lnTo>
                <a:lnTo>
                  <a:pt x="386367" y="4869250"/>
                </a:lnTo>
                <a:lnTo>
                  <a:pt x="387512" y="4872722"/>
                </a:lnTo>
                <a:lnTo>
                  <a:pt x="388848" y="4875701"/>
                </a:lnTo>
                <a:lnTo>
                  <a:pt x="387703" y="4878680"/>
                </a:lnTo>
                <a:lnTo>
                  <a:pt x="386748" y="4883148"/>
                </a:lnTo>
                <a:lnTo>
                  <a:pt x="386176" y="4887615"/>
                </a:lnTo>
                <a:lnTo>
                  <a:pt x="385604" y="4892579"/>
                </a:lnTo>
                <a:lnTo>
                  <a:pt x="385604" y="4899526"/>
                </a:lnTo>
                <a:lnTo>
                  <a:pt x="386176" y="4907965"/>
                </a:lnTo>
                <a:lnTo>
                  <a:pt x="386559" y="4918389"/>
                </a:lnTo>
                <a:lnTo>
                  <a:pt x="387703" y="4930799"/>
                </a:lnTo>
                <a:lnTo>
                  <a:pt x="386748" y="4930799"/>
                </a:lnTo>
                <a:lnTo>
                  <a:pt x="385985" y="4930303"/>
                </a:lnTo>
                <a:lnTo>
                  <a:pt x="385223" y="4929311"/>
                </a:lnTo>
                <a:lnTo>
                  <a:pt x="384651" y="4927324"/>
                </a:lnTo>
                <a:lnTo>
                  <a:pt x="383315" y="4922860"/>
                </a:lnTo>
                <a:lnTo>
                  <a:pt x="381980" y="4916900"/>
                </a:lnTo>
                <a:lnTo>
                  <a:pt x="379690" y="4903499"/>
                </a:lnTo>
                <a:lnTo>
                  <a:pt x="378735" y="4896549"/>
                </a:lnTo>
                <a:lnTo>
                  <a:pt x="377400" y="4890096"/>
                </a:lnTo>
                <a:lnTo>
                  <a:pt x="376256" y="4892083"/>
                </a:lnTo>
                <a:lnTo>
                  <a:pt x="375110" y="4893075"/>
                </a:lnTo>
                <a:lnTo>
                  <a:pt x="374346" y="4893573"/>
                </a:lnTo>
                <a:lnTo>
                  <a:pt x="373394" y="4893075"/>
                </a:lnTo>
                <a:lnTo>
                  <a:pt x="372249" y="4892579"/>
                </a:lnTo>
                <a:lnTo>
                  <a:pt x="371485" y="4891090"/>
                </a:lnTo>
                <a:lnTo>
                  <a:pt x="370721" y="4888608"/>
                </a:lnTo>
                <a:lnTo>
                  <a:pt x="369958" y="4886125"/>
                </a:lnTo>
                <a:lnTo>
                  <a:pt x="369004" y="4891585"/>
                </a:lnTo>
                <a:lnTo>
                  <a:pt x="368623" y="4897045"/>
                </a:lnTo>
                <a:lnTo>
                  <a:pt x="368433" y="4903499"/>
                </a:lnTo>
                <a:lnTo>
                  <a:pt x="368623" y="4909950"/>
                </a:lnTo>
                <a:lnTo>
                  <a:pt x="368814" y="4915908"/>
                </a:lnTo>
                <a:lnTo>
                  <a:pt x="369386" y="4922860"/>
                </a:lnTo>
                <a:lnTo>
                  <a:pt x="370338" y="4929311"/>
                </a:lnTo>
                <a:lnTo>
                  <a:pt x="371485" y="4935269"/>
                </a:lnTo>
                <a:lnTo>
                  <a:pt x="372821" y="4941223"/>
                </a:lnTo>
                <a:lnTo>
                  <a:pt x="374156" y="4946187"/>
                </a:lnTo>
                <a:lnTo>
                  <a:pt x="375682" y="4950655"/>
                </a:lnTo>
                <a:lnTo>
                  <a:pt x="377400" y="4954626"/>
                </a:lnTo>
                <a:lnTo>
                  <a:pt x="379309" y="4957605"/>
                </a:lnTo>
                <a:lnTo>
                  <a:pt x="381216" y="4960086"/>
                </a:lnTo>
                <a:lnTo>
                  <a:pt x="383505" y="4961077"/>
                </a:lnTo>
                <a:lnTo>
                  <a:pt x="385604" y="4960583"/>
                </a:lnTo>
                <a:lnTo>
                  <a:pt x="385032" y="4962071"/>
                </a:lnTo>
                <a:lnTo>
                  <a:pt x="384651" y="4964554"/>
                </a:lnTo>
                <a:lnTo>
                  <a:pt x="383887" y="4969516"/>
                </a:lnTo>
                <a:lnTo>
                  <a:pt x="383698" y="4975970"/>
                </a:lnTo>
                <a:lnTo>
                  <a:pt x="383887" y="4981926"/>
                </a:lnTo>
                <a:lnTo>
                  <a:pt x="384460" y="4989373"/>
                </a:lnTo>
                <a:lnTo>
                  <a:pt x="385032" y="4996322"/>
                </a:lnTo>
                <a:lnTo>
                  <a:pt x="385985" y="5003767"/>
                </a:lnTo>
                <a:lnTo>
                  <a:pt x="387131" y="5010717"/>
                </a:lnTo>
                <a:lnTo>
                  <a:pt x="388467" y="5017666"/>
                </a:lnTo>
                <a:lnTo>
                  <a:pt x="390375" y="5023126"/>
                </a:lnTo>
                <a:lnTo>
                  <a:pt x="392091" y="5028586"/>
                </a:lnTo>
                <a:lnTo>
                  <a:pt x="393811" y="5032557"/>
                </a:lnTo>
                <a:lnTo>
                  <a:pt x="395716" y="5035040"/>
                </a:lnTo>
                <a:lnTo>
                  <a:pt x="396670" y="5036529"/>
                </a:lnTo>
                <a:lnTo>
                  <a:pt x="397434" y="5037025"/>
                </a:lnTo>
                <a:lnTo>
                  <a:pt x="398578" y="5037025"/>
                </a:lnTo>
                <a:lnTo>
                  <a:pt x="399531" y="5036529"/>
                </a:lnTo>
                <a:lnTo>
                  <a:pt x="400679" y="5035040"/>
                </a:lnTo>
                <a:lnTo>
                  <a:pt x="401441" y="5034048"/>
                </a:lnTo>
                <a:lnTo>
                  <a:pt x="399724" y="5040995"/>
                </a:lnTo>
                <a:lnTo>
                  <a:pt x="398388" y="5047945"/>
                </a:lnTo>
                <a:lnTo>
                  <a:pt x="397243" y="5055390"/>
                </a:lnTo>
                <a:lnTo>
                  <a:pt x="396481" y="5063333"/>
                </a:lnTo>
                <a:lnTo>
                  <a:pt x="395907" y="5070778"/>
                </a:lnTo>
                <a:lnTo>
                  <a:pt x="395716" y="5078719"/>
                </a:lnTo>
                <a:lnTo>
                  <a:pt x="395907" y="5086166"/>
                </a:lnTo>
                <a:lnTo>
                  <a:pt x="396670" y="5094108"/>
                </a:lnTo>
                <a:lnTo>
                  <a:pt x="397243" y="5102051"/>
                </a:lnTo>
                <a:lnTo>
                  <a:pt x="398388" y="5109994"/>
                </a:lnTo>
                <a:lnTo>
                  <a:pt x="399724" y="5117935"/>
                </a:lnTo>
                <a:lnTo>
                  <a:pt x="401251" y="5126373"/>
                </a:lnTo>
                <a:lnTo>
                  <a:pt x="403157" y="5133819"/>
                </a:lnTo>
                <a:lnTo>
                  <a:pt x="405447" y="5141762"/>
                </a:lnTo>
                <a:lnTo>
                  <a:pt x="407545" y="5149703"/>
                </a:lnTo>
                <a:lnTo>
                  <a:pt x="410217" y="5157148"/>
                </a:lnTo>
                <a:lnTo>
                  <a:pt x="410981" y="5155163"/>
                </a:lnTo>
                <a:lnTo>
                  <a:pt x="411363" y="5152186"/>
                </a:lnTo>
                <a:lnTo>
                  <a:pt x="411552" y="5148709"/>
                </a:lnTo>
                <a:lnTo>
                  <a:pt x="411363" y="5145234"/>
                </a:lnTo>
                <a:lnTo>
                  <a:pt x="411170" y="5137791"/>
                </a:lnTo>
                <a:lnTo>
                  <a:pt x="410407" y="5129846"/>
                </a:lnTo>
                <a:lnTo>
                  <a:pt x="410217" y="5126373"/>
                </a:lnTo>
                <a:lnTo>
                  <a:pt x="410217" y="5122403"/>
                </a:lnTo>
                <a:lnTo>
                  <a:pt x="410217" y="5119422"/>
                </a:lnTo>
                <a:lnTo>
                  <a:pt x="410599" y="5115949"/>
                </a:lnTo>
                <a:lnTo>
                  <a:pt x="411363" y="5113964"/>
                </a:lnTo>
                <a:lnTo>
                  <a:pt x="412316" y="5111481"/>
                </a:lnTo>
                <a:lnTo>
                  <a:pt x="413460" y="5109994"/>
                </a:lnTo>
                <a:lnTo>
                  <a:pt x="415370" y="5109496"/>
                </a:lnTo>
                <a:lnTo>
                  <a:pt x="418422" y="5118430"/>
                </a:lnTo>
                <a:lnTo>
                  <a:pt x="420902" y="5128359"/>
                </a:lnTo>
                <a:lnTo>
                  <a:pt x="423382" y="5137791"/>
                </a:lnTo>
                <a:lnTo>
                  <a:pt x="425671" y="5148213"/>
                </a:lnTo>
                <a:lnTo>
                  <a:pt x="427389" y="5157644"/>
                </a:lnTo>
                <a:lnTo>
                  <a:pt x="429107" y="5168068"/>
                </a:lnTo>
                <a:lnTo>
                  <a:pt x="430632" y="5177996"/>
                </a:lnTo>
                <a:lnTo>
                  <a:pt x="431967" y="5187924"/>
                </a:lnTo>
                <a:lnTo>
                  <a:pt x="433113" y="5197851"/>
                </a:lnTo>
                <a:lnTo>
                  <a:pt x="433878" y="5207779"/>
                </a:lnTo>
                <a:lnTo>
                  <a:pt x="435593" y="5228131"/>
                </a:lnTo>
                <a:lnTo>
                  <a:pt x="436930" y="5247986"/>
                </a:lnTo>
                <a:lnTo>
                  <a:pt x="438074" y="5266849"/>
                </a:lnTo>
                <a:lnTo>
                  <a:pt x="436356" y="5268336"/>
                </a:lnTo>
                <a:lnTo>
                  <a:pt x="434639" y="5270819"/>
                </a:lnTo>
                <a:lnTo>
                  <a:pt x="432921" y="5272805"/>
                </a:lnTo>
                <a:lnTo>
                  <a:pt x="431587" y="5275782"/>
                </a:lnTo>
                <a:lnTo>
                  <a:pt x="430250" y="5278760"/>
                </a:lnTo>
                <a:lnTo>
                  <a:pt x="429107" y="5281739"/>
                </a:lnTo>
                <a:lnTo>
                  <a:pt x="427961" y="5285712"/>
                </a:lnTo>
                <a:lnTo>
                  <a:pt x="427198" y="5289185"/>
                </a:lnTo>
                <a:lnTo>
                  <a:pt x="426244" y="5293155"/>
                </a:lnTo>
                <a:lnTo>
                  <a:pt x="425671" y="5297623"/>
                </a:lnTo>
                <a:lnTo>
                  <a:pt x="425099" y="5302092"/>
                </a:lnTo>
                <a:lnTo>
                  <a:pt x="424718" y="5306558"/>
                </a:lnTo>
                <a:lnTo>
                  <a:pt x="424337" y="5317478"/>
                </a:lnTo>
                <a:lnTo>
                  <a:pt x="424145" y="5328398"/>
                </a:lnTo>
                <a:lnTo>
                  <a:pt x="424337" y="5340311"/>
                </a:lnTo>
                <a:lnTo>
                  <a:pt x="424909" y="5352721"/>
                </a:lnTo>
                <a:lnTo>
                  <a:pt x="426053" y="5366620"/>
                </a:lnTo>
                <a:lnTo>
                  <a:pt x="427389" y="5380518"/>
                </a:lnTo>
                <a:lnTo>
                  <a:pt x="428916" y="5394417"/>
                </a:lnTo>
                <a:lnTo>
                  <a:pt x="430632" y="5409308"/>
                </a:lnTo>
                <a:lnTo>
                  <a:pt x="432921" y="5424696"/>
                </a:lnTo>
                <a:lnTo>
                  <a:pt x="435020" y="5440084"/>
                </a:lnTo>
                <a:lnTo>
                  <a:pt x="439983" y="5471356"/>
                </a:lnTo>
                <a:lnTo>
                  <a:pt x="445513" y="5503124"/>
                </a:lnTo>
                <a:lnTo>
                  <a:pt x="451430" y="5534397"/>
                </a:lnTo>
                <a:lnTo>
                  <a:pt x="457154" y="5564675"/>
                </a:lnTo>
                <a:lnTo>
                  <a:pt x="468220" y="5619771"/>
                </a:lnTo>
                <a:lnTo>
                  <a:pt x="472990" y="5643598"/>
                </a:lnTo>
                <a:lnTo>
                  <a:pt x="476613" y="5664944"/>
                </a:lnTo>
                <a:lnTo>
                  <a:pt x="475089" y="5662957"/>
                </a:lnTo>
                <a:lnTo>
                  <a:pt x="473563" y="5661469"/>
                </a:lnTo>
                <a:lnTo>
                  <a:pt x="470510" y="5657499"/>
                </a:lnTo>
                <a:lnTo>
                  <a:pt x="464404" y="5647075"/>
                </a:lnTo>
                <a:lnTo>
                  <a:pt x="461350" y="5642606"/>
                </a:lnTo>
                <a:lnTo>
                  <a:pt x="458297" y="5638636"/>
                </a:lnTo>
                <a:lnTo>
                  <a:pt x="456771" y="5637642"/>
                </a:lnTo>
                <a:lnTo>
                  <a:pt x="455055" y="5637146"/>
                </a:lnTo>
                <a:lnTo>
                  <a:pt x="453528" y="5636155"/>
                </a:lnTo>
                <a:lnTo>
                  <a:pt x="452002" y="5636155"/>
                </a:lnTo>
                <a:lnTo>
                  <a:pt x="458489" y="5647570"/>
                </a:lnTo>
                <a:lnTo>
                  <a:pt x="461350" y="5653030"/>
                </a:lnTo>
                <a:lnTo>
                  <a:pt x="464213" y="5658490"/>
                </a:lnTo>
                <a:lnTo>
                  <a:pt x="466885" y="5664446"/>
                </a:lnTo>
                <a:lnTo>
                  <a:pt x="469175" y="5669908"/>
                </a:lnTo>
                <a:lnTo>
                  <a:pt x="471655" y="5676360"/>
                </a:lnTo>
                <a:lnTo>
                  <a:pt x="474134" y="5682813"/>
                </a:lnTo>
                <a:lnTo>
                  <a:pt x="478523" y="5696712"/>
                </a:lnTo>
                <a:lnTo>
                  <a:pt x="483102" y="5712100"/>
                </a:lnTo>
                <a:lnTo>
                  <a:pt x="487871" y="5729968"/>
                </a:lnTo>
                <a:lnTo>
                  <a:pt x="493214" y="5750320"/>
                </a:lnTo>
                <a:lnTo>
                  <a:pt x="482911" y="5769183"/>
                </a:lnTo>
                <a:lnTo>
                  <a:pt x="482530" y="5759752"/>
                </a:lnTo>
                <a:lnTo>
                  <a:pt x="482147" y="5750320"/>
                </a:lnTo>
                <a:lnTo>
                  <a:pt x="481384" y="5740889"/>
                </a:lnTo>
                <a:lnTo>
                  <a:pt x="480240" y="5731953"/>
                </a:lnTo>
                <a:lnTo>
                  <a:pt x="478714" y="5723516"/>
                </a:lnTo>
                <a:lnTo>
                  <a:pt x="476613" y="5715575"/>
                </a:lnTo>
                <a:lnTo>
                  <a:pt x="474707" y="5708624"/>
                </a:lnTo>
                <a:lnTo>
                  <a:pt x="472608" y="5702172"/>
                </a:lnTo>
                <a:lnTo>
                  <a:pt x="470128" y="5696214"/>
                </a:lnTo>
                <a:lnTo>
                  <a:pt x="467458" y="5691252"/>
                </a:lnTo>
                <a:lnTo>
                  <a:pt x="464785" y="5686784"/>
                </a:lnTo>
                <a:lnTo>
                  <a:pt x="461923" y="5683309"/>
                </a:lnTo>
                <a:lnTo>
                  <a:pt x="459061" y="5681324"/>
                </a:lnTo>
                <a:lnTo>
                  <a:pt x="456581" y="5680332"/>
                </a:lnTo>
                <a:lnTo>
                  <a:pt x="453719" y="5680332"/>
                </a:lnTo>
                <a:lnTo>
                  <a:pt x="451048" y="5681324"/>
                </a:lnTo>
                <a:lnTo>
                  <a:pt x="452194" y="5689267"/>
                </a:lnTo>
                <a:lnTo>
                  <a:pt x="453147" y="5697208"/>
                </a:lnTo>
                <a:lnTo>
                  <a:pt x="455245" y="5710115"/>
                </a:lnTo>
                <a:lnTo>
                  <a:pt x="456963" y="5720041"/>
                </a:lnTo>
                <a:lnTo>
                  <a:pt x="457534" y="5724012"/>
                </a:lnTo>
                <a:lnTo>
                  <a:pt x="457917" y="5727486"/>
                </a:lnTo>
                <a:lnTo>
                  <a:pt x="457917" y="5730465"/>
                </a:lnTo>
                <a:lnTo>
                  <a:pt x="457534" y="5732946"/>
                </a:lnTo>
                <a:lnTo>
                  <a:pt x="456771" y="5734436"/>
                </a:lnTo>
                <a:lnTo>
                  <a:pt x="455627" y="5735430"/>
                </a:lnTo>
                <a:lnTo>
                  <a:pt x="453910" y="5736423"/>
                </a:lnTo>
                <a:lnTo>
                  <a:pt x="451430" y="5736917"/>
                </a:lnTo>
                <a:lnTo>
                  <a:pt x="448567" y="5736423"/>
                </a:lnTo>
                <a:lnTo>
                  <a:pt x="445133" y="5735430"/>
                </a:lnTo>
                <a:lnTo>
                  <a:pt x="446469" y="5744362"/>
                </a:lnTo>
                <a:lnTo>
                  <a:pt x="447803" y="5750816"/>
                </a:lnTo>
                <a:lnTo>
                  <a:pt x="449141" y="5756278"/>
                </a:lnTo>
                <a:lnTo>
                  <a:pt x="450284" y="5759752"/>
                </a:lnTo>
                <a:lnTo>
                  <a:pt x="452002" y="5761240"/>
                </a:lnTo>
                <a:lnTo>
                  <a:pt x="453147" y="5761738"/>
                </a:lnTo>
                <a:lnTo>
                  <a:pt x="454673" y="5761240"/>
                </a:lnTo>
                <a:lnTo>
                  <a:pt x="456009" y="5760248"/>
                </a:lnTo>
                <a:lnTo>
                  <a:pt x="457534" y="5757765"/>
                </a:lnTo>
                <a:lnTo>
                  <a:pt x="458870" y="5755780"/>
                </a:lnTo>
                <a:lnTo>
                  <a:pt x="461923" y="5749326"/>
                </a:lnTo>
                <a:lnTo>
                  <a:pt x="464785" y="5742875"/>
                </a:lnTo>
                <a:lnTo>
                  <a:pt x="466312" y="5740889"/>
                </a:lnTo>
                <a:lnTo>
                  <a:pt x="467838" y="5738408"/>
                </a:lnTo>
                <a:lnTo>
                  <a:pt x="469175" y="5753299"/>
                </a:lnTo>
                <a:lnTo>
                  <a:pt x="470510" y="5766204"/>
                </a:lnTo>
                <a:lnTo>
                  <a:pt x="471463" y="5772162"/>
                </a:lnTo>
                <a:lnTo>
                  <a:pt x="472608" y="5777622"/>
                </a:lnTo>
                <a:lnTo>
                  <a:pt x="473563" y="5783082"/>
                </a:lnTo>
                <a:lnTo>
                  <a:pt x="474707" y="5787548"/>
                </a:lnTo>
                <a:lnTo>
                  <a:pt x="476042" y="5791519"/>
                </a:lnTo>
                <a:lnTo>
                  <a:pt x="477568" y="5795491"/>
                </a:lnTo>
                <a:lnTo>
                  <a:pt x="479095" y="5798966"/>
                </a:lnTo>
                <a:lnTo>
                  <a:pt x="480812" y="5802440"/>
                </a:lnTo>
                <a:lnTo>
                  <a:pt x="482911" y="5805915"/>
                </a:lnTo>
                <a:lnTo>
                  <a:pt x="485010" y="5808396"/>
                </a:lnTo>
                <a:lnTo>
                  <a:pt x="487491" y="5811375"/>
                </a:lnTo>
                <a:lnTo>
                  <a:pt x="490160" y="5813858"/>
                </a:lnTo>
                <a:lnTo>
                  <a:pt x="490733" y="5819814"/>
                </a:lnTo>
                <a:lnTo>
                  <a:pt x="490923" y="5825770"/>
                </a:lnTo>
                <a:lnTo>
                  <a:pt x="490733" y="5831230"/>
                </a:lnTo>
                <a:lnTo>
                  <a:pt x="489781" y="5836194"/>
                </a:lnTo>
                <a:lnTo>
                  <a:pt x="488827" y="5840662"/>
                </a:lnTo>
                <a:lnTo>
                  <a:pt x="487491" y="5844633"/>
                </a:lnTo>
                <a:lnTo>
                  <a:pt x="485963" y="5849099"/>
                </a:lnTo>
                <a:lnTo>
                  <a:pt x="484438" y="5852574"/>
                </a:lnTo>
                <a:lnTo>
                  <a:pt x="480812" y="5860517"/>
                </a:lnTo>
                <a:lnTo>
                  <a:pt x="479095" y="5864487"/>
                </a:lnTo>
                <a:lnTo>
                  <a:pt x="477760" y="5868458"/>
                </a:lnTo>
                <a:lnTo>
                  <a:pt x="476424" y="5872430"/>
                </a:lnTo>
                <a:lnTo>
                  <a:pt x="475471" y="5876897"/>
                </a:lnTo>
                <a:lnTo>
                  <a:pt x="474707" y="5882357"/>
                </a:lnTo>
                <a:lnTo>
                  <a:pt x="474516" y="5887321"/>
                </a:lnTo>
                <a:lnTo>
                  <a:pt x="472608" y="5888810"/>
                </a:lnTo>
                <a:lnTo>
                  <a:pt x="470510" y="5890300"/>
                </a:lnTo>
                <a:lnTo>
                  <a:pt x="468602" y="5890795"/>
                </a:lnTo>
                <a:lnTo>
                  <a:pt x="466885" y="5890795"/>
                </a:lnTo>
                <a:lnTo>
                  <a:pt x="464785" y="5890300"/>
                </a:lnTo>
                <a:lnTo>
                  <a:pt x="462877" y="5888810"/>
                </a:lnTo>
                <a:lnTo>
                  <a:pt x="461159" y="5887321"/>
                </a:lnTo>
                <a:lnTo>
                  <a:pt x="459061" y="5884840"/>
                </a:lnTo>
                <a:lnTo>
                  <a:pt x="457154" y="5882357"/>
                </a:lnTo>
                <a:lnTo>
                  <a:pt x="455437" y="5878882"/>
                </a:lnTo>
                <a:lnTo>
                  <a:pt x="453528" y="5874415"/>
                </a:lnTo>
                <a:lnTo>
                  <a:pt x="451430" y="5868956"/>
                </a:lnTo>
                <a:lnTo>
                  <a:pt x="449713" y="5863494"/>
                </a:lnTo>
                <a:lnTo>
                  <a:pt x="447803" y="5856544"/>
                </a:lnTo>
                <a:lnTo>
                  <a:pt x="445707" y="5849099"/>
                </a:lnTo>
                <a:lnTo>
                  <a:pt x="443989" y="5840662"/>
                </a:lnTo>
                <a:lnTo>
                  <a:pt x="428535" y="5868956"/>
                </a:lnTo>
                <a:lnTo>
                  <a:pt x="427008" y="5864487"/>
                </a:lnTo>
                <a:lnTo>
                  <a:pt x="425671" y="5860517"/>
                </a:lnTo>
                <a:lnTo>
                  <a:pt x="424718" y="5856544"/>
                </a:lnTo>
                <a:lnTo>
                  <a:pt x="424145" y="5853069"/>
                </a:lnTo>
                <a:lnTo>
                  <a:pt x="423382" y="5849597"/>
                </a:lnTo>
                <a:lnTo>
                  <a:pt x="423191" y="5846120"/>
                </a:lnTo>
                <a:lnTo>
                  <a:pt x="422811" y="5840662"/>
                </a:lnTo>
                <a:lnTo>
                  <a:pt x="422236" y="5834209"/>
                </a:lnTo>
                <a:lnTo>
                  <a:pt x="421665" y="5828253"/>
                </a:lnTo>
                <a:lnTo>
                  <a:pt x="421283" y="5824778"/>
                </a:lnTo>
                <a:lnTo>
                  <a:pt x="420520" y="5821301"/>
                </a:lnTo>
                <a:lnTo>
                  <a:pt x="419757" y="5817331"/>
                </a:lnTo>
                <a:lnTo>
                  <a:pt x="418612" y="5813360"/>
                </a:lnTo>
                <a:lnTo>
                  <a:pt x="418612" y="5818324"/>
                </a:lnTo>
                <a:lnTo>
                  <a:pt x="418422" y="5823287"/>
                </a:lnTo>
                <a:lnTo>
                  <a:pt x="417849" y="5828253"/>
                </a:lnTo>
                <a:lnTo>
                  <a:pt x="417467" y="5832223"/>
                </a:lnTo>
                <a:lnTo>
                  <a:pt x="417085" y="5835202"/>
                </a:lnTo>
                <a:lnTo>
                  <a:pt x="416324" y="5838675"/>
                </a:lnTo>
                <a:lnTo>
                  <a:pt x="415750" y="5841158"/>
                </a:lnTo>
                <a:lnTo>
                  <a:pt x="414796" y="5844135"/>
                </a:lnTo>
                <a:lnTo>
                  <a:pt x="414035" y="5845626"/>
                </a:lnTo>
                <a:lnTo>
                  <a:pt x="413079" y="5847612"/>
                </a:lnTo>
                <a:lnTo>
                  <a:pt x="411934" y="5848603"/>
                </a:lnTo>
                <a:lnTo>
                  <a:pt x="410981" y="5849099"/>
                </a:lnTo>
                <a:lnTo>
                  <a:pt x="409645" y="5849597"/>
                </a:lnTo>
                <a:lnTo>
                  <a:pt x="408500" y="5849597"/>
                </a:lnTo>
                <a:lnTo>
                  <a:pt x="405829" y="5849099"/>
                </a:lnTo>
                <a:lnTo>
                  <a:pt x="402968" y="5846618"/>
                </a:lnTo>
                <a:lnTo>
                  <a:pt x="400105" y="5843641"/>
                </a:lnTo>
                <a:lnTo>
                  <a:pt x="397243" y="5838675"/>
                </a:lnTo>
                <a:lnTo>
                  <a:pt x="394190" y="5833215"/>
                </a:lnTo>
                <a:lnTo>
                  <a:pt x="391327" y="5826763"/>
                </a:lnTo>
                <a:lnTo>
                  <a:pt x="388274" y="5819316"/>
                </a:lnTo>
                <a:lnTo>
                  <a:pt x="385604" y="5811375"/>
                </a:lnTo>
                <a:lnTo>
                  <a:pt x="383123" y="5802440"/>
                </a:lnTo>
                <a:lnTo>
                  <a:pt x="383887" y="5798966"/>
                </a:lnTo>
                <a:lnTo>
                  <a:pt x="385032" y="5796485"/>
                </a:lnTo>
                <a:lnTo>
                  <a:pt x="385985" y="5795491"/>
                </a:lnTo>
                <a:lnTo>
                  <a:pt x="386748" y="5795491"/>
                </a:lnTo>
                <a:lnTo>
                  <a:pt x="387893" y="5795491"/>
                </a:lnTo>
                <a:lnTo>
                  <a:pt x="388848" y="5796485"/>
                </a:lnTo>
                <a:lnTo>
                  <a:pt x="390756" y="5799464"/>
                </a:lnTo>
                <a:lnTo>
                  <a:pt x="392473" y="5802936"/>
                </a:lnTo>
                <a:lnTo>
                  <a:pt x="394380" y="5805419"/>
                </a:lnTo>
                <a:lnTo>
                  <a:pt x="395336" y="5806411"/>
                </a:lnTo>
                <a:lnTo>
                  <a:pt x="396481" y="5806411"/>
                </a:lnTo>
                <a:lnTo>
                  <a:pt x="397243" y="5806411"/>
                </a:lnTo>
                <a:lnTo>
                  <a:pt x="398388" y="5804426"/>
                </a:lnTo>
                <a:lnTo>
                  <a:pt x="393427" y="5787548"/>
                </a:lnTo>
                <a:lnTo>
                  <a:pt x="388848" y="5769681"/>
                </a:lnTo>
                <a:lnTo>
                  <a:pt x="384077" y="5752305"/>
                </a:lnTo>
                <a:lnTo>
                  <a:pt x="379690" y="5734436"/>
                </a:lnTo>
                <a:lnTo>
                  <a:pt x="375875" y="5716071"/>
                </a:lnTo>
                <a:lnTo>
                  <a:pt x="371868" y="5698697"/>
                </a:lnTo>
                <a:lnTo>
                  <a:pt x="367860" y="5680332"/>
                </a:lnTo>
                <a:lnTo>
                  <a:pt x="364427" y="5662461"/>
                </a:lnTo>
                <a:lnTo>
                  <a:pt x="360991" y="5644592"/>
                </a:lnTo>
                <a:lnTo>
                  <a:pt x="357747" y="5626226"/>
                </a:lnTo>
                <a:lnTo>
                  <a:pt x="354695" y="5607859"/>
                </a:lnTo>
                <a:lnTo>
                  <a:pt x="351642" y="5589494"/>
                </a:lnTo>
                <a:lnTo>
                  <a:pt x="348970" y="5572121"/>
                </a:lnTo>
                <a:lnTo>
                  <a:pt x="346492" y="5553755"/>
                </a:lnTo>
                <a:lnTo>
                  <a:pt x="343821" y="5535388"/>
                </a:lnTo>
                <a:lnTo>
                  <a:pt x="341531" y="5517021"/>
                </a:lnTo>
                <a:lnTo>
                  <a:pt x="337141" y="5481780"/>
                </a:lnTo>
                <a:lnTo>
                  <a:pt x="333135" y="5447033"/>
                </a:lnTo>
                <a:lnTo>
                  <a:pt x="329509" y="5412784"/>
                </a:lnTo>
                <a:lnTo>
                  <a:pt x="326267" y="5378533"/>
                </a:lnTo>
                <a:lnTo>
                  <a:pt x="323213" y="5346269"/>
                </a:lnTo>
                <a:lnTo>
                  <a:pt x="320542" y="5313507"/>
                </a:lnTo>
                <a:lnTo>
                  <a:pt x="315582" y="5252452"/>
                </a:lnTo>
                <a:lnTo>
                  <a:pt x="311957" y="5245007"/>
                </a:lnTo>
                <a:lnTo>
                  <a:pt x="308331" y="5237562"/>
                </a:lnTo>
                <a:lnTo>
                  <a:pt x="304705" y="5229619"/>
                </a:lnTo>
                <a:lnTo>
                  <a:pt x="301271" y="5221180"/>
                </a:lnTo>
                <a:lnTo>
                  <a:pt x="299746" y="5216218"/>
                </a:lnTo>
                <a:lnTo>
                  <a:pt x="298027" y="5210262"/>
                </a:lnTo>
                <a:lnTo>
                  <a:pt x="296121" y="5203808"/>
                </a:lnTo>
                <a:lnTo>
                  <a:pt x="294594" y="5197851"/>
                </a:lnTo>
                <a:lnTo>
                  <a:pt x="292877" y="5189910"/>
                </a:lnTo>
                <a:lnTo>
                  <a:pt x="291350" y="5181969"/>
                </a:lnTo>
                <a:lnTo>
                  <a:pt x="289823" y="5172536"/>
                </a:lnTo>
                <a:lnTo>
                  <a:pt x="288489" y="5162608"/>
                </a:lnTo>
                <a:lnTo>
                  <a:pt x="290015" y="5159629"/>
                </a:lnTo>
                <a:lnTo>
                  <a:pt x="291350" y="5156652"/>
                </a:lnTo>
                <a:lnTo>
                  <a:pt x="292305" y="5153177"/>
                </a:lnTo>
                <a:lnTo>
                  <a:pt x="292877" y="5148709"/>
                </a:lnTo>
                <a:lnTo>
                  <a:pt x="293450" y="5144243"/>
                </a:lnTo>
                <a:lnTo>
                  <a:pt x="293450" y="5138783"/>
                </a:lnTo>
                <a:lnTo>
                  <a:pt x="293067" y="5133819"/>
                </a:lnTo>
                <a:lnTo>
                  <a:pt x="292686" y="5128359"/>
                </a:lnTo>
                <a:lnTo>
                  <a:pt x="293450" y="5127367"/>
                </a:lnTo>
                <a:lnTo>
                  <a:pt x="294022" y="5128359"/>
                </a:lnTo>
                <a:lnTo>
                  <a:pt x="294594" y="5128855"/>
                </a:lnTo>
                <a:lnTo>
                  <a:pt x="295357" y="5129846"/>
                </a:lnTo>
                <a:lnTo>
                  <a:pt x="296500" y="5132825"/>
                </a:lnTo>
                <a:lnTo>
                  <a:pt x="297455" y="5137293"/>
                </a:lnTo>
                <a:lnTo>
                  <a:pt x="299746" y="5147717"/>
                </a:lnTo>
                <a:lnTo>
                  <a:pt x="301653" y="5158637"/>
                </a:lnTo>
                <a:lnTo>
                  <a:pt x="302990" y="5142753"/>
                </a:lnTo>
                <a:lnTo>
                  <a:pt x="304135" y="5128855"/>
                </a:lnTo>
                <a:lnTo>
                  <a:pt x="304516" y="5115452"/>
                </a:lnTo>
                <a:lnTo>
                  <a:pt x="304705" y="5103042"/>
                </a:lnTo>
                <a:lnTo>
                  <a:pt x="304516" y="5090633"/>
                </a:lnTo>
                <a:lnTo>
                  <a:pt x="303942" y="5078719"/>
                </a:lnTo>
                <a:lnTo>
                  <a:pt x="302990" y="5066808"/>
                </a:lnTo>
                <a:lnTo>
                  <a:pt x="301653" y="5053903"/>
                </a:lnTo>
                <a:lnTo>
                  <a:pt x="299935" y="5041491"/>
                </a:lnTo>
                <a:lnTo>
                  <a:pt x="298027" y="5027594"/>
                </a:lnTo>
                <a:lnTo>
                  <a:pt x="292877" y="4997314"/>
                </a:lnTo>
                <a:lnTo>
                  <a:pt x="286581" y="4961575"/>
                </a:lnTo>
                <a:lnTo>
                  <a:pt x="279139" y="4918887"/>
                </a:lnTo>
                <a:lnTo>
                  <a:pt x="277421" y="4919879"/>
                </a:lnTo>
                <a:lnTo>
                  <a:pt x="276468" y="4921368"/>
                </a:lnTo>
                <a:lnTo>
                  <a:pt x="276086" y="4922360"/>
                </a:lnTo>
                <a:lnTo>
                  <a:pt x="275133" y="4925339"/>
                </a:lnTo>
                <a:lnTo>
                  <a:pt x="274750" y="4928318"/>
                </a:lnTo>
                <a:lnTo>
                  <a:pt x="274750" y="4932288"/>
                </a:lnTo>
                <a:lnTo>
                  <a:pt x="274750" y="4937254"/>
                </a:lnTo>
                <a:lnTo>
                  <a:pt x="275323" y="4946187"/>
                </a:lnTo>
                <a:lnTo>
                  <a:pt x="275896" y="4955122"/>
                </a:lnTo>
                <a:lnTo>
                  <a:pt x="275896" y="4960086"/>
                </a:lnTo>
                <a:lnTo>
                  <a:pt x="275514" y="4964056"/>
                </a:lnTo>
                <a:lnTo>
                  <a:pt x="274940" y="4966539"/>
                </a:lnTo>
                <a:lnTo>
                  <a:pt x="274559" y="4968525"/>
                </a:lnTo>
                <a:lnTo>
                  <a:pt x="273988" y="4969516"/>
                </a:lnTo>
                <a:lnTo>
                  <a:pt x="273416" y="4970510"/>
                </a:lnTo>
                <a:lnTo>
                  <a:pt x="272463" y="4971501"/>
                </a:lnTo>
                <a:lnTo>
                  <a:pt x="270553" y="4971999"/>
                </a:lnTo>
                <a:lnTo>
                  <a:pt x="270553" y="4961077"/>
                </a:lnTo>
                <a:lnTo>
                  <a:pt x="270553" y="4953136"/>
                </a:lnTo>
                <a:lnTo>
                  <a:pt x="270553" y="4946187"/>
                </a:lnTo>
                <a:lnTo>
                  <a:pt x="270553" y="4940727"/>
                </a:lnTo>
                <a:lnTo>
                  <a:pt x="269980" y="4935269"/>
                </a:lnTo>
                <a:lnTo>
                  <a:pt x="268836" y="4928318"/>
                </a:lnTo>
                <a:lnTo>
                  <a:pt x="266738" y="4920375"/>
                </a:lnTo>
                <a:lnTo>
                  <a:pt x="264067" y="4909950"/>
                </a:lnTo>
                <a:lnTo>
                  <a:pt x="264638" y="4908463"/>
                </a:lnTo>
                <a:lnTo>
                  <a:pt x="265211" y="4907471"/>
                </a:lnTo>
                <a:lnTo>
                  <a:pt x="265975" y="4906974"/>
                </a:lnTo>
                <a:lnTo>
                  <a:pt x="266738" y="4906974"/>
                </a:lnTo>
                <a:lnTo>
                  <a:pt x="267882" y="4906974"/>
                </a:lnTo>
                <a:lnTo>
                  <a:pt x="269217" y="4908463"/>
                </a:lnTo>
                <a:lnTo>
                  <a:pt x="270553" y="4909950"/>
                </a:lnTo>
                <a:lnTo>
                  <a:pt x="271698" y="4910944"/>
                </a:lnTo>
                <a:lnTo>
                  <a:pt x="273033" y="4911442"/>
                </a:lnTo>
                <a:lnTo>
                  <a:pt x="273606" y="4911442"/>
                </a:lnTo>
                <a:lnTo>
                  <a:pt x="274369" y="4910944"/>
                </a:lnTo>
                <a:lnTo>
                  <a:pt x="272843" y="4906478"/>
                </a:lnTo>
                <a:lnTo>
                  <a:pt x="271508" y="4902505"/>
                </a:lnTo>
                <a:lnTo>
                  <a:pt x="270362" y="4897541"/>
                </a:lnTo>
                <a:lnTo>
                  <a:pt x="269217" y="4893573"/>
                </a:lnTo>
                <a:lnTo>
                  <a:pt x="268646" y="4889102"/>
                </a:lnTo>
                <a:lnTo>
                  <a:pt x="267882" y="4885132"/>
                </a:lnTo>
                <a:lnTo>
                  <a:pt x="266738" y="4876695"/>
                </a:lnTo>
                <a:lnTo>
                  <a:pt x="266356" y="4868256"/>
                </a:lnTo>
                <a:lnTo>
                  <a:pt x="266356" y="4859321"/>
                </a:lnTo>
                <a:lnTo>
                  <a:pt x="266356" y="4851378"/>
                </a:lnTo>
                <a:lnTo>
                  <a:pt x="266546" y="4842940"/>
                </a:lnTo>
                <a:lnTo>
                  <a:pt x="266738" y="4834503"/>
                </a:lnTo>
                <a:lnTo>
                  <a:pt x="266738" y="4826560"/>
                </a:lnTo>
                <a:lnTo>
                  <a:pt x="266546" y="4818123"/>
                </a:lnTo>
                <a:lnTo>
                  <a:pt x="265975" y="4809186"/>
                </a:lnTo>
                <a:lnTo>
                  <a:pt x="265592" y="4805216"/>
                </a:lnTo>
                <a:lnTo>
                  <a:pt x="264829" y="4801245"/>
                </a:lnTo>
                <a:lnTo>
                  <a:pt x="264256" y="4796777"/>
                </a:lnTo>
                <a:lnTo>
                  <a:pt x="263302" y="4792806"/>
                </a:lnTo>
                <a:lnTo>
                  <a:pt x="261968" y="4788340"/>
                </a:lnTo>
                <a:lnTo>
                  <a:pt x="260821" y="4784367"/>
                </a:lnTo>
                <a:lnTo>
                  <a:pt x="259298" y="4780397"/>
                </a:lnTo>
                <a:lnTo>
                  <a:pt x="257579" y="4775931"/>
                </a:lnTo>
                <a:lnTo>
                  <a:pt x="257006" y="4767492"/>
                </a:lnTo>
                <a:lnTo>
                  <a:pt x="257006" y="4762528"/>
                </a:lnTo>
                <a:lnTo>
                  <a:pt x="257197" y="4761038"/>
                </a:lnTo>
                <a:lnTo>
                  <a:pt x="257388" y="4759551"/>
                </a:lnTo>
                <a:lnTo>
                  <a:pt x="257771" y="4758555"/>
                </a:lnTo>
                <a:lnTo>
                  <a:pt x="258342" y="4758555"/>
                </a:lnTo>
                <a:lnTo>
                  <a:pt x="259298" y="4758555"/>
                </a:lnTo>
                <a:lnTo>
                  <a:pt x="260632" y="4760045"/>
                </a:lnTo>
                <a:lnTo>
                  <a:pt x="261968" y="4762528"/>
                </a:lnTo>
                <a:lnTo>
                  <a:pt x="263495" y="4765507"/>
                </a:lnTo>
                <a:lnTo>
                  <a:pt x="266356" y="4770966"/>
                </a:lnTo>
                <a:lnTo>
                  <a:pt x="267691" y="4773448"/>
                </a:lnTo>
                <a:lnTo>
                  <a:pt x="268836" y="4774441"/>
                </a:lnTo>
                <a:lnTo>
                  <a:pt x="269217" y="4774441"/>
                </a:lnTo>
                <a:lnTo>
                  <a:pt x="269409" y="4774441"/>
                </a:lnTo>
                <a:lnTo>
                  <a:pt x="269599" y="4773448"/>
                </a:lnTo>
                <a:lnTo>
                  <a:pt x="269980" y="4772454"/>
                </a:lnTo>
                <a:lnTo>
                  <a:pt x="269599" y="4768483"/>
                </a:lnTo>
                <a:lnTo>
                  <a:pt x="269026" y="4762030"/>
                </a:lnTo>
                <a:lnTo>
                  <a:pt x="269599" y="4762030"/>
                </a:lnTo>
                <a:lnTo>
                  <a:pt x="270362" y="4762528"/>
                </a:lnTo>
                <a:lnTo>
                  <a:pt x="271698" y="4763521"/>
                </a:lnTo>
                <a:lnTo>
                  <a:pt x="272843" y="4766498"/>
                </a:lnTo>
                <a:lnTo>
                  <a:pt x="273606" y="4770469"/>
                </a:lnTo>
                <a:lnTo>
                  <a:pt x="274750" y="4774939"/>
                </a:lnTo>
                <a:lnTo>
                  <a:pt x="275514" y="4780397"/>
                </a:lnTo>
                <a:lnTo>
                  <a:pt x="277421" y="4792806"/>
                </a:lnTo>
                <a:lnTo>
                  <a:pt x="280667" y="4820108"/>
                </a:lnTo>
                <a:lnTo>
                  <a:pt x="282192" y="4832020"/>
                </a:lnTo>
                <a:lnTo>
                  <a:pt x="283336" y="4837977"/>
                </a:lnTo>
                <a:lnTo>
                  <a:pt x="284100" y="4842444"/>
                </a:lnTo>
                <a:lnTo>
                  <a:pt x="285626" y="4839963"/>
                </a:lnTo>
                <a:lnTo>
                  <a:pt x="286769" y="4837977"/>
                </a:lnTo>
                <a:lnTo>
                  <a:pt x="287726" y="4835496"/>
                </a:lnTo>
                <a:lnTo>
                  <a:pt x="288489" y="4832517"/>
                </a:lnTo>
                <a:lnTo>
                  <a:pt x="289060" y="4830034"/>
                </a:lnTo>
                <a:lnTo>
                  <a:pt x="289441" y="4826560"/>
                </a:lnTo>
                <a:lnTo>
                  <a:pt x="289634" y="4823087"/>
                </a:lnTo>
                <a:lnTo>
                  <a:pt x="289634" y="4819610"/>
                </a:lnTo>
                <a:lnTo>
                  <a:pt x="289441" y="4812165"/>
                </a:lnTo>
                <a:lnTo>
                  <a:pt x="288680" y="4804720"/>
                </a:lnTo>
                <a:lnTo>
                  <a:pt x="287535" y="4796281"/>
                </a:lnTo>
                <a:lnTo>
                  <a:pt x="286198" y="4788340"/>
                </a:lnTo>
                <a:lnTo>
                  <a:pt x="282764" y="4770966"/>
                </a:lnTo>
                <a:lnTo>
                  <a:pt x="279711" y="4754089"/>
                </a:lnTo>
                <a:lnTo>
                  <a:pt x="278757" y="4746148"/>
                </a:lnTo>
                <a:lnTo>
                  <a:pt x="277803" y="4738701"/>
                </a:lnTo>
                <a:lnTo>
                  <a:pt x="277041" y="4731255"/>
                </a:lnTo>
                <a:lnTo>
                  <a:pt x="277041" y="4727781"/>
                </a:lnTo>
                <a:lnTo>
                  <a:pt x="277041" y="4724802"/>
                </a:lnTo>
                <a:lnTo>
                  <a:pt x="279903" y="4732745"/>
                </a:lnTo>
                <a:lnTo>
                  <a:pt x="282001" y="4738205"/>
                </a:lnTo>
                <a:lnTo>
                  <a:pt x="282764" y="4739694"/>
                </a:lnTo>
                <a:lnTo>
                  <a:pt x="283719" y="4740190"/>
                </a:lnTo>
                <a:lnTo>
                  <a:pt x="284291" y="4740688"/>
                </a:lnTo>
                <a:lnTo>
                  <a:pt x="284863" y="4740190"/>
                </a:lnTo>
                <a:lnTo>
                  <a:pt x="285244" y="4739694"/>
                </a:lnTo>
                <a:lnTo>
                  <a:pt x="285626" y="4738701"/>
                </a:lnTo>
                <a:lnTo>
                  <a:pt x="286389" y="4735226"/>
                </a:lnTo>
                <a:lnTo>
                  <a:pt x="286769" y="4730760"/>
                </a:lnTo>
                <a:lnTo>
                  <a:pt x="286962" y="4724802"/>
                </a:lnTo>
                <a:lnTo>
                  <a:pt x="287726" y="4713882"/>
                </a:lnTo>
                <a:lnTo>
                  <a:pt x="288107" y="4708920"/>
                </a:lnTo>
                <a:lnTo>
                  <a:pt x="288680" y="4704451"/>
                </a:lnTo>
                <a:lnTo>
                  <a:pt x="289060" y="4702466"/>
                </a:lnTo>
                <a:lnTo>
                  <a:pt x="289634" y="4701472"/>
                </a:lnTo>
                <a:lnTo>
                  <a:pt x="290015" y="4700977"/>
                </a:lnTo>
                <a:lnTo>
                  <a:pt x="290780" y="4700481"/>
                </a:lnTo>
                <a:lnTo>
                  <a:pt x="291541" y="4700481"/>
                </a:lnTo>
                <a:lnTo>
                  <a:pt x="292495" y="4700977"/>
                </a:lnTo>
                <a:lnTo>
                  <a:pt x="293450" y="4702466"/>
                </a:lnTo>
                <a:lnTo>
                  <a:pt x="294594" y="4704451"/>
                </a:lnTo>
                <a:lnTo>
                  <a:pt x="292686" y="4691048"/>
                </a:lnTo>
                <a:lnTo>
                  <a:pt x="290968" y="4679633"/>
                </a:lnTo>
                <a:lnTo>
                  <a:pt x="289252" y="4670200"/>
                </a:lnTo>
                <a:lnTo>
                  <a:pt x="287535" y="4661763"/>
                </a:lnTo>
                <a:lnTo>
                  <a:pt x="284100" y="4647863"/>
                </a:lnTo>
                <a:lnTo>
                  <a:pt x="281428" y="4636447"/>
                </a:lnTo>
                <a:lnTo>
                  <a:pt x="280474" y="4630987"/>
                </a:lnTo>
                <a:lnTo>
                  <a:pt x="279522" y="4625527"/>
                </a:lnTo>
                <a:lnTo>
                  <a:pt x="279139" y="4620563"/>
                </a:lnTo>
                <a:lnTo>
                  <a:pt x="278757" y="4614607"/>
                </a:lnTo>
                <a:lnTo>
                  <a:pt x="278757" y="4608153"/>
                </a:lnTo>
                <a:lnTo>
                  <a:pt x="279139" y="4600708"/>
                </a:lnTo>
                <a:lnTo>
                  <a:pt x="279711" y="4592269"/>
                </a:lnTo>
                <a:lnTo>
                  <a:pt x="280857" y="4582343"/>
                </a:lnTo>
                <a:lnTo>
                  <a:pt x="280283" y="4577379"/>
                </a:lnTo>
                <a:lnTo>
                  <a:pt x="279522" y="4571919"/>
                </a:lnTo>
                <a:lnTo>
                  <a:pt x="278757" y="4567946"/>
                </a:lnTo>
                <a:lnTo>
                  <a:pt x="277994" y="4563976"/>
                </a:lnTo>
                <a:lnTo>
                  <a:pt x="277041" y="4560501"/>
                </a:lnTo>
                <a:lnTo>
                  <a:pt x="276277" y="4558020"/>
                </a:lnTo>
                <a:lnTo>
                  <a:pt x="274369" y="4553056"/>
                </a:lnTo>
                <a:lnTo>
                  <a:pt x="272270" y="4550575"/>
                </a:lnTo>
                <a:lnTo>
                  <a:pt x="270172" y="4547596"/>
                </a:lnTo>
                <a:lnTo>
                  <a:pt x="265975" y="4543128"/>
                </a:lnTo>
                <a:lnTo>
                  <a:pt x="265021" y="4543626"/>
                </a:lnTo>
                <a:lnTo>
                  <a:pt x="264256" y="4545113"/>
                </a:lnTo>
                <a:lnTo>
                  <a:pt x="263685" y="4547596"/>
                </a:lnTo>
                <a:lnTo>
                  <a:pt x="263113" y="4550575"/>
                </a:lnTo>
                <a:lnTo>
                  <a:pt x="262921" y="4554050"/>
                </a:lnTo>
                <a:lnTo>
                  <a:pt x="262731" y="4558020"/>
                </a:lnTo>
                <a:lnTo>
                  <a:pt x="262921" y="4566955"/>
                </a:lnTo>
                <a:lnTo>
                  <a:pt x="263302" y="4576385"/>
                </a:lnTo>
                <a:lnTo>
                  <a:pt x="264256" y="4586809"/>
                </a:lnTo>
                <a:lnTo>
                  <a:pt x="264829" y="4590782"/>
                </a:lnTo>
                <a:lnTo>
                  <a:pt x="265592" y="4595246"/>
                </a:lnTo>
                <a:lnTo>
                  <a:pt x="266356" y="4598723"/>
                </a:lnTo>
                <a:lnTo>
                  <a:pt x="267309" y="4602198"/>
                </a:lnTo>
                <a:lnTo>
                  <a:pt x="265784" y="4599219"/>
                </a:lnTo>
                <a:lnTo>
                  <a:pt x="264256" y="4596240"/>
                </a:lnTo>
                <a:lnTo>
                  <a:pt x="263113" y="4592767"/>
                </a:lnTo>
                <a:lnTo>
                  <a:pt x="262158" y="4588795"/>
                </a:lnTo>
                <a:lnTo>
                  <a:pt x="261397" y="4583832"/>
                </a:lnTo>
                <a:lnTo>
                  <a:pt x="260632" y="4578866"/>
                </a:lnTo>
                <a:lnTo>
                  <a:pt x="260249" y="4573904"/>
                </a:lnTo>
                <a:lnTo>
                  <a:pt x="259869" y="4567946"/>
                </a:lnTo>
                <a:lnTo>
                  <a:pt x="259679" y="4555537"/>
                </a:lnTo>
                <a:lnTo>
                  <a:pt x="259679" y="4542632"/>
                </a:lnTo>
                <a:lnTo>
                  <a:pt x="260060" y="4527741"/>
                </a:lnTo>
                <a:lnTo>
                  <a:pt x="260632" y="4511360"/>
                </a:lnTo>
                <a:lnTo>
                  <a:pt x="261968" y="4478102"/>
                </a:lnTo>
                <a:lnTo>
                  <a:pt x="262731" y="4460233"/>
                </a:lnTo>
                <a:lnTo>
                  <a:pt x="263113" y="4441868"/>
                </a:lnTo>
                <a:lnTo>
                  <a:pt x="263302" y="4423998"/>
                </a:lnTo>
                <a:lnTo>
                  <a:pt x="263113" y="4405631"/>
                </a:lnTo>
                <a:lnTo>
                  <a:pt x="262921" y="4396199"/>
                </a:lnTo>
                <a:lnTo>
                  <a:pt x="262348" y="4386768"/>
                </a:lnTo>
                <a:lnTo>
                  <a:pt x="261968" y="4377336"/>
                </a:lnTo>
                <a:lnTo>
                  <a:pt x="261397" y="4368403"/>
                </a:lnTo>
                <a:lnTo>
                  <a:pt x="263685" y="4372374"/>
                </a:lnTo>
                <a:lnTo>
                  <a:pt x="265784" y="4376344"/>
                </a:lnTo>
                <a:lnTo>
                  <a:pt x="267691" y="4381806"/>
                </a:lnTo>
                <a:lnTo>
                  <a:pt x="269599" y="4386768"/>
                </a:lnTo>
                <a:lnTo>
                  <a:pt x="271126" y="4392230"/>
                </a:lnTo>
                <a:lnTo>
                  <a:pt x="272843" y="4398684"/>
                </a:lnTo>
                <a:lnTo>
                  <a:pt x="273988" y="4405631"/>
                </a:lnTo>
                <a:lnTo>
                  <a:pt x="275133" y="4412581"/>
                </a:lnTo>
                <a:lnTo>
                  <a:pt x="276277" y="4419530"/>
                </a:lnTo>
                <a:lnTo>
                  <a:pt x="277041" y="4427969"/>
                </a:lnTo>
                <a:lnTo>
                  <a:pt x="278949" y="4444349"/>
                </a:lnTo>
                <a:lnTo>
                  <a:pt x="280474" y="4461226"/>
                </a:lnTo>
                <a:lnTo>
                  <a:pt x="281810" y="4479592"/>
                </a:lnTo>
                <a:lnTo>
                  <a:pt x="283145" y="4498454"/>
                </a:lnTo>
                <a:lnTo>
                  <a:pt x="284671" y="4517317"/>
                </a:lnTo>
                <a:lnTo>
                  <a:pt x="286389" y="4536674"/>
                </a:lnTo>
                <a:lnTo>
                  <a:pt x="288489" y="4555537"/>
                </a:lnTo>
                <a:lnTo>
                  <a:pt x="289823" y="4564472"/>
                </a:lnTo>
                <a:lnTo>
                  <a:pt x="291350" y="4574400"/>
                </a:lnTo>
                <a:lnTo>
                  <a:pt x="292877" y="4583335"/>
                </a:lnTo>
                <a:lnTo>
                  <a:pt x="294594" y="4592269"/>
                </a:lnTo>
                <a:lnTo>
                  <a:pt x="296693" y="4601206"/>
                </a:lnTo>
                <a:lnTo>
                  <a:pt x="298601" y="4609643"/>
                </a:lnTo>
                <a:lnTo>
                  <a:pt x="301081" y="4617586"/>
                </a:lnTo>
                <a:lnTo>
                  <a:pt x="303752" y="4625527"/>
                </a:lnTo>
                <a:lnTo>
                  <a:pt x="302990" y="4631980"/>
                </a:lnTo>
                <a:lnTo>
                  <a:pt x="302798" y="4637438"/>
                </a:lnTo>
                <a:lnTo>
                  <a:pt x="302607" y="4643396"/>
                </a:lnTo>
                <a:lnTo>
                  <a:pt x="302416" y="4648360"/>
                </a:lnTo>
                <a:lnTo>
                  <a:pt x="302607" y="4652827"/>
                </a:lnTo>
                <a:lnTo>
                  <a:pt x="302798" y="4657793"/>
                </a:lnTo>
                <a:lnTo>
                  <a:pt x="302990" y="4661763"/>
                </a:lnTo>
                <a:lnTo>
                  <a:pt x="303370" y="4665734"/>
                </a:lnTo>
                <a:lnTo>
                  <a:pt x="304705" y="4672683"/>
                </a:lnTo>
                <a:lnTo>
                  <a:pt x="306232" y="4679135"/>
                </a:lnTo>
                <a:lnTo>
                  <a:pt x="308331" y="4685093"/>
                </a:lnTo>
                <a:lnTo>
                  <a:pt x="310241" y="4691048"/>
                </a:lnTo>
                <a:lnTo>
                  <a:pt x="314436" y="4702466"/>
                </a:lnTo>
                <a:lnTo>
                  <a:pt x="316343" y="4708920"/>
                </a:lnTo>
                <a:lnTo>
                  <a:pt x="318061" y="4716365"/>
                </a:lnTo>
                <a:lnTo>
                  <a:pt x="319970" y="4724306"/>
                </a:lnTo>
                <a:lnTo>
                  <a:pt x="320542" y="4728276"/>
                </a:lnTo>
                <a:lnTo>
                  <a:pt x="320923" y="4732745"/>
                </a:lnTo>
                <a:lnTo>
                  <a:pt x="321497" y="4738205"/>
                </a:lnTo>
                <a:lnTo>
                  <a:pt x="321877" y="4743167"/>
                </a:lnTo>
                <a:lnTo>
                  <a:pt x="322069" y="4748629"/>
                </a:lnTo>
                <a:lnTo>
                  <a:pt x="322069" y="4754585"/>
                </a:lnTo>
                <a:lnTo>
                  <a:pt x="320733" y="4754585"/>
                </a:lnTo>
                <a:lnTo>
                  <a:pt x="319207" y="4753591"/>
                </a:lnTo>
                <a:lnTo>
                  <a:pt x="317872" y="4751606"/>
                </a:lnTo>
                <a:lnTo>
                  <a:pt x="316535" y="4749620"/>
                </a:lnTo>
                <a:lnTo>
                  <a:pt x="315582" y="4746148"/>
                </a:lnTo>
                <a:lnTo>
                  <a:pt x="314246" y="4742673"/>
                </a:lnTo>
                <a:lnTo>
                  <a:pt x="311957" y="4734234"/>
                </a:lnTo>
                <a:lnTo>
                  <a:pt x="309858" y="4724306"/>
                </a:lnTo>
                <a:lnTo>
                  <a:pt x="307568" y="4713882"/>
                </a:lnTo>
                <a:lnTo>
                  <a:pt x="305469" y="4703956"/>
                </a:lnTo>
                <a:lnTo>
                  <a:pt x="303179" y="4694523"/>
                </a:lnTo>
                <a:lnTo>
                  <a:pt x="302798" y="4699487"/>
                </a:lnTo>
                <a:lnTo>
                  <a:pt x="302416" y="4704451"/>
                </a:lnTo>
                <a:lnTo>
                  <a:pt x="302226" y="4708920"/>
                </a:lnTo>
                <a:lnTo>
                  <a:pt x="301844" y="4713882"/>
                </a:lnTo>
                <a:lnTo>
                  <a:pt x="302226" y="4723810"/>
                </a:lnTo>
                <a:lnTo>
                  <a:pt x="302798" y="4733241"/>
                </a:lnTo>
                <a:lnTo>
                  <a:pt x="303752" y="4743665"/>
                </a:lnTo>
                <a:lnTo>
                  <a:pt x="304897" y="4753591"/>
                </a:lnTo>
                <a:lnTo>
                  <a:pt x="306614" y="4763521"/>
                </a:lnTo>
                <a:lnTo>
                  <a:pt x="308521" y="4773945"/>
                </a:lnTo>
                <a:lnTo>
                  <a:pt x="312147" y="4795289"/>
                </a:lnTo>
                <a:lnTo>
                  <a:pt x="316153" y="4817129"/>
                </a:lnTo>
                <a:lnTo>
                  <a:pt x="317872" y="4828545"/>
                </a:lnTo>
                <a:lnTo>
                  <a:pt x="319397" y="4840458"/>
                </a:lnTo>
                <a:lnTo>
                  <a:pt x="320733" y="4852868"/>
                </a:lnTo>
                <a:lnTo>
                  <a:pt x="321877" y="4865279"/>
                </a:lnTo>
                <a:lnTo>
                  <a:pt x="323404" y="4844925"/>
                </a:lnTo>
                <a:lnTo>
                  <a:pt x="324740" y="4823581"/>
                </a:lnTo>
                <a:lnTo>
                  <a:pt x="325885" y="4802733"/>
                </a:lnTo>
                <a:lnTo>
                  <a:pt x="326838" y="4780893"/>
                </a:lnTo>
                <a:lnTo>
                  <a:pt x="328748" y="4736219"/>
                </a:lnTo>
                <a:lnTo>
                  <a:pt x="329701" y="4691048"/>
                </a:lnTo>
                <a:lnTo>
                  <a:pt x="329319" y="4685093"/>
                </a:lnTo>
                <a:lnTo>
                  <a:pt x="328366" y="4679633"/>
                </a:lnTo>
                <a:lnTo>
                  <a:pt x="327793" y="4675166"/>
                </a:lnTo>
                <a:lnTo>
                  <a:pt x="326648" y="4672683"/>
                </a:lnTo>
                <a:lnTo>
                  <a:pt x="325885" y="4670200"/>
                </a:lnTo>
                <a:lnTo>
                  <a:pt x="324931" y="4667719"/>
                </a:lnTo>
                <a:lnTo>
                  <a:pt x="322833" y="4665734"/>
                </a:lnTo>
                <a:lnTo>
                  <a:pt x="320733" y="4662757"/>
                </a:lnTo>
                <a:lnTo>
                  <a:pt x="319588" y="4661266"/>
                </a:lnTo>
                <a:lnTo>
                  <a:pt x="318825" y="4658287"/>
                </a:lnTo>
                <a:lnTo>
                  <a:pt x="317872" y="4655310"/>
                </a:lnTo>
                <a:lnTo>
                  <a:pt x="317108" y="4651339"/>
                </a:lnTo>
                <a:lnTo>
                  <a:pt x="316343" y="4645877"/>
                </a:lnTo>
                <a:lnTo>
                  <a:pt x="315771" y="4639424"/>
                </a:lnTo>
                <a:lnTo>
                  <a:pt x="324548" y="4629497"/>
                </a:lnTo>
                <a:lnTo>
                  <a:pt x="323596" y="4621061"/>
                </a:lnTo>
                <a:lnTo>
                  <a:pt x="322450" y="4613615"/>
                </a:lnTo>
                <a:lnTo>
                  <a:pt x="321497" y="4608153"/>
                </a:lnTo>
                <a:lnTo>
                  <a:pt x="320161" y="4602693"/>
                </a:lnTo>
                <a:lnTo>
                  <a:pt x="318825" y="4598723"/>
                </a:lnTo>
                <a:lnTo>
                  <a:pt x="317489" y="4595246"/>
                </a:lnTo>
                <a:lnTo>
                  <a:pt x="314627" y="4589290"/>
                </a:lnTo>
                <a:lnTo>
                  <a:pt x="313293" y="4585818"/>
                </a:lnTo>
                <a:lnTo>
                  <a:pt x="311957" y="4582343"/>
                </a:lnTo>
                <a:lnTo>
                  <a:pt x="310621" y="4578371"/>
                </a:lnTo>
                <a:lnTo>
                  <a:pt x="309286" y="4573408"/>
                </a:lnTo>
                <a:lnTo>
                  <a:pt x="308331" y="4567451"/>
                </a:lnTo>
                <a:lnTo>
                  <a:pt x="307377" y="4560501"/>
                </a:lnTo>
                <a:lnTo>
                  <a:pt x="306614" y="4552062"/>
                </a:lnTo>
                <a:lnTo>
                  <a:pt x="305661" y="4541640"/>
                </a:lnTo>
                <a:lnTo>
                  <a:pt x="307758" y="4548590"/>
                </a:lnTo>
                <a:lnTo>
                  <a:pt x="309858" y="4553056"/>
                </a:lnTo>
                <a:lnTo>
                  <a:pt x="311194" y="4556035"/>
                </a:lnTo>
                <a:lnTo>
                  <a:pt x="312529" y="4557029"/>
                </a:lnTo>
                <a:lnTo>
                  <a:pt x="313102" y="4557029"/>
                </a:lnTo>
                <a:lnTo>
                  <a:pt x="313482" y="4557029"/>
                </a:lnTo>
                <a:lnTo>
                  <a:pt x="314436" y="4555537"/>
                </a:lnTo>
                <a:lnTo>
                  <a:pt x="315200" y="4552560"/>
                </a:lnTo>
                <a:lnTo>
                  <a:pt x="315963" y="4549084"/>
                </a:lnTo>
                <a:lnTo>
                  <a:pt x="317489" y="4541142"/>
                </a:lnTo>
                <a:lnTo>
                  <a:pt x="318634" y="4536674"/>
                </a:lnTo>
                <a:lnTo>
                  <a:pt x="319397" y="4532208"/>
                </a:lnTo>
                <a:lnTo>
                  <a:pt x="320733" y="4528237"/>
                </a:lnTo>
                <a:lnTo>
                  <a:pt x="322260" y="4524763"/>
                </a:lnTo>
                <a:lnTo>
                  <a:pt x="323977" y="4521784"/>
                </a:lnTo>
                <a:lnTo>
                  <a:pt x="325122" y="4520790"/>
                </a:lnTo>
                <a:lnTo>
                  <a:pt x="326267" y="4519798"/>
                </a:lnTo>
                <a:lnTo>
                  <a:pt x="324931" y="4508381"/>
                </a:lnTo>
                <a:lnTo>
                  <a:pt x="323785" y="4498950"/>
                </a:lnTo>
                <a:lnTo>
                  <a:pt x="322450" y="4492003"/>
                </a:lnTo>
                <a:lnTo>
                  <a:pt x="321497" y="4487039"/>
                </a:lnTo>
                <a:lnTo>
                  <a:pt x="320352" y="4484060"/>
                </a:lnTo>
                <a:lnTo>
                  <a:pt x="319207" y="4483066"/>
                </a:lnTo>
                <a:lnTo>
                  <a:pt x="318061" y="4483066"/>
                </a:lnTo>
                <a:lnTo>
                  <a:pt x="317108" y="4483562"/>
                </a:lnTo>
                <a:lnTo>
                  <a:pt x="314627" y="4486541"/>
                </a:lnTo>
                <a:lnTo>
                  <a:pt x="313293" y="4488030"/>
                </a:lnTo>
                <a:lnTo>
                  <a:pt x="311957" y="4490016"/>
                </a:lnTo>
                <a:lnTo>
                  <a:pt x="310428" y="4491009"/>
                </a:lnTo>
                <a:lnTo>
                  <a:pt x="308903" y="4491009"/>
                </a:lnTo>
                <a:lnTo>
                  <a:pt x="307377" y="4490016"/>
                </a:lnTo>
                <a:lnTo>
                  <a:pt x="305661" y="4487533"/>
                </a:lnTo>
                <a:lnTo>
                  <a:pt x="303179" y="4471153"/>
                </a:lnTo>
                <a:lnTo>
                  <a:pt x="301081" y="4455271"/>
                </a:lnTo>
                <a:lnTo>
                  <a:pt x="299363" y="4439385"/>
                </a:lnTo>
                <a:lnTo>
                  <a:pt x="297838" y="4424494"/>
                </a:lnTo>
                <a:lnTo>
                  <a:pt x="296121" y="4409108"/>
                </a:lnTo>
                <a:lnTo>
                  <a:pt x="295166" y="4394215"/>
                </a:lnTo>
                <a:lnTo>
                  <a:pt x="292877" y="4364928"/>
                </a:lnTo>
                <a:lnTo>
                  <a:pt x="289441" y="4308342"/>
                </a:lnTo>
                <a:lnTo>
                  <a:pt x="287152" y="4280048"/>
                </a:lnTo>
                <a:lnTo>
                  <a:pt x="285817" y="4265654"/>
                </a:lnTo>
                <a:lnTo>
                  <a:pt x="284671" y="4250763"/>
                </a:lnTo>
                <a:lnTo>
                  <a:pt x="283908" y="4248278"/>
                </a:lnTo>
                <a:lnTo>
                  <a:pt x="283336" y="4246293"/>
                </a:lnTo>
                <a:lnTo>
                  <a:pt x="282572" y="4244805"/>
                </a:lnTo>
                <a:lnTo>
                  <a:pt x="282001" y="4243316"/>
                </a:lnTo>
                <a:lnTo>
                  <a:pt x="281046" y="4242818"/>
                </a:lnTo>
                <a:lnTo>
                  <a:pt x="280474" y="4242818"/>
                </a:lnTo>
                <a:lnTo>
                  <a:pt x="278757" y="4243316"/>
                </a:lnTo>
                <a:lnTo>
                  <a:pt x="276659" y="4244805"/>
                </a:lnTo>
                <a:lnTo>
                  <a:pt x="274940" y="4246293"/>
                </a:lnTo>
                <a:lnTo>
                  <a:pt x="273033" y="4248278"/>
                </a:lnTo>
                <a:lnTo>
                  <a:pt x="271126" y="4249272"/>
                </a:lnTo>
                <a:lnTo>
                  <a:pt x="274559" y="4262179"/>
                </a:lnTo>
                <a:lnTo>
                  <a:pt x="277803" y="4276573"/>
                </a:lnTo>
                <a:lnTo>
                  <a:pt x="280857" y="4292953"/>
                </a:lnTo>
                <a:lnTo>
                  <a:pt x="282192" y="4300896"/>
                </a:lnTo>
                <a:lnTo>
                  <a:pt x="283527" y="4309831"/>
                </a:lnTo>
                <a:lnTo>
                  <a:pt x="284671" y="4318268"/>
                </a:lnTo>
                <a:lnTo>
                  <a:pt x="285435" y="4326211"/>
                </a:lnTo>
                <a:lnTo>
                  <a:pt x="286198" y="4334650"/>
                </a:lnTo>
                <a:lnTo>
                  <a:pt x="286581" y="4342591"/>
                </a:lnTo>
                <a:lnTo>
                  <a:pt x="286581" y="4350534"/>
                </a:lnTo>
                <a:lnTo>
                  <a:pt x="286389" y="4358973"/>
                </a:lnTo>
                <a:lnTo>
                  <a:pt x="285817" y="4365922"/>
                </a:lnTo>
                <a:lnTo>
                  <a:pt x="285054" y="4372871"/>
                </a:lnTo>
                <a:lnTo>
                  <a:pt x="285054" y="4371382"/>
                </a:lnTo>
                <a:lnTo>
                  <a:pt x="284863" y="4368403"/>
                </a:lnTo>
                <a:lnTo>
                  <a:pt x="284100" y="4362945"/>
                </a:lnTo>
                <a:lnTo>
                  <a:pt x="283336" y="4354504"/>
                </a:lnTo>
                <a:lnTo>
                  <a:pt x="281810" y="4345570"/>
                </a:lnTo>
                <a:lnTo>
                  <a:pt x="279903" y="4336139"/>
                </a:lnTo>
                <a:lnTo>
                  <a:pt x="277803" y="4326211"/>
                </a:lnTo>
                <a:lnTo>
                  <a:pt x="275514" y="4316778"/>
                </a:lnTo>
                <a:lnTo>
                  <a:pt x="273416" y="4307350"/>
                </a:lnTo>
                <a:lnTo>
                  <a:pt x="270935" y="4299407"/>
                </a:lnTo>
                <a:lnTo>
                  <a:pt x="268836" y="4292953"/>
                </a:lnTo>
                <a:lnTo>
                  <a:pt x="267691" y="4290968"/>
                </a:lnTo>
                <a:lnTo>
                  <a:pt x="266738" y="4288487"/>
                </a:lnTo>
                <a:lnTo>
                  <a:pt x="265975" y="4287493"/>
                </a:lnTo>
                <a:lnTo>
                  <a:pt x="265021" y="4286996"/>
                </a:lnTo>
                <a:lnTo>
                  <a:pt x="264256" y="4286996"/>
                </a:lnTo>
                <a:lnTo>
                  <a:pt x="263495" y="4287989"/>
                </a:lnTo>
                <a:lnTo>
                  <a:pt x="262921" y="4289976"/>
                </a:lnTo>
                <a:lnTo>
                  <a:pt x="262158" y="4292458"/>
                </a:lnTo>
                <a:lnTo>
                  <a:pt x="261968" y="4295932"/>
                </a:lnTo>
                <a:lnTo>
                  <a:pt x="261587" y="4300399"/>
                </a:lnTo>
                <a:lnTo>
                  <a:pt x="261587" y="4306852"/>
                </a:lnTo>
                <a:lnTo>
                  <a:pt x="261587" y="4313802"/>
                </a:lnTo>
                <a:lnTo>
                  <a:pt x="256433" y="4289976"/>
                </a:lnTo>
                <a:lnTo>
                  <a:pt x="254334" y="4280048"/>
                </a:lnTo>
                <a:lnTo>
                  <a:pt x="251856" y="4271114"/>
                </a:lnTo>
                <a:lnTo>
                  <a:pt x="249374" y="4262179"/>
                </a:lnTo>
                <a:lnTo>
                  <a:pt x="245940" y="4252251"/>
                </a:lnTo>
                <a:lnTo>
                  <a:pt x="241554" y="4240339"/>
                </a:lnTo>
                <a:lnTo>
                  <a:pt x="236211" y="4225942"/>
                </a:lnTo>
                <a:lnTo>
                  <a:pt x="236974" y="4224951"/>
                </a:lnTo>
                <a:lnTo>
                  <a:pt x="237925" y="4224951"/>
                </a:lnTo>
                <a:lnTo>
                  <a:pt x="238690" y="4223957"/>
                </a:lnTo>
                <a:lnTo>
                  <a:pt x="239643" y="4224951"/>
                </a:lnTo>
                <a:lnTo>
                  <a:pt x="241169" y="4225942"/>
                </a:lnTo>
                <a:lnTo>
                  <a:pt x="242696" y="4227430"/>
                </a:lnTo>
                <a:lnTo>
                  <a:pt x="244223" y="4229415"/>
                </a:lnTo>
                <a:lnTo>
                  <a:pt x="245749" y="4229915"/>
                </a:lnTo>
                <a:lnTo>
                  <a:pt x="246703" y="4230409"/>
                </a:lnTo>
                <a:lnTo>
                  <a:pt x="247467" y="4229915"/>
                </a:lnTo>
                <a:lnTo>
                  <a:pt x="248420" y="4229415"/>
                </a:lnTo>
                <a:lnTo>
                  <a:pt x="249374" y="4227928"/>
                </a:lnTo>
                <a:lnTo>
                  <a:pt x="248803" y="4220482"/>
                </a:lnTo>
                <a:lnTo>
                  <a:pt x="248039" y="4215518"/>
                </a:lnTo>
                <a:lnTo>
                  <a:pt x="247085" y="4211548"/>
                </a:lnTo>
                <a:lnTo>
                  <a:pt x="246133" y="4208073"/>
                </a:lnTo>
                <a:lnTo>
                  <a:pt x="244223" y="4202115"/>
                </a:lnTo>
                <a:lnTo>
                  <a:pt x="243079" y="4198145"/>
                </a:lnTo>
                <a:lnTo>
                  <a:pt x="242506" y="4192685"/>
                </a:lnTo>
                <a:lnTo>
                  <a:pt x="236592" y="4197153"/>
                </a:lnTo>
                <a:lnTo>
                  <a:pt x="234302" y="4200130"/>
                </a:lnTo>
                <a:lnTo>
                  <a:pt x="232395" y="4202613"/>
                </a:lnTo>
                <a:lnTo>
                  <a:pt x="230867" y="4205094"/>
                </a:lnTo>
                <a:lnTo>
                  <a:pt x="229532" y="4208073"/>
                </a:lnTo>
                <a:lnTo>
                  <a:pt x="228386" y="4211052"/>
                </a:lnTo>
                <a:lnTo>
                  <a:pt x="227433" y="4214527"/>
                </a:lnTo>
                <a:lnTo>
                  <a:pt x="225906" y="4221476"/>
                </a:lnTo>
                <a:lnTo>
                  <a:pt x="224189" y="4230409"/>
                </a:lnTo>
                <a:lnTo>
                  <a:pt x="222090" y="4241827"/>
                </a:lnTo>
                <a:lnTo>
                  <a:pt x="219420" y="4254734"/>
                </a:lnTo>
                <a:lnTo>
                  <a:pt x="220182" y="4250763"/>
                </a:lnTo>
                <a:lnTo>
                  <a:pt x="220565" y="4246791"/>
                </a:lnTo>
                <a:lnTo>
                  <a:pt x="220565" y="4242818"/>
                </a:lnTo>
                <a:lnTo>
                  <a:pt x="220182" y="4238352"/>
                </a:lnTo>
                <a:lnTo>
                  <a:pt x="219610" y="4234381"/>
                </a:lnTo>
                <a:lnTo>
                  <a:pt x="218847" y="4230409"/>
                </a:lnTo>
                <a:lnTo>
                  <a:pt x="216749" y="4222468"/>
                </a:lnTo>
                <a:lnTo>
                  <a:pt x="215031" y="4214029"/>
                </a:lnTo>
                <a:lnTo>
                  <a:pt x="214457" y="4210058"/>
                </a:lnTo>
                <a:lnTo>
                  <a:pt x="213887" y="4205094"/>
                </a:lnTo>
                <a:lnTo>
                  <a:pt x="213695" y="4201124"/>
                </a:lnTo>
                <a:lnTo>
                  <a:pt x="213887" y="4196655"/>
                </a:lnTo>
                <a:lnTo>
                  <a:pt x="214650" y="4192189"/>
                </a:lnTo>
                <a:lnTo>
                  <a:pt x="215793" y="4188218"/>
                </a:lnTo>
                <a:lnTo>
                  <a:pt x="209116" y="4175311"/>
                </a:lnTo>
                <a:lnTo>
                  <a:pt x="202629" y="4161910"/>
                </a:lnTo>
                <a:lnTo>
                  <a:pt x="196142" y="4148507"/>
                </a:lnTo>
                <a:lnTo>
                  <a:pt x="189846" y="4133617"/>
                </a:lnTo>
                <a:lnTo>
                  <a:pt x="183931" y="4118229"/>
                </a:lnTo>
                <a:lnTo>
                  <a:pt x="178016" y="4101351"/>
                </a:lnTo>
                <a:lnTo>
                  <a:pt x="172483" y="4083979"/>
                </a:lnTo>
                <a:lnTo>
                  <a:pt x="169621" y="4074547"/>
                </a:lnTo>
                <a:lnTo>
                  <a:pt x="167141" y="4065117"/>
                </a:lnTo>
                <a:lnTo>
                  <a:pt x="164660" y="4054692"/>
                </a:lnTo>
                <a:lnTo>
                  <a:pt x="162180" y="4044268"/>
                </a:lnTo>
                <a:lnTo>
                  <a:pt x="159891" y="4033844"/>
                </a:lnTo>
                <a:lnTo>
                  <a:pt x="157601" y="4022922"/>
                </a:lnTo>
                <a:lnTo>
                  <a:pt x="155502" y="4011011"/>
                </a:lnTo>
                <a:lnTo>
                  <a:pt x="153213" y="3998601"/>
                </a:lnTo>
                <a:lnTo>
                  <a:pt x="151303" y="3986192"/>
                </a:lnTo>
                <a:lnTo>
                  <a:pt x="149587" y="3973783"/>
                </a:lnTo>
                <a:lnTo>
                  <a:pt x="147489" y="3959884"/>
                </a:lnTo>
                <a:lnTo>
                  <a:pt x="145962" y="3945985"/>
                </a:lnTo>
                <a:lnTo>
                  <a:pt x="144437" y="3931588"/>
                </a:lnTo>
                <a:lnTo>
                  <a:pt x="142909" y="3916202"/>
                </a:lnTo>
                <a:lnTo>
                  <a:pt x="141574" y="3900814"/>
                </a:lnTo>
                <a:lnTo>
                  <a:pt x="140430" y="3884434"/>
                </a:lnTo>
                <a:lnTo>
                  <a:pt x="139476" y="3867558"/>
                </a:lnTo>
                <a:lnTo>
                  <a:pt x="138520" y="3850185"/>
                </a:lnTo>
                <a:lnTo>
                  <a:pt x="135849" y="3844725"/>
                </a:lnTo>
                <a:lnTo>
                  <a:pt x="133751" y="3839263"/>
                </a:lnTo>
                <a:lnTo>
                  <a:pt x="131272" y="3832809"/>
                </a:lnTo>
                <a:lnTo>
                  <a:pt x="129171" y="3825862"/>
                </a:lnTo>
                <a:lnTo>
                  <a:pt x="126881" y="3818415"/>
                </a:lnTo>
                <a:lnTo>
                  <a:pt x="124974" y="3810474"/>
                </a:lnTo>
                <a:lnTo>
                  <a:pt x="120778" y="3794094"/>
                </a:lnTo>
                <a:lnTo>
                  <a:pt x="116960" y="3776223"/>
                </a:lnTo>
                <a:lnTo>
                  <a:pt x="113336" y="3756864"/>
                </a:lnTo>
                <a:lnTo>
                  <a:pt x="109519" y="3737505"/>
                </a:lnTo>
                <a:lnTo>
                  <a:pt x="106087" y="3717651"/>
                </a:lnTo>
                <a:lnTo>
                  <a:pt x="99026" y="3677939"/>
                </a:lnTo>
                <a:lnTo>
                  <a:pt x="95401" y="3658085"/>
                </a:lnTo>
                <a:lnTo>
                  <a:pt x="91586" y="3639720"/>
                </a:lnTo>
                <a:lnTo>
                  <a:pt x="87579" y="3622346"/>
                </a:lnTo>
                <a:lnTo>
                  <a:pt x="85669" y="3613907"/>
                </a:lnTo>
                <a:lnTo>
                  <a:pt x="83571" y="3606462"/>
                </a:lnTo>
                <a:lnTo>
                  <a:pt x="81281" y="3599017"/>
                </a:lnTo>
                <a:lnTo>
                  <a:pt x="79183" y="3591572"/>
                </a:lnTo>
                <a:lnTo>
                  <a:pt x="76892" y="3585118"/>
                </a:lnTo>
                <a:lnTo>
                  <a:pt x="74413" y="3579658"/>
                </a:lnTo>
                <a:lnTo>
                  <a:pt x="74031" y="3569730"/>
                </a:lnTo>
                <a:lnTo>
                  <a:pt x="73649" y="3559804"/>
                </a:lnTo>
                <a:lnTo>
                  <a:pt x="72697" y="3538458"/>
                </a:lnTo>
                <a:lnTo>
                  <a:pt x="72122" y="3517610"/>
                </a:lnTo>
                <a:lnTo>
                  <a:pt x="71170" y="3497259"/>
                </a:lnTo>
                <a:lnTo>
                  <a:pt x="70598" y="3488820"/>
                </a:lnTo>
                <a:lnTo>
                  <a:pt x="69835" y="3480879"/>
                </a:lnTo>
                <a:lnTo>
                  <a:pt x="68879" y="3473930"/>
                </a:lnTo>
                <a:lnTo>
                  <a:pt x="67735" y="3468966"/>
                </a:lnTo>
                <a:lnTo>
                  <a:pt x="66972" y="3466485"/>
                </a:lnTo>
                <a:lnTo>
                  <a:pt x="66399" y="3464993"/>
                </a:lnTo>
                <a:lnTo>
                  <a:pt x="65447" y="3464002"/>
                </a:lnTo>
                <a:lnTo>
                  <a:pt x="64683" y="3463506"/>
                </a:lnTo>
                <a:lnTo>
                  <a:pt x="63728" y="3462514"/>
                </a:lnTo>
                <a:lnTo>
                  <a:pt x="62584" y="3462514"/>
                </a:lnTo>
                <a:lnTo>
                  <a:pt x="61629" y="3464002"/>
                </a:lnTo>
                <a:lnTo>
                  <a:pt x="60484" y="3464993"/>
                </a:lnTo>
                <a:lnTo>
                  <a:pt x="60294" y="3454571"/>
                </a:lnTo>
                <a:lnTo>
                  <a:pt x="60294" y="3445141"/>
                </a:lnTo>
                <a:lnTo>
                  <a:pt x="60484" y="3435708"/>
                </a:lnTo>
                <a:lnTo>
                  <a:pt x="60676" y="3427269"/>
                </a:lnTo>
                <a:lnTo>
                  <a:pt x="61439" y="3419824"/>
                </a:lnTo>
                <a:lnTo>
                  <a:pt x="62011" y="3412875"/>
                </a:lnTo>
                <a:lnTo>
                  <a:pt x="63156" y="3406921"/>
                </a:lnTo>
                <a:lnTo>
                  <a:pt x="64492" y="3402458"/>
                </a:lnTo>
                <a:lnTo>
                  <a:pt x="63919" y="3395005"/>
                </a:lnTo>
                <a:lnTo>
                  <a:pt x="63346" y="3390043"/>
                </a:lnTo>
                <a:lnTo>
                  <a:pt x="63156" y="3389547"/>
                </a:lnTo>
                <a:lnTo>
                  <a:pt x="62584" y="3389052"/>
                </a:lnTo>
                <a:lnTo>
                  <a:pt x="62393" y="3389547"/>
                </a:lnTo>
                <a:lnTo>
                  <a:pt x="62011" y="3390043"/>
                </a:lnTo>
                <a:lnTo>
                  <a:pt x="61439" y="3393022"/>
                </a:lnTo>
                <a:lnTo>
                  <a:pt x="60484" y="3397488"/>
                </a:lnTo>
                <a:lnTo>
                  <a:pt x="58957" y="3407912"/>
                </a:lnTo>
                <a:lnTo>
                  <a:pt x="57432" y="3418337"/>
                </a:lnTo>
                <a:lnTo>
                  <a:pt x="56479" y="3422307"/>
                </a:lnTo>
                <a:lnTo>
                  <a:pt x="56095" y="3423299"/>
                </a:lnTo>
                <a:lnTo>
                  <a:pt x="55715" y="3424292"/>
                </a:lnTo>
                <a:lnTo>
                  <a:pt x="55142" y="3424292"/>
                </a:lnTo>
                <a:lnTo>
                  <a:pt x="54570" y="3424292"/>
                </a:lnTo>
                <a:lnTo>
                  <a:pt x="54188" y="3423795"/>
                </a:lnTo>
                <a:lnTo>
                  <a:pt x="53616" y="3422307"/>
                </a:lnTo>
                <a:lnTo>
                  <a:pt x="52854" y="3416845"/>
                </a:lnTo>
                <a:lnTo>
                  <a:pt x="51899" y="3407912"/>
                </a:lnTo>
                <a:lnTo>
                  <a:pt x="51327" y="3397488"/>
                </a:lnTo>
                <a:lnTo>
                  <a:pt x="50753" y="3389547"/>
                </a:lnTo>
                <a:lnTo>
                  <a:pt x="50753" y="3384585"/>
                </a:lnTo>
                <a:lnTo>
                  <a:pt x="51137" y="3381108"/>
                </a:lnTo>
                <a:lnTo>
                  <a:pt x="51327" y="3380613"/>
                </a:lnTo>
                <a:lnTo>
                  <a:pt x="51516" y="3380117"/>
                </a:lnTo>
                <a:lnTo>
                  <a:pt x="51899" y="3380117"/>
                </a:lnTo>
                <a:lnTo>
                  <a:pt x="52662" y="3381108"/>
                </a:lnTo>
                <a:lnTo>
                  <a:pt x="53425" y="3383098"/>
                </a:lnTo>
                <a:lnTo>
                  <a:pt x="54951" y="3387067"/>
                </a:lnTo>
                <a:lnTo>
                  <a:pt x="55715" y="3388058"/>
                </a:lnTo>
                <a:lnTo>
                  <a:pt x="56286" y="3388556"/>
                </a:lnTo>
                <a:lnTo>
                  <a:pt x="56479" y="3388556"/>
                </a:lnTo>
                <a:lnTo>
                  <a:pt x="56668" y="3388058"/>
                </a:lnTo>
                <a:lnTo>
                  <a:pt x="57242" y="3385577"/>
                </a:lnTo>
                <a:lnTo>
                  <a:pt x="57242" y="3381614"/>
                </a:lnTo>
                <a:lnTo>
                  <a:pt x="57242" y="3374657"/>
                </a:lnTo>
                <a:lnTo>
                  <a:pt x="51707" y="3362743"/>
                </a:lnTo>
                <a:lnTo>
                  <a:pt x="46366" y="3350834"/>
                </a:lnTo>
                <a:lnTo>
                  <a:pt x="43885" y="3344880"/>
                </a:lnTo>
                <a:lnTo>
                  <a:pt x="41214" y="3337931"/>
                </a:lnTo>
                <a:lnTo>
                  <a:pt x="38735" y="3330485"/>
                </a:lnTo>
                <a:lnTo>
                  <a:pt x="36253" y="3323038"/>
                </a:lnTo>
                <a:lnTo>
                  <a:pt x="35491" y="3313112"/>
                </a:lnTo>
                <a:lnTo>
                  <a:pt x="34727" y="3302194"/>
                </a:lnTo>
                <a:lnTo>
                  <a:pt x="33581" y="3278867"/>
                </a:lnTo>
                <a:lnTo>
                  <a:pt x="32628" y="3253546"/>
                </a:lnTo>
                <a:lnTo>
                  <a:pt x="31674" y="3226248"/>
                </a:lnTo>
                <a:lnTo>
                  <a:pt x="30338" y="3167184"/>
                </a:lnTo>
                <a:lnTo>
                  <a:pt x="29196" y="3106129"/>
                </a:lnTo>
                <a:lnTo>
                  <a:pt x="28049" y="3044581"/>
                </a:lnTo>
                <a:lnTo>
                  <a:pt x="26522" y="2986008"/>
                </a:lnTo>
                <a:lnTo>
                  <a:pt x="25569" y="2958709"/>
                </a:lnTo>
                <a:lnTo>
                  <a:pt x="24425" y="2932400"/>
                </a:lnTo>
                <a:lnTo>
                  <a:pt x="23470" y="2908077"/>
                </a:lnTo>
                <a:lnTo>
                  <a:pt x="21943" y="2886733"/>
                </a:lnTo>
                <a:lnTo>
                  <a:pt x="22706" y="2878295"/>
                </a:lnTo>
                <a:lnTo>
                  <a:pt x="23661" y="2870354"/>
                </a:lnTo>
                <a:lnTo>
                  <a:pt x="24808" y="2862908"/>
                </a:lnTo>
                <a:lnTo>
                  <a:pt x="25760" y="2856455"/>
                </a:lnTo>
                <a:lnTo>
                  <a:pt x="27096" y="2850001"/>
                </a:lnTo>
                <a:lnTo>
                  <a:pt x="28622" y="2845037"/>
                </a:lnTo>
                <a:lnTo>
                  <a:pt x="30148" y="2840573"/>
                </a:lnTo>
                <a:lnTo>
                  <a:pt x="31674" y="2836600"/>
                </a:lnTo>
                <a:lnTo>
                  <a:pt x="30338" y="2809300"/>
                </a:lnTo>
                <a:lnTo>
                  <a:pt x="29196" y="2782498"/>
                </a:lnTo>
                <a:lnTo>
                  <a:pt x="28241" y="2756190"/>
                </a:lnTo>
                <a:lnTo>
                  <a:pt x="27668" y="2729880"/>
                </a:lnTo>
                <a:lnTo>
                  <a:pt x="27285" y="2704068"/>
                </a:lnTo>
                <a:lnTo>
                  <a:pt x="27096" y="2678262"/>
                </a:lnTo>
                <a:lnTo>
                  <a:pt x="27668" y="2652943"/>
                </a:lnTo>
                <a:lnTo>
                  <a:pt x="28049" y="2627628"/>
                </a:lnTo>
                <a:lnTo>
                  <a:pt x="28812" y="2601816"/>
                </a:lnTo>
                <a:lnTo>
                  <a:pt x="29956" y="2576997"/>
                </a:lnTo>
                <a:lnTo>
                  <a:pt x="31102" y="2551683"/>
                </a:lnTo>
                <a:lnTo>
                  <a:pt x="32628" y="2527360"/>
                </a:lnTo>
                <a:lnTo>
                  <a:pt x="35683" y="2478218"/>
                </a:lnTo>
                <a:lnTo>
                  <a:pt x="39114" y="2429578"/>
                </a:lnTo>
                <a:lnTo>
                  <a:pt x="41023" y="2405747"/>
                </a:lnTo>
                <a:lnTo>
                  <a:pt x="42932" y="2381924"/>
                </a:lnTo>
                <a:lnTo>
                  <a:pt x="46937" y="2333278"/>
                </a:lnTo>
                <a:lnTo>
                  <a:pt x="55715" y="2235985"/>
                </a:lnTo>
                <a:lnTo>
                  <a:pt x="60104" y="2186347"/>
                </a:lnTo>
                <a:lnTo>
                  <a:pt x="63728" y="2136216"/>
                </a:lnTo>
                <a:lnTo>
                  <a:pt x="65447" y="2110410"/>
                </a:lnTo>
                <a:lnTo>
                  <a:pt x="67354" y="2084604"/>
                </a:lnTo>
                <a:lnTo>
                  <a:pt x="68498" y="2059281"/>
                </a:lnTo>
                <a:lnTo>
                  <a:pt x="69835" y="2032977"/>
                </a:lnTo>
                <a:lnTo>
                  <a:pt x="72697" y="2026031"/>
                </a:lnTo>
                <a:lnTo>
                  <a:pt x="75177" y="2019080"/>
                </a:lnTo>
                <a:lnTo>
                  <a:pt x="77085" y="2011141"/>
                </a:lnTo>
                <a:lnTo>
                  <a:pt x="78801" y="2003690"/>
                </a:lnTo>
                <a:lnTo>
                  <a:pt x="80519" y="1995249"/>
                </a:lnTo>
                <a:lnTo>
                  <a:pt x="81663" y="1985819"/>
                </a:lnTo>
                <a:lnTo>
                  <a:pt x="82809" y="1976388"/>
                </a:lnTo>
                <a:lnTo>
                  <a:pt x="83952" y="1965962"/>
                </a:lnTo>
                <a:lnTo>
                  <a:pt x="85861" y="1942635"/>
                </a:lnTo>
                <a:lnTo>
                  <a:pt x="88151" y="1916325"/>
                </a:lnTo>
                <a:lnTo>
                  <a:pt x="90821" y="1886044"/>
                </a:lnTo>
                <a:lnTo>
                  <a:pt x="92538" y="1869160"/>
                </a:lnTo>
                <a:lnTo>
                  <a:pt x="94445" y="1851289"/>
                </a:lnTo>
                <a:lnTo>
                  <a:pt x="95401" y="1851789"/>
                </a:lnTo>
                <a:lnTo>
                  <a:pt x="96355" y="1851289"/>
                </a:lnTo>
                <a:lnTo>
                  <a:pt x="97311" y="1851289"/>
                </a:lnTo>
                <a:lnTo>
                  <a:pt x="98262" y="1850303"/>
                </a:lnTo>
                <a:lnTo>
                  <a:pt x="99789" y="1847324"/>
                </a:lnTo>
                <a:lnTo>
                  <a:pt x="101507" y="1844344"/>
                </a:lnTo>
                <a:lnTo>
                  <a:pt x="103033" y="1841371"/>
                </a:lnTo>
                <a:lnTo>
                  <a:pt x="104750" y="1838883"/>
                </a:lnTo>
                <a:lnTo>
                  <a:pt x="105704" y="1838386"/>
                </a:lnTo>
                <a:lnTo>
                  <a:pt x="106466" y="1837886"/>
                </a:lnTo>
                <a:lnTo>
                  <a:pt x="107422" y="1837886"/>
                </a:lnTo>
                <a:lnTo>
                  <a:pt x="108565" y="1838386"/>
                </a:lnTo>
                <a:lnTo>
                  <a:pt x="109140" y="1822004"/>
                </a:lnTo>
                <a:lnTo>
                  <a:pt x="110092" y="1805628"/>
                </a:lnTo>
                <a:lnTo>
                  <a:pt x="111046" y="1789738"/>
                </a:lnTo>
                <a:lnTo>
                  <a:pt x="112192" y="1774348"/>
                </a:lnTo>
                <a:lnTo>
                  <a:pt x="113525" y="1759455"/>
                </a:lnTo>
                <a:lnTo>
                  <a:pt x="115052" y="1744567"/>
                </a:lnTo>
                <a:lnTo>
                  <a:pt x="116579" y="1730172"/>
                </a:lnTo>
                <a:lnTo>
                  <a:pt x="118679" y="1715288"/>
                </a:lnTo>
                <a:lnTo>
                  <a:pt x="120395" y="1700889"/>
                </a:lnTo>
                <a:lnTo>
                  <a:pt x="122494" y="1686986"/>
                </a:lnTo>
                <a:lnTo>
                  <a:pt x="126881" y="1659189"/>
                </a:lnTo>
                <a:lnTo>
                  <a:pt x="131461" y="1631885"/>
                </a:lnTo>
                <a:lnTo>
                  <a:pt x="136804" y="1604597"/>
                </a:lnTo>
                <a:lnTo>
                  <a:pt x="147106" y="1550489"/>
                </a:lnTo>
                <a:lnTo>
                  <a:pt x="152450" y="1522196"/>
                </a:lnTo>
                <a:lnTo>
                  <a:pt x="157409" y="1494398"/>
                </a:lnTo>
                <a:lnTo>
                  <a:pt x="162371" y="1464616"/>
                </a:lnTo>
                <a:lnTo>
                  <a:pt x="167523" y="1434341"/>
                </a:lnTo>
                <a:lnTo>
                  <a:pt x="172101" y="1403061"/>
                </a:lnTo>
                <a:lnTo>
                  <a:pt x="176680" y="1369807"/>
                </a:lnTo>
                <a:lnTo>
                  <a:pt x="185839" y="1375763"/>
                </a:lnTo>
                <a:lnTo>
                  <a:pt x="186793" y="1356902"/>
                </a:lnTo>
                <a:lnTo>
                  <a:pt x="187938" y="1340520"/>
                </a:lnTo>
                <a:lnTo>
                  <a:pt x="189273" y="1326627"/>
                </a:lnTo>
                <a:lnTo>
                  <a:pt x="190991" y="1314716"/>
                </a:lnTo>
                <a:lnTo>
                  <a:pt x="192516" y="1303794"/>
                </a:lnTo>
                <a:lnTo>
                  <a:pt x="194424" y="1294367"/>
                </a:lnTo>
                <a:lnTo>
                  <a:pt x="196524" y="1285431"/>
                </a:lnTo>
                <a:lnTo>
                  <a:pt x="198432" y="1277486"/>
                </a:lnTo>
                <a:lnTo>
                  <a:pt x="200147" y="1269049"/>
                </a:lnTo>
                <a:lnTo>
                  <a:pt x="202056" y="1260610"/>
                </a:lnTo>
                <a:lnTo>
                  <a:pt x="204156" y="1251179"/>
                </a:lnTo>
                <a:lnTo>
                  <a:pt x="205873" y="1241251"/>
                </a:lnTo>
                <a:lnTo>
                  <a:pt x="207400" y="1229340"/>
                </a:lnTo>
                <a:lnTo>
                  <a:pt x="208734" y="1215439"/>
                </a:lnTo>
                <a:lnTo>
                  <a:pt x="209880" y="1199555"/>
                </a:lnTo>
                <a:lnTo>
                  <a:pt x="210641" y="1180696"/>
                </a:lnTo>
                <a:lnTo>
                  <a:pt x="212932" y="1177717"/>
                </a:lnTo>
                <a:lnTo>
                  <a:pt x="215031" y="1174242"/>
                </a:lnTo>
                <a:lnTo>
                  <a:pt x="217320" y="1169278"/>
                </a:lnTo>
                <a:lnTo>
                  <a:pt x="219229" y="1163816"/>
                </a:lnTo>
                <a:lnTo>
                  <a:pt x="221136" y="1157367"/>
                </a:lnTo>
                <a:lnTo>
                  <a:pt x="223235" y="1149921"/>
                </a:lnTo>
                <a:lnTo>
                  <a:pt x="224953" y="1142476"/>
                </a:lnTo>
                <a:lnTo>
                  <a:pt x="226670" y="1134037"/>
                </a:lnTo>
                <a:lnTo>
                  <a:pt x="228386" y="1125600"/>
                </a:lnTo>
                <a:lnTo>
                  <a:pt x="229912" y="1116168"/>
                </a:lnTo>
                <a:lnTo>
                  <a:pt x="231248" y="1107233"/>
                </a:lnTo>
                <a:lnTo>
                  <a:pt x="232584" y="1097307"/>
                </a:lnTo>
                <a:lnTo>
                  <a:pt x="235065" y="1077450"/>
                </a:lnTo>
                <a:lnTo>
                  <a:pt x="236782" y="1058090"/>
                </a:lnTo>
                <a:lnTo>
                  <a:pt x="237925" y="1061566"/>
                </a:lnTo>
                <a:lnTo>
                  <a:pt x="239071" y="1063056"/>
                </a:lnTo>
                <a:lnTo>
                  <a:pt x="240215" y="1064547"/>
                </a:lnTo>
                <a:lnTo>
                  <a:pt x="241362" y="1064547"/>
                </a:lnTo>
                <a:lnTo>
                  <a:pt x="242506" y="1063552"/>
                </a:lnTo>
                <a:lnTo>
                  <a:pt x="243651" y="1062560"/>
                </a:lnTo>
                <a:lnTo>
                  <a:pt x="245749" y="1059579"/>
                </a:lnTo>
                <a:lnTo>
                  <a:pt x="248039" y="1055611"/>
                </a:lnTo>
                <a:lnTo>
                  <a:pt x="248993" y="1054123"/>
                </a:lnTo>
                <a:lnTo>
                  <a:pt x="250138" y="1053130"/>
                </a:lnTo>
                <a:lnTo>
                  <a:pt x="251284" y="1052136"/>
                </a:lnTo>
                <a:lnTo>
                  <a:pt x="252428" y="1052136"/>
                </a:lnTo>
                <a:lnTo>
                  <a:pt x="253382" y="1053130"/>
                </a:lnTo>
                <a:lnTo>
                  <a:pt x="254717" y="1054617"/>
                </a:lnTo>
                <a:lnTo>
                  <a:pt x="256243" y="1046674"/>
                </a:lnTo>
                <a:lnTo>
                  <a:pt x="257579" y="1039725"/>
                </a:lnTo>
                <a:lnTo>
                  <a:pt x="258342" y="1034265"/>
                </a:lnTo>
                <a:lnTo>
                  <a:pt x="258724" y="1028807"/>
                </a:lnTo>
                <a:lnTo>
                  <a:pt x="258915" y="1024338"/>
                </a:lnTo>
                <a:lnTo>
                  <a:pt x="258915" y="1020864"/>
                </a:lnTo>
                <a:lnTo>
                  <a:pt x="258342" y="1013418"/>
                </a:lnTo>
                <a:lnTo>
                  <a:pt x="257771" y="1006965"/>
                </a:lnTo>
                <a:lnTo>
                  <a:pt x="257771" y="1002496"/>
                </a:lnTo>
                <a:lnTo>
                  <a:pt x="257771" y="998032"/>
                </a:lnTo>
                <a:lnTo>
                  <a:pt x="258342" y="993064"/>
                </a:lnTo>
                <a:lnTo>
                  <a:pt x="259105" y="987110"/>
                </a:lnTo>
                <a:lnTo>
                  <a:pt x="260441" y="980657"/>
                </a:lnTo>
                <a:lnTo>
                  <a:pt x="261968" y="972716"/>
                </a:lnTo>
                <a:lnTo>
                  <a:pt x="269409" y="954348"/>
                </a:lnTo>
                <a:lnTo>
                  <a:pt x="276851" y="934492"/>
                </a:lnTo>
                <a:lnTo>
                  <a:pt x="284863" y="913148"/>
                </a:lnTo>
                <a:lnTo>
                  <a:pt x="292495" y="890314"/>
                </a:lnTo>
                <a:lnTo>
                  <a:pt x="300509" y="866985"/>
                </a:lnTo>
                <a:lnTo>
                  <a:pt x="308713" y="841669"/>
                </a:lnTo>
                <a:lnTo>
                  <a:pt x="316917" y="816354"/>
                </a:lnTo>
                <a:lnTo>
                  <a:pt x="324931" y="790048"/>
                </a:lnTo>
                <a:lnTo>
                  <a:pt x="333325" y="763242"/>
                </a:lnTo>
                <a:lnTo>
                  <a:pt x="341339" y="735444"/>
                </a:lnTo>
                <a:lnTo>
                  <a:pt x="349353" y="706657"/>
                </a:lnTo>
                <a:lnTo>
                  <a:pt x="357175" y="678360"/>
                </a:lnTo>
                <a:lnTo>
                  <a:pt x="364617" y="648575"/>
                </a:lnTo>
                <a:lnTo>
                  <a:pt x="371676" y="618298"/>
                </a:lnTo>
                <a:lnTo>
                  <a:pt x="378354" y="587522"/>
                </a:lnTo>
                <a:lnTo>
                  <a:pt x="385032" y="556747"/>
                </a:lnTo>
                <a:lnTo>
                  <a:pt x="389611" y="552775"/>
                </a:lnTo>
                <a:lnTo>
                  <a:pt x="394380" y="547811"/>
                </a:lnTo>
                <a:lnTo>
                  <a:pt x="399341" y="541357"/>
                </a:lnTo>
                <a:lnTo>
                  <a:pt x="404111" y="534410"/>
                </a:lnTo>
                <a:lnTo>
                  <a:pt x="408880" y="526469"/>
                </a:lnTo>
                <a:lnTo>
                  <a:pt x="413841" y="518524"/>
                </a:lnTo>
                <a:lnTo>
                  <a:pt x="418803" y="509591"/>
                </a:lnTo>
                <a:lnTo>
                  <a:pt x="423573" y="499167"/>
                </a:lnTo>
                <a:lnTo>
                  <a:pt x="428724" y="488743"/>
                </a:lnTo>
                <a:lnTo>
                  <a:pt x="433495" y="477825"/>
                </a:lnTo>
                <a:lnTo>
                  <a:pt x="443607" y="454492"/>
                </a:lnTo>
                <a:lnTo>
                  <a:pt x="453719" y="429671"/>
                </a:lnTo>
                <a:lnTo>
                  <a:pt x="464021" y="403365"/>
                </a:lnTo>
                <a:lnTo>
                  <a:pt x="464213" y="407335"/>
                </a:lnTo>
                <a:lnTo>
                  <a:pt x="464595" y="411308"/>
                </a:lnTo>
                <a:lnTo>
                  <a:pt x="465932" y="418257"/>
                </a:lnTo>
                <a:lnTo>
                  <a:pt x="467458" y="424711"/>
                </a:lnTo>
                <a:lnTo>
                  <a:pt x="469364" y="431658"/>
                </a:lnTo>
                <a:lnTo>
                  <a:pt x="473180" y="443572"/>
                </a:lnTo>
                <a:lnTo>
                  <a:pt x="475089" y="450519"/>
                </a:lnTo>
                <a:lnTo>
                  <a:pt x="476613" y="456975"/>
                </a:lnTo>
                <a:lnTo>
                  <a:pt x="480812" y="450025"/>
                </a:lnTo>
                <a:lnTo>
                  <a:pt x="484818" y="441586"/>
                </a:lnTo>
                <a:lnTo>
                  <a:pt x="489018" y="433148"/>
                </a:lnTo>
                <a:lnTo>
                  <a:pt x="492833" y="423219"/>
                </a:lnTo>
                <a:lnTo>
                  <a:pt x="496839" y="412299"/>
                </a:lnTo>
                <a:lnTo>
                  <a:pt x="500846" y="401381"/>
                </a:lnTo>
                <a:lnTo>
                  <a:pt x="504853" y="389466"/>
                </a:lnTo>
                <a:lnTo>
                  <a:pt x="508669" y="377552"/>
                </a:lnTo>
                <a:lnTo>
                  <a:pt x="516682" y="351246"/>
                </a:lnTo>
                <a:lnTo>
                  <a:pt x="524505" y="324440"/>
                </a:lnTo>
                <a:lnTo>
                  <a:pt x="539768" y="269343"/>
                </a:lnTo>
                <a:lnTo>
                  <a:pt x="547783" y="241047"/>
                </a:lnTo>
                <a:lnTo>
                  <a:pt x="555414" y="215237"/>
                </a:lnTo>
                <a:lnTo>
                  <a:pt x="563239" y="189925"/>
                </a:lnTo>
                <a:lnTo>
                  <a:pt x="567243" y="178009"/>
                </a:lnTo>
                <a:lnTo>
                  <a:pt x="571251" y="166593"/>
                </a:lnTo>
                <a:lnTo>
                  <a:pt x="575066" y="156169"/>
                </a:lnTo>
                <a:lnTo>
                  <a:pt x="579072" y="146241"/>
                </a:lnTo>
                <a:lnTo>
                  <a:pt x="583269" y="136810"/>
                </a:lnTo>
                <a:lnTo>
                  <a:pt x="587278" y="128869"/>
                </a:lnTo>
                <a:lnTo>
                  <a:pt x="591095" y="121420"/>
                </a:lnTo>
                <a:lnTo>
                  <a:pt x="595291" y="115466"/>
                </a:lnTo>
                <a:lnTo>
                  <a:pt x="599490" y="109507"/>
                </a:lnTo>
                <a:lnTo>
                  <a:pt x="603686" y="105536"/>
                </a:lnTo>
                <a:lnTo>
                  <a:pt x="591475" y="138298"/>
                </a:lnTo>
                <a:lnTo>
                  <a:pt x="579265" y="173045"/>
                </a:lnTo>
                <a:lnTo>
                  <a:pt x="567435" y="208292"/>
                </a:lnTo>
                <a:lnTo>
                  <a:pt x="555606" y="244524"/>
                </a:lnTo>
                <a:lnTo>
                  <a:pt x="543966" y="282744"/>
                </a:lnTo>
                <a:lnTo>
                  <a:pt x="532328" y="320965"/>
                </a:lnTo>
                <a:lnTo>
                  <a:pt x="521262" y="360677"/>
                </a:lnTo>
                <a:lnTo>
                  <a:pt x="510386" y="399890"/>
                </a:lnTo>
                <a:lnTo>
                  <a:pt x="489589" y="480798"/>
                </a:lnTo>
                <a:lnTo>
                  <a:pt x="479858" y="520015"/>
                </a:lnTo>
                <a:lnTo>
                  <a:pt x="470128" y="559726"/>
                </a:lnTo>
                <a:lnTo>
                  <a:pt x="460969" y="597946"/>
                </a:lnTo>
                <a:lnTo>
                  <a:pt x="452194" y="634678"/>
                </a:lnTo>
                <a:lnTo>
                  <a:pt x="443798" y="670917"/>
                </a:lnTo>
                <a:lnTo>
                  <a:pt x="435975" y="706159"/>
                </a:lnTo>
                <a:lnTo>
                  <a:pt x="432159" y="737430"/>
                </a:lnTo>
                <a:lnTo>
                  <a:pt x="428154" y="768208"/>
                </a:lnTo>
                <a:lnTo>
                  <a:pt x="424145" y="798981"/>
                </a:lnTo>
                <a:lnTo>
                  <a:pt x="419949" y="829757"/>
                </a:lnTo>
                <a:lnTo>
                  <a:pt x="415370" y="860532"/>
                </a:lnTo>
                <a:lnTo>
                  <a:pt x="410407" y="890812"/>
                </a:lnTo>
                <a:lnTo>
                  <a:pt x="405639" y="921587"/>
                </a:lnTo>
                <a:lnTo>
                  <a:pt x="400295" y="951865"/>
                </a:lnTo>
                <a:lnTo>
                  <a:pt x="395526" y="982640"/>
                </a:lnTo>
                <a:lnTo>
                  <a:pt x="390564" y="1013418"/>
                </a:lnTo>
                <a:lnTo>
                  <a:pt x="380072" y="1074969"/>
                </a:lnTo>
                <a:lnTo>
                  <a:pt x="369196" y="1137018"/>
                </a:lnTo>
                <a:lnTo>
                  <a:pt x="358321" y="1199059"/>
                </a:lnTo>
                <a:lnTo>
                  <a:pt x="347446" y="1261106"/>
                </a:lnTo>
                <a:lnTo>
                  <a:pt x="336951" y="1324642"/>
                </a:lnTo>
                <a:lnTo>
                  <a:pt x="326648" y="1387672"/>
                </a:lnTo>
                <a:lnTo>
                  <a:pt x="321877" y="1419449"/>
                </a:lnTo>
                <a:lnTo>
                  <a:pt x="316917" y="1451712"/>
                </a:lnTo>
                <a:lnTo>
                  <a:pt x="312147" y="1483481"/>
                </a:lnTo>
                <a:lnTo>
                  <a:pt x="307568" y="1515245"/>
                </a:lnTo>
                <a:lnTo>
                  <a:pt x="303179" y="1548004"/>
                </a:lnTo>
                <a:lnTo>
                  <a:pt x="298982" y="1580274"/>
                </a:lnTo>
                <a:lnTo>
                  <a:pt x="295166" y="1613038"/>
                </a:lnTo>
                <a:lnTo>
                  <a:pt x="291350" y="1645298"/>
                </a:lnTo>
                <a:lnTo>
                  <a:pt x="288107" y="1678052"/>
                </a:lnTo>
                <a:lnTo>
                  <a:pt x="284863" y="1710324"/>
                </a:lnTo>
                <a:lnTo>
                  <a:pt x="279522" y="1737124"/>
                </a:lnTo>
                <a:lnTo>
                  <a:pt x="274559" y="1763924"/>
                </a:lnTo>
                <a:lnTo>
                  <a:pt x="269980" y="1791723"/>
                </a:lnTo>
                <a:lnTo>
                  <a:pt x="265211" y="1819025"/>
                </a:lnTo>
                <a:lnTo>
                  <a:pt x="261204" y="1846331"/>
                </a:lnTo>
                <a:lnTo>
                  <a:pt x="257006" y="1874130"/>
                </a:lnTo>
                <a:lnTo>
                  <a:pt x="253190" y="1901434"/>
                </a:lnTo>
                <a:lnTo>
                  <a:pt x="249755" y="1929726"/>
                </a:lnTo>
                <a:lnTo>
                  <a:pt x="246513" y="1957527"/>
                </a:lnTo>
                <a:lnTo>
                  <a:pt x="243079" y="1985819"/>
                </a:lnTo>
                <a:lnTo>
                  <a:pt x="240215" y="2014612"/>
                </a:lnTo>
                <a:lnTo>
                  <a:pt x="237738" y="2042903"/>
                </a:lnTo>
                <a:lnTo>
                  <a:pt x="235254" y="2071692"/>
                </a:lnTo>
                <a:lnTo>
                  <a:pt x="232966" y="2100480"/>
                </a:lnTo>
                <a:lnTo>
                  <a:pt x="230867" y="2129761"/>
                </a:lnTo>
                <a:lnTo>
                  <a:pt x="229150" y="2159050"/>
                </a:lnTo>
                <a:lnTo>
                  <a:pt x="227433" y="2187839"/>
                </a:lnTo>
                <a:lnTo>
                  <a:pt x="226097" y="2217620"/>
                </a:lnTo>
                <a:lnTo>
                  <a:pt x="224761" y="2246909"/>
                </a:lnTo>
                <a:lnTo>
                  <a:pt x="223808" y="2276194"/>
                </a:lnTo>
                <a:lnTo>
                  <a:pt x="223046" y="2306474"/>
                </a:lnTo>
                <a:lnTo>
                  <a:pt x="222282" y="2336253"/>
                </a:lnTo>
                <a:lnTo>
                  <a:pt x="221708" y="2366536"/>
                </a:lnTo>
                <a:lnTo>
                  <a:pt x="221519" y="2396815"/>
                </a:lnTo>
                <a:lnTo>
                  <a:pt x="221136" y="2427091"/>
                </a:lnTo>
                <a:lnTo>
                  <a:pt x="221519" y="2457372"/>
                </a:lnTo>
                <a:lnTo>
                  <a:pt x="221708" y="2488147"/>
                </a:lnTo>
                <a:lnTo>
                  <a:pt x="221899" y="2518423"/>
                </a:lnTo>
                <a:lnTo>
                  <a:pt x="222473" y="2549200"/>
                </a:lnTo>
                <a:lnTo>
                  <a:pt x="223235" y="2579978"/>
                </a:lnTo>
                <a:lnTo>
                  <a:pt x="223998" y="2611246"/>
                </a:lnTo>
                <a:lnTo>
                  <a:pt x="225144" y="2642025"/>
                </a:lnTo>
                <a:lnTo>
                  <a:pt x="226479" y="2642025"/>
                </a:lnTo>
                <a:lnTo>
                  <a:pt x="227623" y="2641030"/>
                </a:lnTo>
                <a:lnTo>
                  <a:pt x="228959" y="2639540"/>
                </a:lnTo>
                <a:lnTo>
                  <a:pt x="229912" y="2638048"/>
                </a:lnTo>
                <a:lnTo>
                  <a:pt x="231057" y="2636067"/>
                </a:lnTo>
                <a:lnTo>
                  <a:pt x="232013" y="2634080"/>
                </a:lnTo>
                <a:lnTo>
                  <a:pt x="233728" y="2628126"/>
                </a:lnTo>
                <a:lnTo>
                  <a:pt x="235447" y="2622170"/>
                </a:lnTo>
                <a:lnTo>
                  <a:pt x="236974" y="2615219"/>
                </a:lnTo>
                <a:lnTo>
                  <a:pt x="239834" y="2600329"/>
                </a:lnTo>
                <a:lnTo>
                  <a:pt x="241169" y="2593377"/>
                </a:lnTo>
                <a:lnTo>
                  <a:pt x="242696" y="2586430"/>
                </a:lnTo>
                <a:lnTo>
                  <a:pt x="244414" y="2580474"/>
                </a:lnTo>
                <a:lnTo>
                  <a:pt x="246133" y="2575014"/>
                </a:lnTo>
                <a:lnTo>
                  <a:pt x="247085" y="2573029"/>
                </a:lnTo>
                <a:lnTo>
                  <a:pt x="248231" y="2570546"/>
                </a:lnTo>
                <a:lnTo>
                  <a:pt x="249374" y="2569552"/>
                </a:lnTo>
                <a:lnTo>
                  <a:pt x="250329" y="2567565"/>
                </a:lnTo>
                <a:lnTo>
                  <a:pt x="251663" y="2567069"/>
                </a:lnTo>
                <a:lnTo>
                  <a:pt x="253000" y="2567069"/>
                </a:lnTo>
                <a:lnTo>
                  <a:pt x="254527" y="2567069"/>
                </a:lnTo>
                <a:lnTo>
                  <a:pt x="256053" y="2567565"/>
                </a:lnTo>
                <a:lnTo>
                  <a:pt x="252619" y="2634576"/>
                </a:lnTo>
                <a:lnTo>
                  <a:pt x="251092" y="2665354"/>
                </a:lnTo>
                <a:lnTo>
                  <a:pt x="249948" y="2694639"/>
                </a:lnTo>
                <a:lnTo>
                  <a:pt x="248803" y="2722435"/>
                </a:lnTo>
                <a:lnTo>
                  <a:pt x="248039" y="2749733"/>
                </a:lnTo>
                <a:lnTo>
                  <a:pt x="247276" y="2776541"/>
                </a:lnTo>
                <a:lnTo>
                  <a:pt x="247085" y="2802849"/>
                </a:lnTo>
                <a:lnTo>
                  <a:pt x="246894" y="2829651"/>
                </a:lnTo>
                <a:lnTo>
                  <a:pt x="246894" y="2856455"/>
                </a:lnTo>
                <a:lnTo>
                  <a:pt x="247085" y="2884252"/>
                </a:lnTo>
                <a:lnTo>
                  <a:pt x="247467" y="2913045"/>
                </a:lnTo>
                <a:lnTo>
                  <a:pt x="248231" y="2942327"/>
                </a:lnTo>
                <a:lnTo>
                  <a:pt x="249374" y="2973101"/>
                </a:lnTo>
                <a:lnTo>
                  <a:pt x="251092" y="3005863"/>
                </a:lnTo>
                <a:lnTo>
                  <a:pt x="253190" y="3040112"/>
                </a:lnTo>
                <a:lnTo>
                  <a:pt x="254717" y="3036635"/>
                </a:lnTo>
                <a:lnTo>
                  <a:pt x="256243" y="3032169"/>
                </a:lnTo>
                <a:lnTo>
                  <a:pt x="257579" y="3027707"/>
                </a:lnTo>
                <a:lnTo>
                  <a:pt x="258724" y="3022241"/>
                </a:lnTo>
                <a:lnTo>
                  <a:pt x="259869" y="3016781"/>
                </a:lnTo>
                <a:lnTo>
                  <a:pt x="260632" y="3010331"/>
                </a:lnTo>
                <a:lnTo>
                  <a:pt x="261587" y="3003378"/>
                </a:lnTo>
                <a:lnTo>
                  <a:pt x="262158" y="2995937"/>
                </a:lnTo>
                <a:lnTo>
                  <a:pt x="260249" y="2992956"/>
                </a:lnTo>
                <a:lnTo>
                  <a:pt x="258915" y="2988987"/>
                </a:lnTo>
                <a:lnTo>
                  <a:pt x="257579" y="2984023"/>
                </a:lnTo>
                <a:lnTo>
                  <a:pt x="256816" y="2979557"/>
                </a:lnTo>
                <a:lnTo>
                  <a:pt x="255861" y="2974093"/>
                </a:lnTo>
                <a:lnTo>
                  <a:pt x="255480" y="2968139"/>
                </a:lnTo>
                <a:lnTo>
                  <a:pt x="255289" y="2961685"/>
                </a:lnTo>
                <a:lnTo>
                  <a:pt x="254909" y="2955728"/>
                </a:lnTo>
                <a:lnTo>
                  <a:pt x="254909" y="2949278"/>
                </a:lnTo>
                <a:lnTo>
                  <a:pt x="255289" y="2942327"/>
                </a:lnTo>
                <a:lnTo>
                  <a:pt x="256053" y="2928430"/>
                </a:lnTo>
                <a:lnTo>
                  <a:pt x="257197" y="2914033"/>
                </a:lnTo>
                <a:lnTo>
                  <a:pt x="258533" y="2899641"/>
                </a:lnTo>
                <a:lnTo>
                  <a:pt x="261397" y="2872339"/>
                </a:lnTo>
                <a:lnTo>
                  <a:pt x="262348" y="2859931"/>
                </a:lnTo>
                <a:lnTo>
                  <a:pt x="263302" y="2849009"/>
                </a:lnTo>
                <a:lnTo>
                  <a:pt x="263495" y="2844541"/>
                </a:lnTo>
                <a:lnTo>
                  <a:pt x="263495" y="2840075"/>
                </a:lnTo>
                <a:lnTo>
                  <a:pt x="263495" y="2836600"/>
                </a:lnTo>
                <a:lnTo>
                  <a:pt x="263113" y="2833123"/>
                </a:lnTo>
                <a:lnTo>
                  <a:pt x="262731" y="2830151"/>
                </a:lnTo>
                <a:lnTo>
                  <a:pt x="261968" y="2828655"/>
                </a:lnTo>
                <a:lnTo>
                  <a:pt x="261204" y="2827168"/>
                </a:lnTo>
                <a:lnTo>
                  <a:pt x="259869" y="2826672"/>
                </a:lnTo>
                <a:lnTo>
                  <a:pt x="261776" y="2813277"/>
                </a:lnTo>
                <a:lnTo>
                  <a:pt x="263495" y="2799372"/>
                </a:lnTo>
                <a:lnTo>
                  <a:pt x="265021" y="2785475"/>
                </a:lnTo>
                <a:lnTo>
                  <a:pt x="266356" y="2772072"/>
                </a:lnTo>
                <a:lnTo>
                  <a:pt x="267691" y="2758173"/>
                </a:lnTo>
                <a:lnTo>
                  <a:pt x="268646" y="2744275"/>
                </a:lnTo>
                <a:lnTo>
                  <a:pt x="270362" y="2715483"/>
                </a:lnTo>
                <a:lnTo>
                  <a:pt x="272080" y="2687190"/>
                </a:lnTo>
                <a:lnTo>
                  <a:pt x="273416" y="2657411"/>
                </a:lnTo>
                <a:lnTo>
                  <a:pt x="275896" y="2597843"/>
                </a:lnTo>
                <a:lnTo>
                  <a:pt x="277421" y="2568560"/>
                </a:lnTo>
                <a:lnTo>
                  <a:pt x="278949" y="2539274"/>
                </a:lnTo>
                <a:lnTo>
                  <a:pt x="280857" y="2509491"/>
                </a:lnTo>
                <a:lnTo>
                  <a:pt x="282192" y="2494598"/>
                </a:lnTo>
                <a:lnTo>
                  <a:pt x="283527" y="2480697"/>
                </a:lnTo>
                <a:lnTo>
                  <a:pt x="285054" y="2465809"/>
                </a:lnTo>
                <a:lnTo>
                  <a:pt x="286769" y="2451414"/>
                </a:lnTo>
                <a:lnTo>
                  <a:pt x="288680" y="2437020"/>
                </a:lnTo>
                <a:lnTo>
                  <a:pt x="290968" y="2423125"/>
                </a:lnTo>
                <a:lnTo>
                  <a:pt x="293450" y="2408730"/>
                </a:lnTo>
                <a:lnTo>
                  <a:pt x="296121" y="2394830"/>
                </a:lnTo>
                <a:lnTo>
                  <a:pt x="299363" y="2381428"/>
                </a:lnTo>
                <a:lnTo>
                  <a:pt x="302607" y="2367528"/>
                </a:lnTo>
                <a:lnTo>
                  <a:pt x="302416" y="2364555"/>
                </a:lnTo>
                <a:lnTo>
                  <a:pt x="301844" y="2362570"/>
                </a:lnTo>
                <a:lnTo>
                  <a:pt x="301081" y="2361576"/>
                </a:lnTo>
                <a:lnTo>
                  <a:pt x="300126" y="2360577"/>
                </a:lnTo>
                <a:lnTo>
                  <a:pt x="297838" y="2361576"/>
                </a:lnTo>
                <a:lnTo>
                  <a:pt x="295166" y="2362074"/>
                </a:lnTo>
                <a:lnTo>
                  <a:pt x="293830" y="2362074"/>
                </a:lnTo>
                <a:lnTo>
                  <a:pt x="292495" y="2362074"/>
                </a:lnTo>
                <a:lnTo>
                  <a:pt x="291350" y="2360082"/>
                </a:lnTo>
                <a:lnTo>
                  <a:pt x="290206" y="2358595"/>
                </a:lnTo>
                <a:lnTo>
                  <a:pt x="289441" y="2355117"/>
                </a:lnTo>
                <a:lnTo>
                  <a:pt x="288680" y="2350650"/>
                </a:lnTo>
                <a:lnTo>
                  <a:pt x="288489" y="2344198"/>
                </a:lnTo>
                <a:lnTo>
                  <a:pt x="288296" y="2336253"/>
                </a:lnTo>
                <a:lnTo>
                  <a:pt x="290015" y="2337249"/>
                </a:lnTo>
                <a:lnTo>
                  <a:pt x="291350" y="2336751"/>
                </a:lnTo>
                <a:lnTo>
                  <a:pt x="292877" y="2336253"/>
                </a:lnTo>
                <a:lnTo>
                  <a:pt x="294211" y="2334766"/>
                </a:lnTo>
                <a:lnTo>
                  <a:pt x="295549" y="2332783"/>
                </a:lnTo>
                <a:lnTo>
                  <a:pt x="296693" y="2329804"/>
                </a:lnTo>
                <a:lnTo>
                  <a:pt x="297838" y="2326331"/>
                </a:lnTo>
                <a:lnTo>
                  <a:pt x="298790" y="2322359"/>
                </a:lnTo>
                <a:lnTo>
                  <a:pt x="299746" y="2317890"/>
                </a:lnTo>
                <a:lnTo>
                  <a:pt x="300319" y="2312928"/>
                </a:lnTo>
                <a:lnTo>
                  <a:pt x="301844" y="2301508"/>
                </a:lnTo>
                <a:lnTo>
                  <a:pt x="302990" y="2289099"/>
                </a:lnTo>
                <a:lnTo>
                  <a:pt x="303942" y="2275200"/>
                </a:lnTo>
                <a:lnTo>
                  <a:pt x="304516" y="2260308"/>
                </a:lnTo>
                <a:lnTo>
                  <a:pt x="304705" y="2245417"/>
                </a:lnTo>
                <a:lnTo>
                  <a:pt x="304897" y="2230031"/>
                </a:lnTo>
                <a:lnTo>
                  <a:pt x="304705" y="2215139"/>
                </a:lnTo>
                <a:lnTo>
                  <a:pt x="304324" y="2200744"/>
                </a:lnTo>
                <a:lnTo>
                  <a:pt x="303942" y="2186347"/>
                </a:lnTo>
                <a:lnTo>
                  <a:pt x="302990" y="2173445"/>
                </a:lnTo>
                <a:lnTo>
                  <a:pt x="302226" y="2162525"/>
                </a:lnTo>
                <a:lnTo>
                  <a:pt x="303370" y="2168976"/>
                </a:lnTo>
                <a:lnTo>
                  <a:pt x="304705" y="2174436"/>
                </a:lnTo>
                <a:lnTo>
                  <a:pt x="306232" y="2177913"/>
                </a:lnTo>
                <a:lnTo>
                  <a:pt x="307568" y="2179896"/>
                </a:lnTo>
                <a:lnTo>
                  <a:pt x="308331" y="2179896"/>
                </a:lnTo>
                <a:lnTo>
                  <a:pt x="308903" y="2180398"/>
                </a:lnTo>
                <a:lnTo>
                  <a:pt x="310241" y="2179400"/>
                </a:lnTo>
                <a:lnTo>
                  <a:pt x="311384" y="2177913"/>
                </a:lnTo>
                <a:lnTo>
                  <a:pt x="312719" y="2174436"/>
                </a:lnTo>
                <a:lnTo>
                  <a:pt x="314056" y="2170465"/>
                </a:lnTo>
                <a:lnTo>
                  <a:pt x="315010" y="2164508"/>
                </a:lnTo>
                <a:lnTo>
                  <a:pt x="316343" y="2159050"/>
                </a:lnTo>
                <a:lnTo>
                  <a:pt x="317489" y="2151606"/>
                </a:lnTo>
                <a:lnTo>
                  <a:pt x="319970" y="2135723"/>
                </a:lnTo>
                <a:lnTo>
                  <a:pt x="322069" y="2116859"/>
                </a:lnTo>
                <a:lnTo>
                  <a:pt x="324548" y="2096015"/>
                </a:lnTo>
                <a:lnTo>
                  <a:pt x="326648" y="2075163"/>
                </a:lnTo>
                <a:lnTo>
                  <a:pt x="331228" y="2032977"/>
                </a:lnTo>
                <a:lnTo>
                  <a:pt x="333706" y="2012132"/>
                </a:lnTo>
                <a:lnTo>
                  <a:pt x="336188" y="1994257"/>
                </a:lnTo>
                <a:lnTo>
                  <a:pt x="338478" y="1977875"/>
                </a:lnTo>
                <a:lnTo>
                  <a:pt x="339622" y="1971922"/>
                </a:lnTo>
                <a:lnTo>
                  <a:pt x="340956" y="1965468"/>
                </a:lnTo>
                <a:lnTo>
                  <a:pt x="341339" y="1966462"/>
                </a:lnTo>
                <a:lnTo>
                  <a:pt x="341913" y="1968445"/>
                </a:lnTo>
                <a:lnTo>
                  <a:pt x="342295" y="1972418"/>
                </a:lnTo>
                <a:lnTo>
                  <a:pt x="342483" y="1976886"/>
                </a:lnTo>
                <a:lnTo>
                  <a:pt x="342483" y="1981848"/>
                </a:lnTo>
                <a:lnTo>
                  <a:pt x="342483" y="1987306"/>
                </a:lnTo>
                <a:lnTo>
                  <a:pt x="342675" y="1991774"/>
                </a:lnTo>
                <a:lnTo>
                  <a:pt x="343056" y="1993262"/>
                </a:lnTo>
                <a:lnTo>
                  <a:pt x="343438" y="1995249"/>
                </a:lnTo>
                <a:lnTo>
                  <a:pt x="344010" y="1996239"/>
                </a:lnTo>
                <a:lnTo>
                  <a:pt x="344582" y="1996740"/>
                </a:lnTo>
                <a:lnTo>
                  <a:pt x="346299" y="1988799"/>
                </a:lnTo>
                <a:lnTo>
                  <a:pt x="347826" y="1981354"/>
                </a:lnTo>
                <a:lnTo>
                  <a:pt x="348970" y="1973409"/>
                </a:lnTo>
                <a:lnTo>
                  <a:pt x="350116" y="1965468"/>
                </a:lnTo>
                <a:lnTo>
                  <a:pt x="351070" y="1958021"/>
                </a:lnTo>
                <a:lnTo>
                  <a:pt x="351642" y="1950084"/>
                </a:lnTo>
                <a:lnTo>
                  <a:pt x="352214" y="1942635"/>
                </a:lnTo>
                <a:lnTo>
                  <a:pt x="352596" y="1934696"/>
                </a:lnTo>
                <a:lnTo>
                  <a:pt x="352786" y="1927246"/>
                </a:lnTo>
                <a:lnTo>
                  <a:pt x="352596" y="1919801"/>
                </a:lnTo>
                <a:lnTo>
                  <a:pt x="352596" y="1912354"/>
                </a:lnTo>
                <a:lnTo>
                  <a:pt x="352214" y="1905403"/>
                </a:lnTo>
                <a:lnTo>
                  <a:pt x="351452" y="1898947"/>
                </a:lnTo>
                <a:lnTo>
                  <a:pt x="350880" y="1892000"/>
                </a:lnTo>
                <a:lnTo>
                  <a:pt x="349924" y="1885052"/>
                </a:lnTo>
                <a:lnTo>
                  <a:pt x="348780" y="1879588"/>
                </a:lnTo>
                <a:lnTo>
                  <a:pt x="349353" y="1873629"/>
                </a:lnTo>
                <a:lnTo>
                  <a:pt x="350116" y="1869658"/>
                </a:lnTo>
                <a:lnTo>
                  <a:pt x="351070" y="1867179"/>
                </a:lnTo>
                <a:lnTo>
                  <a:pt x="351834" y="1865196"/>
                </a:lnTo>
                <a:lnTo>
                  <a:pt x="352979" y="1864694"/>
                </a:lnTo>
                <a:lnTo>
                  <a:pt x="354124" y="1864694"/>
                </a:lnTo>
                <a:lnTo>
                  <a:pt x="355267" y="1864694"/>
                </a:lnTo>
                <a:lnTo>
                  <a:pt x="356221" y="1865689"/>
                </a:lnTo>
                <a:lnTo>
                  <a:pt x="358892" y="1868171"/>
                </a:lnTo>
                <a:lnTo>
                  <a:pt x="361373" y="1870650"/>
                </a:lnTo>
                <a:lnTo>
                  <a:pt x="362708" y="1872143"/>
                </a:lnTo>
                <a:lnTo>
                  <a:pt x="363663" y="1872143"/>
                </a:lnTo>
                <a:lnTo>
                  <a:pt x="364807" y="1872143"/>
                </a:lnTo>
                <a:lnTo>
                  <a:pt x="365952" y="1871151"/>
                </a:lnTo>
                <a:lnTo>
                  <a:pt x="367289" y="1858740"/>
                </a:lnTo>
                <a:lnTo>
                  <a:pt x="368623" y="1846827"/>
                </a:lnTo>
                <a:lnTo>
                  <a:pt x="369958" y="1834911"/>
                </a:lnTo>
                <a:lnTo>
                  <a:pt x="371485" y="1822998"/>
                </a:lnTo>
                <a:lnTo>
                  <a:pt x="374729" y="1800664"/>
                </a:lnTo>
                <a:lnTo>
                  <a:pt x="378164" y="1778324"/>
                </a:lnTo>
                <a:lnTo>
                  <a:pt x="382170" y="1757474"/>
                </a:lnTo>
                <a:lnTo>
                  <a:pt x="386176" y="1736628"/>
                </a:lnTo>
                <a:lnTo>
                  <a:pt x="394380" y="1695925"/>
                </a:lnTo>
                <a:lnTo>
                  <a:pt x="398769" y="1675075"/>
                </a:lnTo>
                <a:lnTo>
                  <a:pt x="402968" y="1654235"/>
                </a:lnTo>
                <a:lnTo>
                  <a:pt x="406973" y="1632379"/>
                </a:lnTo>
                <a:lnTo>
                  <a:pt x="410981" y="1610553"/>
                </a:lnTo>
                <a:lnTo>
                  <a:pt x="414415" y="1587222"/>
                </a:lnTo>
                <a:lnTo>
                  <a:pt x="417658" y="1563395"/>
                </a:lnTo>
                <a:lnTo>
                  <a:pt x="419186" y="1550985"/>
                </a:lnTo>
                <a:lnTo>
                  <a:pt x="420711" y="1537586"/>
                </a:lnTo>
                <a:lnTo>
                  <a:pt x="422047" y="1524675"/>
                </a:lnTo>
                <a:lnTo>
                  <a:pt x="423191" y="1510776"/>
                </a:lnTo>
                <a:lnTo>
                  <a:pt x="424718" y="1513757"/>
                </a:lnTo>
                <a:lnTo>
                  <a:pt x="426053" y="1514749"/>
                </a:lnTo>
                <a:lnTo>
                  <a:pt x="427389" y="1516236"/>
                </a:lnTo>
                <a:lnTo>
                  <a:pt x="428724" y="1515245"/>
                </a:lnTo>
                <a:lnTo>
                  <a:pt x="429678" y="1514749"/>
                </a:lnTo>
                <a:lnTo>
                  <a:pt x="431014" y="1513757"/>
                </a:lnTo>
                <a:lnTo>
                  <a:pt x="433304" y="1510776"/>
                </a:lnTo>
                <a:lnTo>
                  <a:pt x="435593" y="1507302"/>
                </a:lnTo>
                <a:lnTo>
                  <a:pt x="436930" y="1506306"/>
                </a:lnTo>
                <a:lnTo>
                  <a:pt x="438074" y="1505816"/>
                </a:lnTo>
                <a:lnTo>
                  <a:pt x="439408" y="1505816"/>
                </a:lnTo>
                <a:lnTo>
                  <a:pt x="440744" y="1506306"/>
                </a:lnTo>
                <a:lnTo>
                  <a:pt x="442081" y="1507302"/>
                </a:lnTo>
                <a:lnTo>
                  <a:pt x="443607" y="1510281"/>
                </a:lnTo>
                <a:lnTo>
                  <a:pt x="447615" y="1481989"/>
                </a:lnTo>
                <a:lnTo>
                  <a:pt x="449522" y="1468590"/>
                </a:lnTo>
                <a:lnTo>
                  <a:pt x="451430" y="1456179"/>
                </a:lnTo>
                <a:lnTo>
                  <a:pt x="452575" y="1450223"/>
                </a:lnTo>
                <a:lnTo>
                  <a:pt x="453910" y="1445261"/>
                </a:lnTo>
                <a:lnTo>
                  <a:pt x="455055" y="1441288"/>
                </a:lnTo>
                <a:lnTo>
                  <a:pt x="456009" y="1437316"/>
                </a:lnTo>
                <a:lnTo>
                  <a:pt x="457343" y="1434835"/>
                </a:lnTo>
                <a:lnTo>
                  <a:pt x="458679" y="1432851"/>
                </a:lnTo>
                <a:lnTo>
                  <a:pt x="460207" y="1432352"/>
                </a:lnTo>
                <a:lnTo>
                  <a:pt x="461542" y="1432851"/>
                </a:lnTo>
                <a:lnTo>
                  <a:pt x="462306" y="1429371"/>
                </a:lnTo>
                <a:lnTo>
                  <a:pt x="462497" y="1425898"/>
                </a:lnTo>
                <a:lnTo>
                  <a:pt x="462686" y="1421926"/>
                </a:lnTo>
                <a:lnTo>
                  <a:pt x="462686" y="1417957"/>
                </a:lnTo>
                <a:lnTo>
                  <a:pt x="462686" y="1413982"/>
                </a:lnTo>
                <a:lnTo>
                  <a:pt x="462306" y="1410010"/>
                </a:lnTo>
                <a:lnTo>
                  <a:pt x="461923" y="1406535"/>
                </a:lnTo>
                <a:lnTo>
                  <a:pt x="461350" y="1403557"/>
                </a:lnTo>
                <a:lnTo>
                  <a:pt x="460779" y="1401573"/>
                </a:lnTo>
                <a:lnTo>
                  <a:pt x="460015" y="1399588"/>
                </a:lnTo>
                <a:lnTo>
                  <a:pt x="459061" y="1398590"/>
                </a:lnTo>
                <a:lnTo>
                  <a:pt x="458489" y="1398590"/>
                </a:lnTo>
                <a:lnTo>
                  <a:pt x="457343" y="1399588"/>
                </a:lnTo>
                <a:lnTo>
                  <a:pt x="456581" y="1402565"/>
                </a:lnTo>
                <a:lnTo>
                  <a:pt x="455627" y="1406535"/>
                </a:lnTo>
                <a:lnTo>
                  <a:pt x="454482" y="1411498"/>
                </a:lnTo>
                <a:lnTo>
                  <a:pt x="453719" y="1408025"/>
                </a:lnTo>
                <a:lnTo>
                  <a:pt x="453147" y="1405544"/>
                </a:lnTo>
                <a:lnTo>
                  <a:pt x="453528" y="1402565"/>
                </a:lnTo>
                <a:lnTo>
                  <a:pt x="453910" y="1399588"/>
                </a:lnTo>
                <a:lnTo>
                  <a:pt x="454482" y="1397601"/>
                </a:lnTo>
                <a:lnTo>
                  <a:pt x="455627" y="1394620"/>
                </a:lnTo>
                <a:lnTo>
                  <a:pt x="458297" y="1388670"/>
                </a:lnTo>
                <a:lnTo>
                  <a:pt x="461350" y="1382209"/>
                </a:lnTo>
                <a:lnTo>
                  <a:pt x="462877" y="1378244"/>
                </a:lnTo>
                <a:lnTo>
                  <a:pt x="464404" y="1372784"/>
                </a:lnTo>
                <a:lnTo>
                  <a:pt x="465739" y="1367820"/>
                </a:lnTo>
                <a:lnTo>
                  <a:pt x="466885" y="1361368"/>
                </a:lnTo>
                <a:lnTo>
                  <a:pt x="467648" y="1353925"/>
                </a:lnTo>
                <a:lnTo>
                  <a:pt x="468410" y="1345982"/>
                </a:lnTo>
                <a:lnTo>
                  <a:pt x="470128" y="1343003"/>
                </a:lnTo>
                <a:lnTo>
                  <a:pt x="471463" y="1341516"/>
                </a:lnTo>
                <a:lnTo>
                  <a:pt x="472608" y="1340520"/>
                </a:lnTo>
                <a:lnTo>
                  <a:pt x="473371" y="1340520"/>
                </a:lnTo>
                <a:lnTo>
                  <a:pt x="474134" y="1341014"/>
                </a:lnTo>
                <a:lnTo>
                  <a:pt x="474707" y="1341516"/>
                </a:lnTo>
                <a:lnTo>
                  <a:pt x="475661" y="1344488"/>
                </a:lnTo>
                <a:lnTo>
                  <a:pt x="476424" y="1347473"/>
                </a:lnTo>
                <a:lnTo>
                  <a:pt x="476997" y="1347969"/>
                </a:lnTo>
                <a:lnTo>
                  <a:pt x="477568" y="1348465"/>
                </a:lnTo>
                <a:lnTo>
                  <a:pt x="478523" y="1348465"/>
                </a:lnTo>
                <a:lnTo>
                  <a:pt x="479476" y="1347473"/>
                </a:lnTo>
                <a:lnTo>
                  <a:pt x="480812" y="1345486"/>
                </a:lnTo>
                <a:lnTo>
                  <a:pt x="482530" y="1342505"/>
                </a:lnTo>
                <a:lnTo>
                  <a:pt x="482530" y="1337045"/>
                </a:lnTo>
                <a:lnTo>
                  <a:pt x="482911" y="1331096"/>
                </a:lnTo>
                <a:lnTo>
                  <a:pt x="483102" y="1325636"/>
                </a:lnTo>
                <a:lnTo>
                  <a:pt x="483483" y="1319184"/>
                </a:lnTo>
                <a:lnTo>
                  <a:pt x="484818" y="1307766"/>
                </a:lnTo>
                <a:lnTo>
                  <a:pt x="486536" y="1295855"/>
                </a:lnTo>
                <a:lnTo>
                  <a:pt x="488445" y="1283939"/>
                </a:lnTo>
                <a:lnTo>
                  <a:pt x="490733" y="1272030"/>
                </a:lnTo>
                <a:lnTo>
                  <a:pt x="495121" y="1248698"/>
                </a:lnTo>
                <a:lnTo>
                  <a:pt x="497221" y="1237774"/>
                </a:lnTo>
                <a:lnTo>
                  <a:pt x="499319" y="1226857"/>
                </a:lnTo>
                <a:lnTo>
                  <a:pt x="501038" y="1216432"/>
                </a:lnTo>
                <a:lnTo>
                  <a:pt x="502372" y="1206506"/>
                </a:lnTo>
                <a:lnTo>
                  <a:pt x="503136" y="1197074"/>
                </a:lnTo>
                <a:lnTo>
                  <a:pt x="503517" y="1193103"/>
                </a:lnTo>
                <a:lnTo>
                  <a:pt x="503517" y="1188635"/>
                </a:lnTo>
                <a:lnTo>
                  <a:pt x="503517" y="1184664"/>
                </a:lnTo>
                <a:lnTo>
                  <a:pt x="502945" y="1181194"/>
                </a:lnTo>
                <a:lnTo>
                  <a:pt x="502565" y="1177223"/>
                </a:lnTo>
                <a:lnTo>
                  <a:pt x="501610" y="1174242"/>
                </a:lnTo>
                <a:lnTo>
                  <a:pt x="503899" y="1174242"/>
                </a:lnTo>
                <a:lnTo>
                  <a:pt x="505807" y="1174242"/>
                </a:lnTo>
                <a:lnTo>
                  <a:pt x="507525" y="1174242"/>
                </a:lnTo>
                <a:lnTo>
                  <a:pt x="509624" y="1173746"/>
                </a:lnTo>
                <a:lnTo>
                  <a:pt x="511150" y="1172757"/>
                </a:lnTo>
                <a:lnTo>
                  <a:pt x="512865" y="1171763"/>
                </a:lnTo>
                <a:lnTo>
                  <a:pt x="514392" y="1169778"/>
                </a:lnTo>
                <a:lnTo>
                  <a:pt x="515920" y="1168284"/>
                </a:lnTo>
                <a:lnTo>
                  <a:pt x="518782" y="1162825"/>
                </a:lnTo>
                <a:lnTo>
                  <a:pt x="521262" y="1157367"/>
                </a:lnTo>
                <a:lnTo>
                  <a:pt x="523931" y="1150915"/>
                </a:lnTo>
                <a:lnTo>
                  <a:pt x="526222" y="1143468"/>
                </a:lnTo>
                <a:lnTo>
                  <a:pt x="528511" y="1135029"/>
                </a:lnTo>
                <a:lnTo>
                  <a:pt x="530801" y="1126594"/>
                </a:lnTo>
                <a:lnTo>
                  <a:pt x="535764" y="1107233"/>
                </a:lnTo>
                <a:lnTo>
                  <a:pt x="541104" y="1086385"/>
                </a:lnTo>
                <a:lnTo>
                  <a:pt x="544157" y="1075961"/>
                </a:lnTo>
                <a:lnTo>
                  <a:pt x="547783" y="1065537"/>
                </a:lnTo>
                <a:lnTo>
                  <a:pt x="547973" y="1067026"/>
                </a:lnTo>
                <a:lnTo>
                  <a:pt x="548356" y="1069012"/>
                </a:lnTo>
                <a:lnTo>
                  <a:pt x="548356" y="1073478"/>
                </a:lnTo>
                <a:lnTo>
                  <a:pt x="548164" y="1078442"/>
                </a:lnTo>
                <a:lnTo>
                  <a:pt x="547592" y="1084400"/>
                </a:lnTo>
                <a:lnTo>
                  <a:pt x="546446" y="1090358"/>
                </a:lnTo>
                <a:lnTo>
                  <a:pt x="545112" y="1097307"/>
                </a:lnTo>
                <a:lnTo>
                  <a:pt x="542059" y="1111704"/>
                </a:lnTo>
                <a:lnTo>
                  <a:pt x="538623" y="1127090"/>
                </a:lnTo>
                <a:lnTo>
                  <a:pt x="535189" y="1142974"/>
                </a:lnTo>
                <a:lnTo>
                  <a:pt x="533662" y="1150421"/>
                </a:lnTo>
                <a:lnTo>
                  <a:pt x="532138" y="1157860"/>
                </a:lnTo>
                <a:lnTo>
                  <a:pt x="530991" y="1164814"/>
                </a:lnTo>
                <a:lnTo>
                  <a:pt x="530228" y="1171763"/>
                </a:lnTo>
                <a:lnTo>
                  <a:pt x="531755" y="1175732"/>
                </a:lnTo>
                <a:lnTo>
                  <a:pt x="533282" y="1177717"/>
                </a:lnTo>
                <a:lnTo>
                  <a:pt x="534999" y="1179208"/>
                </a:lnTo>
                <a:lnTo>
                  <a:pt x="536716" y="1179208"/>
                </a:lnTo>
                <a:lnTo>
                  <a:pt x="538623" y="1177717"/>
                </a:lnTo>
                <a:lnTo>
                  <a:pt x="540341" y="1176224"/>
                </a:lnTo>
                <a:lnTo>
                  <a:pt x="542249" y="1172757"/>
                </a:lnTo>
                <a:lnTo>
                  <a:pt x="543966" y="1169278"/>
                </a:lnTo>
                <a:lnTo>
                  <a:pt x="546065" y="1164814"/>
                </a:lnTo>
                <a:lnTo>
                  <a:pt x="547783" y="1159352"/>
                </a:lnTo>
                <a:lnTo>
                  <a:pt x="549499" y="1153892"/>
                </a:lnTo>
                <a:lnTo>
                  <a:pt x="551217" y="1147438"/>
                </a:lnTo>
                <a:lnTo>
                  <a:pt x="554461" y="1135029"/>
                </a:lnTo>
                <a:lnTo>
                  <a:pt x="557324" y="1122620"/>
                </a:lnTo>
                <a:lnTo>
                  <a:pt x="558085" y="1126594"/>
                </a:lnTo>
                <a:lnTo>
                  <a:pt x="558468" y="1130565"/>
                </a:lnTo>
                <a:lnTo>
                  <a:pt x="558658" y="1134535"/>
                </a:lnTo>
                <a:lnTo>
                  <a:pt x="558658" y="1138506"/>
                </a:lnTo>
                <a:lnTo>
                  <a:pt x="558658" y="1142476"/>
                </a:lnTo>
                <a:lnTo>
                  <a:pt x="558276" y="1146447"/>
                </a:lnTo>
                <a:lnTo>
                  <a:pt x="557896" y="1150421"/>
                </a:lnTo>
                <a:lnTo>
                  <a:pt x="557131" y="1153892"/>
                </a:lnTo>
                <a:lnTo>
                  <a:pt x="555414" y="1161339"/>
                </a:lnTo>
                <a:lnTo>
                  <a:pt x="553315" y="1169278"/>
                </a:lnTo>
                <a:lnTo>
                  <a:pt x="548164" y="1185164"/>
                </a:lnTo>
                <a:lnTo>
                  <a:pt x="545303" y="1193103"/>
                </a:lnTo>
                <a:lnTo>
                  <a:pt x="542631" y="1202038"/>
                </a:lnTo>
                <a:lnTo>
                  <a:pt x="540341" y="1210973"/>
                </a:lnTo>
                <a:lnTo>
                  <a:pt x="537861" y="1221399"/>
                </a:lnTo>
                <a:lnTo>
                  <a:pt x="536908" y="1226361"/>
                </a:lnTo>
                <a:lnTo>
                  <a:pt x="536144" y="1231321"/>
                </a:lnTo>
                <a:lnTo>
                  <a:pt x="535381" y="1236783"/>
                </a:lnTo>
                <a:lnTo>
                  <a:pt x="534809" y="1242243"/>
                </a:lnTo>
                <a:lnTo>
                  <a:pt x="534425" y="1248698"/>
                </a:lnTo>
                <a:lnTo>
                  <a:pt x="533854" y="1254158"/>
                </a:lnTo>
                <a:lnTo>
                  <a:pt x="533854" y="1260610"/>
                </a:lnTo>
                <a:lnTo>
                  <a:pt x="533854" y="1267559"/>
                </a:lnTo>
                <a:lnTo>
                  <a:pt x="535953" y="1262595"/>
                </a:lnTo>
                <a:lnTo>
                  <a:pt x="537861" y="1257137"/>
                </a:lnTo>
                <a:lnTo>
                  <a:pt x="539578" y="1250682"/>
                </a:lnTo>
                <a:lnTo>
                  <a:pt x="541678" y="1243236"/>
                </a:lnTo>
                <a:lnTo>
                  <a:pt x="545112" y="1227848"/>
                </a:lnTo>
                <a:lnTo>
                  <a:pt x="548927" y="1212960"/>
                </a:lnTo>
                <a:lnTo>
                  <a:pt x="550835" y="1206012"/>
                </a:lnTo>
                <a:lnTo>
                  <a:pt x="552554" y="1200051"/>
                </a:lnTo>
                <a:lnTo>
                  <a:pt x="554461" y="1194595"/>
                </a:lnTo>
                <a:lnTo>
                  <a:pt x="556558" y="1190624"/>
                </a:lnTo>
                <a:lnTo>
                  <a:pt x="557704" y="1189133"/>
                </a:lnTo>
                <a:lnTo>
                  <a:pt x="558468" y="1188141"/>
                </a:lnTo>
                <a:lnTo>
                  <a:pt x="559612" y="1187643"/>
                </a:lnTo>
                <a:lnTo>
                  <a:pt x="560757" y="1187643"/>
                </a:lnTo>
                <a:lnTo>
                  <a:pt x="561712" y="1187643"/>
                </a:lnTo>
                <a:lnTo>
                  <a:pt x="562854" y="1188141"/>
                </a:lnTo>
                <a:lnTo>
                  <a:pt x="564000" y="1189628"/>
                </a:lnTo>
                <a:lnTo>
                  <a:pt x="565145" y="1191618"/>
                </a:lnTo>
                <a:lnTo>
                  <a:pt x="566480" y="1184664"/>
                </a:lnTo>
                <a:lnTo>
                  <a:pt x="567243" y="1178215"/>
                </a:lnTo>
                <a:lnTo>
                  <a:pt x="568007" y="1172757"/>
                </a:lnTo>
                <a:lnTo>
                  <a:pt x="568388" y="1167793"/>
                </a:lnTo>
                <a:lnTo>
                  <a:pt x="568579" y="1157367"/>
                </a:lnTo>
                <a:lnTo>
                  <a:pt x="568769" y="1147936"/>
                </a:lnTo>
                <a:lnTo>
                  <a:pt x="568769" y="1143468"/>
                </a:lnTo>
                <a:lnTo>
                  <a:pt x="569151" y="1138506"/>
                </a:lnTo>
                <a:lnTo>
                  <a:pt x="569726" y="1132550"/>
                </a:lnTo>
                <a:lnTo>
                  <a:pt x="570297" y="1127090"/>
                </a:lnTo>
                <a:lnTo>
                  <a:pt x="571440" y="1120636"/>
                </a:lnTo>
                <a:lnTo>
                  <a:pt x="572778" y="1114183"/>
                </a:lnTo>
                <a:lnTo>
                  <a:pt x="574494" y="1105746"/>
                </a:lnTo>
                <a:lnTo>
                  <a:pt x="576974" y="1097307"/>
                </a:lnTo>
                <a:lnTo>
                  <a:pt x="577547" y="1091349"/>
                </a:lnTo>
                <a:lnTo>
                  <a:pt x="577929" y="1087381"/>
                </a:lnTo>
                <a:lnTo>
                  <a:pt x="577738" y="1084896"/>
                </a:lnTo>
                <a:lnTo>
                  <a:pt x="577547" y="1084400"/>
                </a:lnTo>
                <a:lnTo>
                  <a:pt x="577356" y="1084400"/>
                </a:lnTo>
                <a:lnTo>
                  <a:pt x="576784" y="1084896"/>
                </a:lnTo>
                <a:lnTo>
                  <a:pt x="575639" y="1086385"/>
                </a:lnTo>
                <a:lnTo>
                  <a:pt x="573159" y="1091847"/>
                </a:lnTo>
                <a:lnTo>
                  <a:pt x="570107" y="1097307"/>
                </a:lnTo>
                <a:lnTo>
                  <a:pt x="568769" y="1100286"/>
                </a:lnTo>
                <a:lnTo>
                  <a:pt x="567243" y="1101773"/>
                </a:lnTo>
                <a:lnTo>
                  <a:pt x="565909" y="1103263"/>
                </a:lnTo>
                <a:lnTo>
                  <a:pt x="565338" y="1103263"/>
                </a:lnTo>
                <a:lnTo>
                  <a:pt x="564573" y="1102765"/>
                </a:lnTo>
                <a:lnTo>
                  <a:pt x="564000" y="1101773"/>
                </a:lnTo>
                <a:lnTo>
                  <a:pt x="563619" y="1100780"/>
                </a:lnTo>
                <a:lnTo>
                  <a:pt x="563046" y="1099292"/>
                </a:lnTo>
                <a:lnTo>
                  <a:pt x="562666" y="1097307"/>
                </a:lnTo>
                <a:lnTo>
                  <a:pt x="574494" y="1073976"/>
                </a:lnTo>
                <a:lnTo>
                  <a:pt x="579072" y="1065039"/>
                </a:lnTo>
                <a:lnTo>
                  <a:pt x="583653" y="1056108"/>
                </a:lnTo>
                <a:lnTo>
                  <a:pt x="588613" y="1048165"/>
                </a:lnTo>
                <a:lnTo>
                  <a:pt x="593575" y="1040720"/>
                </a:lnTo>
                <a:lnTo>
                  <a:pt x="599679" y="1032777"/>
                </a:lnTo>
                <a:lnTo>
                  <a:pt x="606740" y="1023840"/>
                </a:lnTo>
                <a:lnTo>
                  <a:pt x="604450" y="1034265"/>
                </a:lnTo>
                <a:lnTo>
                  <a:pt x="602541" y="1043201"/>
                </a:lnTo>
                <a:lnTo>
                  <a:pt x="601206" y="1051144"/>
                </a:lnTo>
                <a:lnTo>
                  <a:pt x="600251" y="1059083"/>
                </a:lnTo>
                <a:lnTo>
                  <a:pt x="599870" y="1065537"/>
                </a:lnTo>
                <a:lnTo>
                  <a:pt x="599870" y="1069012"/>
                </a:lnTo>
                <a:lnTo>
                  <a:pt x="599870" y="1071989"/>
                </a:lnTo>
                <a:lnTo>
                  <a:pt x="600441" y="1073976"/>
                </a:lnTo>
                <a:lnTo>
                  <a:pt x="600823" y="1076459"/>
                </a:lnTo>
                <a:lnTo>
                  <a:pt x="601396" y="1078442"/>
                </a:lnTo>
                <a:lnTo>
                  <a:pt x="602159" y="1080429"/>
                </a:lnTo>
                <a:lnTo>
                  <a:pt x="602731" y="1081421"/>
                </a:lnTo>
                <a:lnTo>
                  <a:pt x="603686" y="1082415"/>
                </a:lnTo>
                <a:lnTo>
                  <a:pt x="604258" y="1083408"/>
                </a:lnTo>
                <a:lnTo>
                  <a:pt x="605021" y="1083408"/>
                </a:lnTo>
                <a:lnTo>
                  <a:pt x="606548" y="1082415"/>
                </a:lnTo>
                <a:lnTo>
                  <a:pt x="607884" y="1080927"/>
                </a:lnTo>
                <a:lnTo>
                  <a:pt x="609218" y="1079932"/>
                </a:lnTo>
                <a:lnTo>
                  <a:pt x="610745" y="1077946"/>
                </a:lnTo>
                <a:lnTo>
                  <a:pt x="612081" y="1077450"/>
                </a:lnTo>
                <a:lnTo>
                  <a:pt x="612654" y="1077450"/>
                </a:lnTo>
                <a:lnTo>
                  <a:pt x="613227" y="1077946"/>
                </a:lnTo>
                <a:lnTo>
                  <a:pt x="613989" y="1067026"/>
                </a:lnTo>
                <a:lnTo>
                  <a:pt x="614561" y="1058090"/>
                </a:lnTo>
                <a:lnTo>
                  <a:pt x="615516" y="1050149"/>
                </a:lnTo>
                <a:lnTo>
                  <a:pt x="616660" y="1042703"/>
                </a:lnTo>
                <a:lnTo>
                  <a:pt x="617613" y="1036748"/>
                </a:lnTo>
                <a:lnTo>
                  <a:pt x="618949" y="1031785"/>
                </a:lnTo>
                <a:lnTo>
                  <a:pt x="620284" y="1026821"/>
                </a:lnTo>
                <a:lnTo>
                  <a:pt x="621810" y="1022353"/>
                </a:lnTo>
                <a:lnTo>
                  <a:pt x="624864" y="1012423"/>
                </a:lnTo>
                <a:lnTo>
                  <a:pt x="626389" y="1006965"/>
                </a:lnTo>
                <a:lnTo>
                  <a:pt x="628300" y="1001009"/>
                </a:lnTo>
                <a:lnTo>
                  <a:pt x="629826" y="993562"/>
                </a:lnTo>
                <a:lnTo>
                  <a:pt x="631352" y="985621"/>
                </a:lnTo>
                <a:lnTo>
                  <a:pt x="632688" y="975694"/>
                </a:lnTo>
                <a:lnTo>
                  <a:pt x="634214" y="964277"/>
                </a:lnTo>
                <a:lnTo>
                  <a:pt x="634023" y="971722"/>
                </a:lnTo>
                <a:lnTo>
                  <a:pt x="634214" y="978669"/>
                </a:lnTo>
                <a:lnTo>
                  <a:pt x="634594" y="984627"/>
                </a:lnTo>
                <a:lnTo>
                  <a:pt x="635549" y="989093"/>
                </a:lnTo>
                <a:lnTo>
                  <a:pt x="636313" y="992570"/>
                </a:lnTo>
                <a:lnTo>
                  <a:pt x="637457" y="995547"/>
                </a:lnTo>
                <a:lnTo>
                  <a:pt x="638983" y="996541"/>
                </a:lnTo>
                <a:lnTo>
                  <a:pt x="640510" y="997037"/>
                </a:lnTo>
                <a:lnTo>
                  <a:pt x="642036" y="996043"/>
                </a:lnTo>
                <a:lnTo>
                  <a:pt x="643755" y="993562"/>
                </a:lnTo>
                <a:lnTo>
                  <a:pt x="645852" y="989589"/>
                </a:lnTo>
                <a:lnTo>
                  <a:pt x="647950" y="984627"/>
                </a:lnTo>
                <a:lnTo>
                  <a:pt x="649859" y="977680"/>
                </a:lnTo>
                <a:lnTo>
                  <a:pt x="652148" y="969737"/>
                </a:lnTo>
                <a:lnTo>
                  <a:pt x="654246" y="959313"/>
                </a:lnTo>
                <a:lnTo>
                  <a:pt x="656727" y="947895"/>
                </a:lnTo>
                <a:lnTo>
                  <a:pt x="658637" y="943924"/>
                </a:lnTo>
                <a:lnTo>
                  <a:pt x="659399" y="942931"/>
                </a:lnTo>
                <a:lnTo>
                  <a:pt x="659780" y="942931"/>
                </a:lnTo>
                <a:lnTo>
                  <a:pt x="659971" y="942931"/>
                </a:lnTo>
                <a:lnTo>
                  <a:pt x="660164" y="943427"/>
                </a:lnTo>
                <a:lnTo>
                  <a:pt x="659971" y="946407"/>
                </a:lnTo>
                <a:lnTo>
                  <a:pt x="659399" y="950874"/>
                </a:lnTo>
                <a:lnTo>
                  <a:pt x="658255" y="957325"/>
                </a:lnTo>
                <a:lnTo>
                  <a:pt x="655010" y="971722"/>
                </a:lnTo>
                <a:lnTo>
                  <a:pt x="646617" y="1006965"/>
                </a:lnTo>
                <a:lnTo>
                  <a:pt x="643181" y="1022847"/>
                </a:lnTo>
                <a:lnTo>
                  <a:pt x="641653" y="1029302"/>
                </a:lnTo>
                <a:lnTo>
                  <a:pt x="640701" y="1034762"/>
                </a:lnTo>
                <a:lnTo>
                  <a:pt x="645089" y="1024836"/>
                </a:lnTo>
                <a:lnTo>
                  <a:pt x="649287" y="1014906"/>
                </a:lnTo>
                <a:lnTo>
                  <a:pt x="652911" y="1004979"/>
                </a:lnTo>
                <a:lnTo>
                  <a:pt x="656727" y="994555"/>
                </a:lnTo>
                <a:lnTo>
                  <a:pt x="659971" y="985123"/>
                </a:lnTo>
                <a:lnTo>
                  <a:pt x="663405" y="974699"/>
                </a:lnTo>
                <a:lnTo>
                  <a:pt x="669321" y="953851"/>
                </a:lnTo>
                <a:lnTo>
                  <a:pt x="675235" y="932009"/>
                </a:lnTo>
                <a:lnTo>
                  <a:pt x="680768" y="909177"/>
                </a:lnTo>
                <a:lnTo>
                  <a:pt x="686873" y="884855"/>
                </a:lnTo>
                <a:lnTo>
                  <a:pt x="693361" y="859540"/>
                </a:lnTo>
                <a:lnTo>
                  <a:pt x="694888" y="862019"/>
                </a:lnTo>
                <a:lnTo>
                  <a:pt x="696604" y="863511"/>
                </a:lnTo>
                <a:lnTo>
                  <a:pt x="698130" y="864502"/>
                </a:lnTo>
                <a:lnTo>
                  <a:pt x="699657" y="865498"/>
                </a:lnTo>
                <a:lnTo>
                  <a:pt x="702710" y="866487"/>
                </a:lnTo>
                <a:lnTo>
                  <a:pt x="703854" y="866985"/>
                </a:lnTo>
                <a:lnTo>
                  <a:pt x="704999" y="867481"/>
                </a:lnTo>
                <a:lnTo>
                  <a:pt x="705762" y="868473"/>
                </a:lnTo>
                <a:lnTo>
                  <a:pt x="706335" y="870458"/>
                </a:lnTo>
                <a:lnTo>
                  <a:pt x="706526" y="873437"/>
                </a:lnTo>
                <a:lnTo>
                  <a:pt x="706335" y="876911"/>
                </a:lnTo>
                <a:lnTo>
                  <a:pt x="705762" y="880882"/>
                </a:lnTo>
                <a:lnTo>
                  <a:pt x="704999" y="886344"/>
                </a:lnTo>
                <a:lnTo>
                  <a:pt x="703472" y="893789"/>
                </a:lnTo>
                <a:lnTo>
                  <a:pt x="701566" y="902226"/>
                </a:lnTo>
                <a:lnTo>
                  <a:pt x="705190" y="891306"/>
                </a:lnTo>
                <a:lnTo>
                  <a:pt x="708433" y="880882"/>
                </a:lnTo>
                <a:lnTo>
                  <a:pt x="711486" y="869964"/>
                </a:lnTo>
                <a:lnTo>
                  <a:pt x="714348" y="859042"/>
                </a:lnTo>
                <a:lnTo>
                  <a:pt x="716829" y="848620"/>
                </a:lnTo>
                <a:lnTo>
                  <a:pt x="718928" y="837698"/>
                </a:lnTo>
                <a:lnTo>
                  <a:pt x="720835" y="827274"/>
                </a:lnTo>
                <a:lnTo>
                  <a:pt x="722362" y="816852"/>
                </a:lnTo>
                <a:lnTo>
                  <a:pt x="723316" y="806426"/>
                </a:lnTo>
                <a:lnTo>
                  <a:pt x="724079" y="796500"/>
                </a:lnTo>
                <a:lnTo>
                  <a:pt x="724270" y="786571"/>
                </a:lnTo>
                <a:lnTo>
                  <a:pt x="724270" y="776643"/>
                </a:lnTo>
                <a:lnTo>
                  <a:pt x="723889" y="767710"/>
                </a:lnTo>
                <a:lnTo>
                  <a:pt x="722743" y="758776"/>
                </a:lnTo>
                <a:lnTo>
                  <a:pt x="721408" y="749839"/>
                </a:lnTo>
                <a:lnTo>
                  <a:pt x="719691" y="741898"/>
                </a:lnTo>
                <a:lnTo>
                  <a:pt x="721598" y="736436"/>
                </a:lnTo>
                <a:lnTo>
                  <a:pt x="724079" y="730482"/>
                </a:lnTo>
                <a:lnTo>
                  <a:pt x="729612" y="719064"/>
                </a:lnTo>
                <a:lnTo>
                  <a:pt x="735336" y="707647"/>
                </a:lnTo>
                <a:lnTo>
                  <a:pt x="740869" y="695733"/>
                </a:lnTo>
                <a:lnTo>
                  <a:pt x="743541" y="690271"/>
                </a:lnTo>
                <a:lnTo>
                  <a:pt x="746021" y="683822"/>
                </a:lnTo>
                <a:lnTo>
                  <a:pt x="747929" y="678360"/>
                </a:lnTo>
                <a:lnTo>
                  <a:pt x="749455" y="672402"/>
                </a:lnTo>
                <a:lnTo>
                  <a:pt x="750599" y="666448"/>
                </a:lnTo>
                <a:lnTo>
                  <a:pt x="750791" y="663469"/>
                </a:lnTo>
                <a:lnTo>
                  <a:pt x="750981" y="660490"/>
                </a:lnTo>
                <a:lnTo>
                  <a:pt x="750981" y="657514"/>
                </a:lnTo>
                <a:lnTo>
                  <a:pt x="750791" y="655028"/>
                </a:lnTo>
                <a:lnTo>
                  <a:pt x="750408" y="652052"/>
                </a:lnTo>
                <a:lnTo>
                  <a:pt x="750027" y="649073"/>
                </a:lnTo>
                <a:lnTo>
                  <a:pt x="749074" y="644105"/>
                </a:lnTo>
                <a:lnTo>
                  <a:pt x="748693" y="642123"/>
                </a:lnTo>
                <a:lnTo>
                  <a:pt x="747929" y="641132"/>
                </a:lnTo>
                <a:lnTo>
                  <a:pt x="747547" y="640634"/>
                </a:lnTo>
                <a:lnTo>
                  <a:pt x="747167" y="640138"/>
                </a:lnTo>
                <a:lnTo>
                  <a:pt x="746403" y="640138"/>
                </a:lnTo>
                <a:lnTo>
                  <a:pt x="746021" y="640634"/>
                </a:lnTo>
                <a:lnTo>
                  <a:pt x="744876" y="642123"/>
                </a:lnTo>
                <a:lnTo>
                  <a:pt x="743730" y="644606"/>
                </a:lnTo>
                <a:lnTo>
                  <a:pt x="741442" y="652052"/>
                </a:lnTo>
                <a:lnTo>
                  <a:pt x="738961" y="659995"/>
                </a:lnTo>
                <a:lnTo>
                  <a:pt x="737817" y="663965"/>
                </a:lnTo>
                <a:lnTo>
                  <a:pt x="736863" y="666946"/>
                </a:lnTo>
                <a:lnTo>
                  <a:pt x="735717" y="668927"/>
                </a:lnTo>
                <a:lnTo>
                  <a:pt x="734573" y="670417"/>
                </a:lnTo>
                <a:lnTo>
                  <a:pt x="734191" y="670417"/>
                </a:lnTo>
                <a:lnTo>
                  <a:pt x="733428" y="670417"/>
                </a:lnTo>
                <a:lnTo>
                  <a:pt x="733047" y="669427"/>
                </a:lnTo>
                <a:lnTo>
                  <a:pt x="732664" y="668432"/>
                </a:lnTo>
                <a:lnTo>
                  <a:pt x="732664" y="663469"/>
                </a:lnTo>
                <a:lnTo>
                  <a:pt x="732855" y="659497"/>
                </a:lnTo>
                <a:lnTo>
                  <a:pt x="733237" y="655528"/>
                </a:lnTo>
                <a:lnTo>
                  <a:pt x="734001" y="652052"/>
                </a:lnTo>
                <a:lnTo>
                  <a:pt x="734573" y="649073"/>
                </a:lnTo>
                <a:lnTo>
                  <a:pt x="735336" y="646592"/>
                </a:lnTo>
                <a:lnTo>
                  <a:pt x="736291" y="644606"/>
                </a:lnTo>
                <a:lnTo>
                  <a:pt x="737244" y="642123"/>
                </a:lnTo>
                <a:lnTo>
                  <a:pt x="738388" y="641132"/>
                </a:lnTo>
                <a:lnTo>
                  <a:pt x="739533" y="639642"/>
                </a:lnTo>
                <a:lnTo>
                  <a:pt x="742205" y="637655"/>
                </a:lnTo>
                <a:lnTo>
                  <a:pt x="745259" y="636166"/>
                </a:lnTo>
                <a:lnTo>
                  <a:pt x="748693" y="634678"/>
                </a:lnTo>
                <a:lnTo>
                  <a:pt x="755370" y="633187"/>
                </a:lnTo>
                <a:lnTo>
                  <a:pt x="759185" y="632195"/>
                </a:lnTo>
                <a:lnTo>
                  <a:pt x="762620" y="630210"/>
                </a:lnTo>
                <a:lnTo>
                  <a:pt x="766435" y="628228"/>
                </a:lnTo>
                <a:lnTo>
                  <a:pt x="769679" y="624752"/>
                </a:lnTo>
                <a:lnTo>
                  <a:pt x="771398" y="622267"/>
                </a:lnTo>
                <a:lnTo>
                  <a:pt x="772924" y="619790"/>
                </a:lnTo>
                <a:lnTo>
                  <a:pt x="774450" y="616809"/>
                </a:lnTo>
                <a:lnTo>
                  <a:pt x="775975" y="613830"/>
                </a:lnTo>
                <a:lnTo>
                  <a:pt x="776929" y="610853"/>
                </a:lnTo>
                <a:lnTo>
                  <a:pt x="777503" y="607872"/>
                </a:lnTo>
                <a:lnTo>
                  <a:pt x="778075" y="604401"/>
                </a:lnTo>
                <a:lnTo>
                  <a:pt x="778456" y="601419"/>
                </a:lnTo>
                <a:lnTo>
                  <a:pt x="778646" y="597946"/>
                </a:lnTo>
                <a:lnTo>
                  <a:pt x="778646" y="594473"/>
                </a:lnTo>
                <a:lnTo>
                  <a:pt x="778646" y="590996"/>
                </a:lnTo>
                <a:lnTo>
                  <a:pt x="778456" y="587522"/>
                </a:lnTo>
                <a:lnTo>
                  <a:pt x="778075" y="584543"/>
                </a:lnTo>
                <a:lnTo>
                  <a:pt x="777503" y="582560"/>
                </a:lnTo>
                <a:lnTo>
                  <a:pt x="776929" y="581068"/>
                </a:lnTo>
                <a:lnTo>
                  <a:pt x="775975" y="580574"/>
                </a:lnTo>
                <a:lnTo>
                  <a:pt x="775213" y="580574"/>
                </a:lnTo>
                <a:lnTo>
                  <a:pt x="773878" y="582560"/>
                </a:lnTo>
                <a:lnTo>
                  <a:pt x="772733" y="585041"/>
                </a:lnTo>
                <a:lnTo>
                  <a:pt x="771206" y="589013"/>
                </a:lnTo>
                <a:lnTo>
                  <a:pt x="771398" y="584543"/>
                </a:lnTo>
                <a:lnTo>
                  <a:pt x="772161" y="580075"/>
                </a:lnTo>
                <a:lnTo>
                  <a:pt x="773114" y="576600"/>
                </a:lnTo>
                <a:lnTo>
                  <a:pt x="774258" y="573623"/>
                </a:lnTo>
                <a:lnTo>
                  <a:pt x="775785" y="571636"/>
                </a:lnTo>
                <a:lnTo>
                  <a:pt x="777311" y="569652"/>
                </a:lnTo>
                <a:lnTo>
                  <a:pt x="778838" y="568659"/>
                </a:lnTo>
                <a:lnTo>
                  <a:pt x="780365" y="568659"/>
                </a:lnTo>
                <a:lnTo>
                  <a:pt x="781892" y="568659"/>
                </a:lnTo>
                <a:lnTo>
                  <a:pt x="783226" y="570148"/>
                </a:lnTo>
                <a:lnTo>
                  <a:pt x="784371" y="572631"/>
                </a:lnTo>
                <a:lnTo>
                  <a:pt x="785326" y="575610"/>
                </a:lnTo>
                <a:lnTo>
                  <a:pt x="785898" y="579579"/>
                </a:lnTo>
                <a:lnTo>
                  <a:pt x="786088" y="584047"/>
                </a:lnTo>
                <a:lnTo>
                  <a:pt x="785707" y="590501"/>
                </a:lnTo>
                <a:lnTo>
                  <a:pt x="784943" y="597450"/>
                </a:lnTo>
                <a:lnTo>
                  <a:pt x="786088" y="595959"/>
                </a:lnTo>
                <a:lnTo>
                  <a:pt x="787425" y="594969"/>
                </a:lnTo>
                <a:lnTo>
                  <a:pt x="788568" y="592982"/>
                </a:lnTo>
                <a:lnTo>
                  <a:pt x="789713" y="591492"/>
                </a:lnTo>
                <a:lnTo>
                  <a:pt x="791813" y="586528"/>
                </a:lnTo>
                <a:lnTo>
                  <a:pt x="793529" y="580574"/>
                </a:lnTo>
                <a:lnTo>
                  <a:pt x="795246" y="573623"/>
                </a:lnTo>
                <a:lnTo>
                  <a:pt x="796773" y="567167"/>
                </a:lnTo>
                <a:lnTo>
                  <a:pt x="800015" y="553768"/>
                </a:lnTo>
                <a:lnTo>
                  <a:pt x="801543" y="548306"/>
                </a:lnTo>
                <a:lnTo>
                  <a:pt x="803069" y="543344"/>
                </a:lnTo>
                <a:lnTo>
                  <a:pt x="804596" y="540367"/>
                </a:lnTo>
                <a:lnTo>
                  <a:pt x="805168" y="538878"/>
                </a:lnTo>
                <a:lnTo>
                  <a:pt x="806122" y="538382"/>
                </a:lnTo>
                <a:lnTo>
                  <a:pt x="806885" y="538382"/>
                </a:lnTo>
                <a:lnTo>
                  <a:pt x="807839" y="538382"/>
                </a:lnTo>
                <a:lnTo>
                  <a:pt x="808983" y="539372"/>
                </a:lnTo>
                <a:lnTo>
                  <a:pt x="809747" y="541357"/>
                </a:lnTo>
                <a:lnTo>
                  <a:pt x="810892" y="543344"/>
                </a:lnTo>
                <a:lnTo>
                  <a:pt x="812036" y="546321"/>
                </a:lnTo>
                <a:lnTo>
                  <a:pt x="813182" y="549798"/>
                </a:lnTo>
                <a:lnTo>
                  <a:pt x="814326" y="554266"/>
                </a:lnTo>
                <a:lnTo>
                  <a:pt x="815089" y="548306"/>
                </a:lnTo>
                <a:lnTo>
                  <a:pt x="815472" y="542353"/>
                </a:lnTo>
                <a:lnTo>
                  <a:pt x="815661" y="537387"/>
                </a:lnTo>
                <a:lnTo>
                  <a:pt x="815661" y="532920"/>
                </a:lnTo>
                <a:lnTo>
                  <a:pt x="815280" y="527956"/>
                </a:lnTo>
                <a:lnTo>
                  <a:pt x="814898" y="523988"/>
                </a:lnTo>
                <a:lnTo>
                  <a:pt x="814326" y="520015"/>
                </a:lnTo>
                <a:lnTo>
                  <a:pt x="813563" y="516044"/>
                </a:lnTo>
                <a:lnTo>
                  <a:pt x="812036" y="510085"/>
                </a:lnTo>
                <a:lnTo>
                  <a:pt x="810510" y="504627"/>
                </a:lnTo>
                <a:lnTo>
                  <a:pt x="809175" y="499663"/>
                </a:lnTo>
                <a:lnTo>
                  <a:pt x="808983" y="497180"/>
                </a:lnTo>
                <a:lnTo>
                  <a:pt x="808411" y="495692"/>
                </a:lnTo>
                <a:lnTo>
                  <a:pt x="812227" y="485266"/>
                </a:lnTo>
                <a:lnTo>
                  <a:pt x="817187" y="472859"/>
                </a:lnTo>
                <a:lnTo>
                  <a:pt x="829781" y="442580"/>
                </a:lnTo>
                <a:lnTo>
                  <a:pt x="842947" y="411803"/>
                </a:lnTo>
                <a:lnTo>
                  <a:pt x="853439" y="386487"/>
                </a:lnTo>
                <a:lnTo>
                  <a:pt x="853439" y="392443"/>
                </a:lnTo>
                <a:lnTo>
                  <a:pt x="853058" y="397903"/>
                </a:lnTo>
                <a:lnTo>
                  <a:pt x="852105" y="403365"/>
                </a:lnTo>
                <a:lnTo>
                  <a:pt x="850768" y="407833"/>
                </a:lnTo>
                <a:lnTo>
                  <a:pt x="849432" y="411803"/>
                </a:lnTo>
                <a:lnTo>
                  <a:pt x="847716" y="416268"/>
                </a:lnTo>
                <a:lnTo>
                  <a:pt x="843518" y="424213"/>
                </a:lnTo>
                <a:lnTo>
                  <a:pt x="838940" y="433148"/>
                </a:lnTo>
                <a:lnTo>
                  <a:pt x="836842" y="437118"/>
                </a:lnTo>
                <a:lnTo>
                  <a:pt x="834360" y="442080"/>
                </a:lnTo>
                <a:lnTo>
                  <a:pt x="832453" y="447046"/>
                </a:lnTo>
                <a:lnTo>
                  <a:pt x="830162" y="452504"/>
                </a:lnTo>
                <a:lnTo>
                  <a:pt x="828445" y="458460"/>
                </a:lnTo>
                <a:lnTo>
                  <a:pt x="826918" y="465413"/>
                </a:lnTo>
                <a:lnTo>
                  <a:pt x="828445" y="469880"/>
                </a:lnTo>
                <a:lnTo>
                  <a:pt x="829971" y="472859"/>
                </a:lnTo>
                <a:lnTo>
                  <a:pt x="831498" y="474348"/>
                </a:lnTo>
                <a:lnTo>
                  <a:pt x="832453" y="475340"/>
                </a:lnTo>
                <a:lnTo>
                  <a:pt x="833215" y="474348"/>
                </a:lnTo>
                <a:lnTo>
                  <a:pt x="834170" y="474348"/>
                </a:lnTo>
                <a:lnTo>
                  <a:pt x="834933" y="473357"/>
                </a:lnTo>
                <a:lnTo>
                  <a:pt x="837032" y="471367"/>
                </a:lnTo>
                <a:lnTo>
                  <a:pt x="838940" y="466405"/>
                </a:lnTo>
                <a:lnTo>
                  <a:pt x="841037" y="460449"/>
                </a:lnTo>
                <a:lnTo>
                  <a:pt x="841037" y="468390"/>
                </a:lnTo>
                <a:lnTo>
                  <a:pt x="840657" y="474348"/>
                </a:lnTo>
                <a:lnTo>
                  <a:pt x="840275" y="479808"/>
                </a:lnTo>
                <a:lnTo>
                  <a:pt x="839320" y="484276"/>
                </a:lnTo>
                <a:lnTo>
                  <a:pt x="838557" y="488249"/>
                </a:lnTo>
                <a:lnTo>
                  <a:pt x="837412" y="491224"/>
                </a:lnTo>
                <a:lnTo>
                  <a:pt x="836267" y="494203"/>
                </a:lnTo>
                <a:lnTo>
                  <a:pt x="834933" y="495692"/>
                </a:lnTo>
                <a:lnTo>
                  <a:pt x="833789" y="496686"/>
                </a:lnTo>
                <a:lnTo>
                  <a:pt x="832453" y="497180"/>
                </a:lnTo>
                <a:lnTo>
                  <a:pt x="830926" y="497180"/>
                </a:lnTo>
                <a:lnTo>
                  <a:pt x="829588" y="497180"/>
                </a:lnTo>
                <a:lnTo>
                  <a:pt x="827300" y="496686"/>
                </a:lnTo>
                <a:lnTo>
                  <a:pt x="825392" y="495194"/>
                </a:lnTo>
                <a:lnTo>
                  <a:pt x="823865" y="499663"/>
                </a:lnTo>
                <a:lnTo>
                  <a:pt x="822530" y="503633"/>
                </a:lnTo>
                <a:lnTo>
                  <a:pt x="821577" y="507606"/>
                </a:lnTo>
                <a:lnTo>
                  <a:pt x="821004" y="511576"/>
                </a:lnTo>
                <a:lnTo>
                  <a:pt x="820622" y="515049"/>
                </a:lnTo>
                <a:lnTo>
                  <a:pt x="820622" y="518030"/>
                </a:lnTo>
                <a:lnTo>
                  <a:pt x="820622" y="521504"/>
                </a:lnTo>
                <a:lnTo>
                  <a:pt x="820813" y="523988"/>
                </a:lnTo>
                <a:lnTo>
                  <a:pt x="821195" y="526469"/>
                </a:lnTo>
                <a:lnTo>
                  <a:pt x="821577" y="529446"/>
                </a:lnTo>
                <a:lnTo>
                  <a:pt x="822914" y="534410"/>
                </a:lnTo>
                <a:lnTo>
                  <a:pt x="825773" y="544336"/>
                </a:lnTo>
                <a:lnTo>
                  <a:pt x="831307" y="528950"/>
                </a:lnTo>
                <a:lnTo>
                  <a:pt x="837222" y="512568"/>
                </a:lnTo>
                <a:lnTo>
                  <a:pt x="843136" y="496686"/>
                </a:lnTo>
                <a:lnTo>
                  <a:pt x="849432" y="480798"/>
                </a:lnTo>
                <a:lnTo>
                  <a:pt x="863171" y="447540"/>
                </a:lnTo>
                <a:lnTo>
                  <a:pt x="877290" y="414780"/>
                </a:lnTo>
                <a:lnTo>
                  <a:pt x="884730" y="398898"/>
                </a:lnTo>
                <a:lnTo>
                  <a:pt x="892172" y="382517"/>
                </a:lnTo>
                <a:lnTo>
                  <a:pt x="907817" y="350748"/>
                </a:lnTo>
                <a:lnTo>
                  <a:pt x="923844" y="319476"/>
                </a:lnTo>
                <a:lnTo>
                  <a:pt x="939872" y="288204"/>
                </a:lnTo>
                <a:lnTo>
                  <a:pt x="971926" y="224174"/>
                </a:lnTo>
                <a:lnTo>
                  <a:pt x="987571" y="194391"/>
                </a:lnTo>
                <a:lnTo>
                  <a:pt x="1003025" y="165102"/>
                </a:lnTo>
                <a:lnTo>
                  <a:pt x="1010274" y="149220"/>
                </a:lnTo>
                <a:lnTo>
                  <a:pt x="1017526" y="134827"/>
                </a:lnTo>
                <a:lnTo>
                  <a:pt x="1024776" y="119435"/>
                </a:lnTo>
                <a:lnTo>
                  <a:pt x="1031454" y="104049"/>
                </a:lnTo>
                <a:lnTo>
                  <a:pt x="1038132" y="88660"/>
                </a:lnTo>
                <a:lnTo>
                  <a:pt x="1044428" y="73272"/>
                </a:lnTo>
                <a:lnTo>
                  <a:pt x="1050343" y="56890"/>
                </a:lnTo>
                <a:lnTo>
                  <a:pt x="1056257" y="41502"/>
                </a:lnTo>
                <a:lnTo>
                  <a:pt x="1057021" y="46964"/>
                </a:lnTo>
                <a:lnTo>
                  <a:pt x="1057784" y="51432"/>
                </a:lnTo>
                <a:lnTo>
                  <a:pt x="1059119" y="54407"/>
                </a:lnTo>
                <a:lnTo>
                  <a:pt x="1060837" y="56395"/>
                </a:lnTo>
                <a:lnTo>
                  <a:pt x="1062746" y="58380"/>
                </a:lnTo>
                <a:lnTo>
                  <a:pt x="1064844" y="58876"/>
                </a:lnTo>
                <a:lnTo>
                  <a:pt x="1067326" y="58380"/>
                </a:lnTo>
                <a:lnTo>
                  <a:pt x="1069614" y="57386"/>
                </a:lnTo>
                <a:lnTo>
                  <a:pt x="1072475" y="55403"/>
                </a:lnTo>
                <a:lnTo>
                  <a:pt x="1075339" y="52922"/>
                </a:lnTo>
                <a:lnTo>
                  <a:pt x="1078200" y="50439"/>
                </a:lnTo>
                <a:lnTo>
                  <a:pt x="1081253" y="46964"/>
                </a:lnTo>
                <a:lnTo>
                  <a:pt x="1084497" y="42994"/>
                </a:lnTo>
                <a:lnTo>
                  <a:pt x="1087931" y="38027"/>
                </a:lnTo>
                <a:lnTo>
                  <a:pt x="1094418" y="28101"/>
                </a:lnTo>
                <a:lnTo>
                  <a:pt x="1100714" y="16687"/>
                </a:lnTo>
                <a:lnTo>
                  <a:pt x="1107201" y="3784"/>
                </a:lnTo>
                <a:lnTo>
                  <a:pt x="1108944" y="2"/>
                </a:lnTo>
                <a:lnTo>
                  <a:pt x="1728109" y="2"/>
                </a:lnTo>
                <a:lnTo>
                  <a:pt x="1728109" y="0"/>
                </a:lnTo>
                <a:lnTo>
                  <a:pt x="4423091" y="0"/>
                </a:lnTo>
                <a:lnTo>
                  <a:pt x="4423091" y="1"/>
                </a:lnTo>
                <a:lnTo>
                  <a:pt x="4865539" y="1"/>
                </a:lnTo>
                <a:lnTo>
                  <a:pt x="4865539" y="6831202"/>
                </a:lnTo>
                <a:lnTo>
                  <a:pt x="2499416" y="6831202"/>
                </a:lnTo>
                <a:close/>
              </a:path>
            </a:pathLst>
          </a:cu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Rectangle 2">
            <a:extLst>
              <a:ext uri="{FF2B5EF4-FFF2-40B4-BE49-F238E27FC236}">
                <a16:creationId xmlns:a16="http://schemas.microsoft.com/office/drawing/2014/main" id="{6630DC03-F8FB-4F6C-92F3-B4D361120BC1}"/>
              </a:ext>
            </a:extLst>
          </p:cNvPr>
          <p:cNvSpPr/>
          <p:nvPr/>
        </p:nvSpPr>
        <p:spPr>
          <a:xfrm>
            <a:off x="5936286" y="2247170"/>
            <a:ext cx="5758747" cy="3930435"/>
          </a:xfrm>
          <a:prstGeom prst="rect">
            <a:avLst/>
          </a:prstGeom>
        </p:spPr>
        <p:txBody>
          <a:bodyPr wrap="square">
            <a:spAutoFit/>
          </a:bodyPr>
          <a:lstStyle/>
          <a:p>
            <a:pPr>
              <a:lnSpc>
                <a:spcPct val="140000"/>
              </a:lnSpc>
            </a:pPr>
            <a:r>
              <a:rPr lang="en-US" dirty="0"/>
              <a:t>Referral or self‑sign‑up via web/app</a:t>
            </a:r>
          </a:p>
          <a:p>
            <a:pPr>
              <a:lnSpc>
                <a:spcPct val="140000"/>
              </a:lnSpc>
            </a:pPr>
            <a:endParaRPr lang="en-US" dirty="0"/>
          </a:p>
          <a:p>
            <a:pPr>
              <a:lnSpc>
                <a:spcPct val="140000"/>
              </a:lnSpc>
            </a:pPr>
            <a:r>
              <a:rPr lang="en-US" dirty="0"/>
              <a:t>Free needs assessment &amp; tailored support plan</a:t>
            </a:r>
          </a:p>
          <a:p>
            <a:pPr>
              <a:lnSpc>
                <a:spcPct val="140000"/>
              </a:lnSpc>
            </a:pPr>
            <a:endParaRPr lang="en-US" dirty="0"/>
          </a:p>
          <a:p>
            <a:pPr>
              <a:lnSpc>
                <a:spcPct val="140000"/>
              </a:lnSpc>
            </a:pPr>
            <a:r>
              <a:rPr lang="en-US" dirty="0"/>
              <a:t>AI‑assisted matching with trained volunteers</a:t>
            </a:r>
          </a:p>
          <a:p>
            <a:pPr>
              <a:lnSpc>
                <a:spcPct val="140000"/>
              </a:lnSpc>
            </a:pPr>
            <a:endParaRPr lang="en-US" dirty="0"/>
          </a:p>
          <a:p>
            <a:pPr>
              <a:lnSpc>
                <a:spcPct val="140000"/>
              </a:lnSpc>
            </a:pPr>
            <a:r>
              <a:rPr lang="en-US" dirty="0"/>
              <a:t>In‑home or virtual assistance (meal prep, housekeeping, IT help, companionship)</a:t>
            </a:r>
          </a:p>
          <a:p>
            <a:pPr>
              <a:lnSpc>
                <a:spcPct val="140000"/>
              </a:lnSpc>
            </a:pPr>
            <a:endParaRPr lang="en-US" dirty="0"/>
          </a:p>
          <a:p>
            <a:pPr>
              <a:lnSpc>
                <a:spcPct val="140000"/>
              </a:lnSpc>
            </a:pPr>
            <a:r>
              <a:rPr lang="en-US" dirty="0"/>
              <a:t>Continuous feedback loop to refine care</a:t>
            </a:r>
          </a:p>
        </p:txBody>
      </p:sp>
      <p:cxnSp>
        <p:nvCxnSpPr>
          <p:cNvPr id="35" name="Straight Connector 34">
            <a:extLst>
              <a:ext uri="{FF2B5EF4-FFF2-40B4-BE49-F238E27FC236}">
                <a16:creationId xmlns:a16="http://schemas.microsoft.com/office/drawing/2014/main" id="{5417EA19-AF5B-4C3A-9F8F-E952FC1D3D64}"/>
              </a:ext>
            </a:extLst>
          </p:cNvPr>
          <p:cNvCxnSpPr>
            <a:stCxn id="9" idx="2"/>
            <a:endCxn id="25" idx="6"/>
          </p:cNvCxnSpPr>
          <p:nvPr/>
        </p:nvCxnSpPr>
        <p:spPr>
          <a:xfrm>
            <a:off x="5572226" y="2247004"/>
            <a:ext cx="0" cy="400209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DFABAF53-9D28-4886-BB66-514DCB026247}"/>
              </a:ext>
            </a:extLst>
          </p:cNvPr>
          <p:cNvGrpSpPr/>
          <p:nvPr/>
        </p:nvGrpSpPr>
        <p:grpSpPr>
          <a:xfrm rot="5400000">
            <a:off x="5300557" y="2247005"/>
            <a:ext cx="543338" cy="543336"/>
            <a:chOff x="1405114" y="1524143"/>
            <a:chExt cx="648000" cy="648000"/>
          </a:xfrm>
        </p:grpSpPr>
        <p:sp>
          <p:nvSpPr>
            <p:cNvPr id="9" name="Oval 8">
              <a:extLst>
                <a:ext uri="{FF2B5EF4-FFF2-40B4-BE49-F238E27FC236}">
                  <a16:creationId xmlns:a16="http://schemas.microsoft.com/office/drawing/2014/main" id="{A822DAE9-05F2-40F9-8FF9-ABCE56C86F4F}"/>
                </a:ext>
              </a:extLst>
            </p:cNvPr>
            <p:cNvSpPr/>
            <p:nvPr/>
          </p:nvSpPr>
          <p:spPr>
            <a:xfrm>
              <a:off x="1405114" y="1524143"/>
              <a:ext cx="648000" cy="648000"/>
            </a:xfrm>
            <a:prstGeom prst="ellipse">
              <a:avLst/>
            </a:prstGeom>
            <a:solidFill>
              <a:schemeClr val="bg1">
                <a:lumMod val="9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0098DA"/>
                </a:solidFill>
              </a:endParaRPr>
            </a:p>
          </p:txBody>
        </p:sp>
        <p:sp>
          <p:nvSpPr>
            <p:cNvPr id="10" name="Oval 9">
              <a:extLst>
                <a:ext uri="{FF2B5EF4-FFF2-40B4-BE49-F238E27FC236}">
                  <a16:creationId xmlns:a16="http://schemas.microsoft.com/office/drawing/2014/main" id="{91A02673-95FB-4C67-A249-F6835E3FE98E}"/>
                </a:ext>
              </a:extLst>
            </p:cNvPr>
            <p:cNvSpPr/>
            <p:nvPr/>
          </p:nvSpPr>
          <p:spPr>
            <a:xfrm>
              <a:off x="1531114" y="1651740"/>
              <a:ext cx="396000" cy="396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dirty="0">
                <a:solidFill>
                  <a:srgbClr val="0098DA"/>
                </a:solidFill>
                <a:latin typeface="+mj-lt"/>
              </a:endParaRPr>
            </a:p>
          </p:txBody>
        </p:sp>
        <p:sp>
          <p:nvSpPr>
            <p:cNvPr id="11" name="Block Arc 10">
              <a:extLst>
                <a:ext uri="{FF2B5EF4-FFF2-40B4-BE49-F238E27FC236}">
                  <a16:creationId xmlns:a16="http://schemas.microsoft.com/office/drawing/2014/main" id="{99B3B957-9587-49A7-8913-57FDD8D0E25D}"/>
                </a:ext>
              </a:extLst>
            </p:cNvPr>
            <p:cNvSpPr/>
            <p:nvPr/>
          </p:nvSpPr>
          <p:spPr>
            <a:xfrm rot="5918100">
              <a:off x="1434732" y="1553761"/>
              <a:ext cx="588764" cy="588764"/>
            </a:xfrm>
            <a:prstGeom prst="blockArc">
              <a:avLst>
                <a:gd name="adj1" fmla="val 10800000"/>
                <a:gd name="adj2" fmla="val 16085249"/>
                <a:gd name="adj3" fmla="val 10115"/>
              </a:avLst>
            </a:prstGeom>
            <a:solidFill>
              <a:srgbClr val="3057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0098DA"/>
                </a:solidFill>
              </a:endParaRPr>
            </a:p>
          </p:txBody>
        </p:sp>
      </p:grpSp>
      <p:grpSp>
        <p:nvGrpSpPr>
          <p:cNvPr id="12" name="Group 11">
            <a:extLst>
              <a:ext uri="{FF2B5EF4-FFF2-40B4-BE49-F238E27FC236}">
                <a16:creationId xmlns:a16="http://schemas.microsoft.com/office/drawing/2014/main" id="{078A59DE-5A2D-45E6-84D8-35FBD46F13CA}"/>
              </a:ext>
            </a:extLst>
          </p:cNvPr>
          <p:cNvGrpSpPr/>
          <p:nvPr/>
        </p:nvGrpSpPr>
        <p:grpSpPr>
          <a:xfrm rot="5400000">
            <a:off x="5300556" y="3014982"/>
            <a:ext cx="543340" cy="543338"/>
            <a:chOff x="1405114" y="1524143"/>
            <a:chExt cx="648000" cy="648000"/>
          </a:xfrm>
        </p:grpSpPr>
        <p:sp>
          <p:nvSpPr>
            <p:cNvPr id="13" name="Oval 12">
              <a:extLst>
                <a:ext uri="{FF2B5EF4-FFF2-40B4-BE49-F238E27FC236}">
                  <a16:creationId xmlns:a16="http://schemas.microsoft.com/office/drawing/2014/main" id="{91A52B2F-AB0C-4FEA-9C8A-C69767C0587B}"/>
                </a:ext>
              </a:extLst>
            </p:cNvPr>
            <p:cNvSpPr/>
            <p:nvPr/>
          </p:nvSpPr>
          <p:spPr>
            <a:xfrm>
              <a:off x="1405114" y="1524143"/>
              <a:ext cx="648000" cy="648000"/>
            </a:xfrm>
            <a:prstGeom prst="ellipse">
              <a:avLst/>
            </a:prstGeom>
            <a:solidFill>
              <a:schemeClr val="bg1">
                <a:lumMod val="9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0098DA"/>
                </a:solidFill>
              </a:endParaRPr>
            </a:p>
          </p:txBody>
        </p:sp>
        <p:sp>
          <p:nvSpPr>
            <p:cNvPr id="14" name="Oval 13">
              <a:extLst>
                <a:ext uri="{FF2B5EF4-FFF2-40B4-BE49-F238E27FC236}">
                  <a16:creationId xmlns:a16="http://schemas.microsoft.com/office/drawing/2014/main" id="{A3ABC2A0-BBD6-4EAF-AA10-3A722DFC3681}"/>
                </a:ext>
              </a:extLst>
            </p:cNvPr>
            <p:cNvSpPr/>
            <p:nvPr/>
          </p:nvSpPr>
          <p:spPr>
            <a:xfrm>
              <a:off x="1531114" y="1651740"/>
              <a:ext cx="396000" cy="396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dirty="0">
                <a:solidFill>
                  <a:srgbClr val="0098DA"/>
                </a:solidFill>
                <a:latin typeface="+mj-lt"/>
              </a:endParaRPr>
            </a:p>
          </p:txBody>
        </p:sp>
        <p:sp>
          <p:nvSpPr>
            <p:cNvPr id="15" name="Block Arc 14">
              <a:extLst>
                <a:ext uri="{FF2B5EF4-FFF2-40B4-BE49-F238E27FC236}">
                  <a16:creationId xmlns:a16="http://schemas.microsoft.com/office/drawing/2014/main" id="{EF0E7179-8560-4C36-9113-39B8E36B201A}"/>
                </a:ext>
              </a:extLst>
            </p:cNvPr>
            <p:cNvSpPr/>
            <p:nvPr/>
          </p:nvSpPr>
          <p:spPr>
            <a:xfrm rot="5918100">
              <a:off x="1434732" y="1553761"/>
              <a:ext cx="588764" cy="588764"/>
            </a:xfrm>
            <a:prstGeom prst="blockArc">
              <a:avLst>
                <a:gd name="adj1" fmla="val 10800000"/>
                <a:gd name="adj2" fmla="val 16085249"/>
                <a:gd name="adj3" fmla="val 10115"/>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0098DA"/>
                </a:solidFill>
              </a:endParaRPr>
            </a:p>
          </p:txBody>
        </p:sp>
      </p:grpSp>
      <p:grpSp>
        <p:nvGrpSpPr>
          <p:cNvPr id="16" name="Group 15">
            <a:extLst>
              <a:ext uri="{FF2B5EF4-FFF2-40B4-BE49-F238E27FC236}">
                <a16:creationId xmlns:a16="http://schemas.microsoft.com/office/drawing/2014/main" id="{742F0182-3CBA-468B-9ECB-E2D95C2560BB}"/>
              </a:ext>
            </a:extLst>
          </p:cNvPr>
          <p:cNvGrpSpPr/>
          <p:nvPr/>
        </p:nvGrpSpPr>
        <p:grpSpPr>
          <a:xfrm rot="5400000">
            <a:off x="5300557" y="3780413"/>
            <a:ext cx="543338" cy="543336"/>
            <a:chOff x="1405114" y="1524143"/>
            <a:chExt cx="648000" cy="648000"/>
          </a:xfrm>
        </p:grpSpPr>
        <p:sp>
          <p:nvSpPr>
            <p:cNvPr id="17" name="Oval 16">
              <a:extLst>
                <a:ext uri="{FF2B5EF4-FFF2-40B4-BE49-F238E27FC236}">
                  <a16:creationId xmlns:a16="http://schemas.microsoft.com/office/drawing/2014/main" id="{9937D0DE-59FC-48FD-85C9-082D2D3D062B}"/>
                </a:ext>
              </a:extLst>
            </p:cNvPr>
            <p:cNvSpPr/>
            <p:nvPr/>
          </p:nvSpPr>
          <p:spPr>
            <a:xfrm>
              <a:off x="1405114" y="1524143"/>
              <a:ext cx="648000" cy="648000"/>
            </a:xfrm>
            <a:prstGeom prst="ellipse">
              <a:avLst/>
            </a:prstGeom>
            <a:solidFill>
              <a:schemeClr val="bg1">
                <a:lumMod val="9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0098DA"/>
                </a:solidFill>
              </a:endParaRPr>
            </a:p>
          </p:txBody>
        </p:sp>
        <p:sp>
          <p:nvSpPr>
            <p:cNvPr id="18" name="Oval 17">
              <a:extLst>
                <a:ext uri="{FF2B5EF4-FFF2-40B4-BE49-F238E27FC236}">
                  <a16:creationId xmlns:a16="http://schemas.microsoft.com/office/drawing/2014/main" id="{69CE184D-B209-486C-B84C-7875F79E3220}"/>
                </a:ext>
              </a:extLst>
            </p:cNvPr>
            <p:cNvSpPr/>
            <p:nvPr/>
          </p:nvSpPr>
          <p:spPr>
            <a:xfrm>
              <a:off x="1531114" y="1651740"/>
              <a:ext cx="396000" cy="396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dirty="0">
                <a:solidFill>
                  <a:srgbClr val="0098DA"/>
                </a:solidFill>
                <a:latin typeface="+mj-lt"/>
              </a:endParaRPr>
            </a:p>
          </p:txBody>
        </p:sp>
        <p:sp>
          <p:nvSpPr>
            <p:cNvPr id="19" name="Block Arc 18">
              <a:extLst>
                <a:ext uri="{FF2B5EF4-FFF2-40B4-BE49-F238E27FC236}">
                  <a16:creationId xmlns:a16="http://schemas.microsoft.com/office/drawing/2014/main" id="{633B49B6-DB2A-4F7E-9AAF-CB71ED47A459}"/>
                </a:ext>
              </a:extLst>
            </p:cNvPr>
            <p:cNvSpPr/>
            <p:nvPr/>
          </p:nvSpPr>
          <p:spPr>
            <a:xfrm rot="5918100">
              <a:off x="1434732" y="1553761"/>
              <a:ext cx="588764" cy="588764"/>
            </a:xfrm>
            <a:prstGeom prst="blockArc">
              <a:avLst>
                <a:gd name="adj1" fmla="val 10800000"/>
                <a:gd name="adj2" fmla="val 16085249"/>
                <a:gd name="adj3" fmla="val 10115"/>
              </a:avLst>
            </a:prstGeom>
            <a:solidFill>
              <a:srgbClr val="3057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0098DA"/>
                </a:solidFill>
              </a:endParaRPr>
            </a:p>
          </p:txBody>
        </p:sp>
      </p:grpSp>
      <p:grpSp>
        <p:nvGrpSpPr>
          <p:cNvPr id="20" name="Group 19">
            <a:extLst>
              <a:ext uri="{FF2B5EF4-FFF2-40B4-BE49-F238E27FC236}">
                <a16:creationId xmlns:a16="http://schemas.microsoft.com/office/drawing/2014/main" id="{37FF35A6-DE05-4F95-BD79-2831EFC9C8D4}"/>
              </a:ext>
            </a:extLst>
          </p:cNvPr>
          <p:cNvGrpSpPr/>
          <p:nvPr/>
        </p:nvGrpSpPr>
        <p:grpSpPr>
          <a:xfrm rot="5400000">
            <a:off x="5300557" y="4726024"/>
            <a:ext cx="543338" cy="543336"/>
            <a:chOff x="1405114" y="1524143"/>
            <a:chExt cx="648000" cy="648000"/>
          </a:xfrm>
        </p:grpSpPr>
        <p:sp>
          <p:nvSpPr>
            <p:cNvPr id="21" name="Oval 20">
              <a:extLst>
                <a:ext uri="{FF2B5EF4-FFF2-40B4-BE49-F238E27FC236}">
                  <a16:creationId xmlns:a16="http://schemas.microsoft.com/office/drawing/2014/main" id="{54AC7F09-638C-4114-BB73-C2A5F81765B9}"/>
                </a:ext>
              </a:extLst>
            </p:cNvPr>
            <p:cNvSpPr/>
            <p:nvPr/>
          </p:nvSpPr>
          <p:spPr>
            <a:xfrm>
              <a:off x="1405114" y="1524143"/>
              <a:ext cx="648000" cy="648000"/>
            </a:xfrm>
            <a:prstGeom prst="ellipse">
              <a:avLst/>
            </a:prstGeom>
            <a:solidFill>
              <a:schemeClr val="bg1">
                <a:lumMod val="9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0098DA"/>
                </a:solidFill>
              </a:endParaRPr>
            </a:p>
          </p:txBody>
        </p:sp>
        <p:sp>
          <p:nvSpPr>
            <p:cNvPr id="22" name="Oval 21">
              <a:extLst>
                <a:ext uri="{FF2B5EF4-FFF2-40B4-BE49-F238E27FC236}">
                  <a16:creationId xmlns:a16="http://schemas.microsoft.com/office/drawing/2014/main" id="{182125EF-A9F5-41ED-A369-EACD743C6160}"/>
                </a:ext>
              </a:extLst>
            </p:cNvPr>
            <p:cNvSpPr/>
            <p:nvPr/>
          </p:nvSpPr>
          <p:spPr>
            <a:xfrm>
              <a:off x="1531114" y="1651740"/>
              <a:ext cx="396000" cy="396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dirty="0">
                <a:solidFill>
                  <a:srgbClr val="0098DA"/>
                </a:solidFill>
                <a:latin typeface="+mj-lt"/>
              </a:endParaRPr>
            </a:p>
          </p:txBody>
        </p:sp>
        <p:sp>
          <p:nvSpPr>
            <p:cNvPr id="23" name="Block Arc 22">
              <a:extLst>
                <a:ext uri="{FF2B5EF4-FFF2-40B4-BE49-F238E27FC236}">
                  <a16:creationId xmlns:a16="http://schemas.microsoft.com/office/drawing/2014/main" id="{863BD903-F2E1-4EF5-8B49-363967E140E6}"/>
                </a:ext>
              </a:extLst>
            </p:cNvPr>
            <p:cNvSpPr/>
            <p:nvPr/>
          </p:nvSpPr>
          <p:spPr>
            <a:xfrm rot="5918100">
              <a:off x="1434732" y="1553761"/>
              <a:ext cx="588764" cy="588764"/>
            </a:xfrm>
            <a:prstGeom prst="blockArc">
              <a:avLst>
                <a:gd name="adj1" fmla="val 10800000"/>
                <a:gd name="adj2" fmla="val 16085249"/>
                <a:gd name="adj3" fmla="val 10115"/>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0098DA"/>
                </a:solidFill>
              </a:endParaRPr>
            </a:p>
          </p:txBody>
        </p:sp>
      </p:grpSp>
      <p:grpSp>
        <p:nvGrpSpPr>
          <p:cNvPr id="24" name="Group 23">
            <a:extLst>
              <a:ext uri="{FF2B5EF4-FFF2-40B4-BE49-F238E27FC236}">
                <a16:creationId xmlns:a16="http://schemas.microsoft.com/office/drawing/2014/main" id="{C02BF1C1-31B1-47E9-8BE5-65F0093EED01}"/>
              </a:ext>
            </a:extLst>
          </p:cNvPr>
          <p:cNvGrpSpPr/>
          <p:nvPr/>
        </p:nvGrpSpPr>
        <p:grpSpPr>
          <a:xfrm rot="5400000">
            <a:off x="5300557" y="5705757"/>
            <a:ext cx="543338" cy="543336"/>
            <a:chOff x="1405114" y="1524143"/>
            <a:chExt cx="648000" cy="648000"/>
          </a:xfrm>
        </p:grpSpPr>
        <p:sp>
          <p:nvSpPr>
            <p:cNvPr id="25" name="Oval 24">
              <a:extLst>
                <a:ext uri="{FF2B5EF4-FFF2-40B4-BE49-F238E27FC236}">
                  <a16:creationId xmlns:a16="http://schemas.microsoft.com/office/drawing/2014/main" id="{2132FE90-879C-4ED6-8687-FB32CB29E876}"/>
                </a:ext>
              </a:extLst>
            </p:cNvPr>
            <p:cNvSpPr/>
            <p:nvPr/>
          </p:nvSpPr>
          <p:spPr>
            <a:xfrm>
              <a:off x="1405114" y="1524143"/>
              <a:ext cx="648000" cy="648000"/>
            </a:xfrm>
            <a:prstGeom prst="ellipse">
              <a:avLst/>
            </a:prstGeom>
            <a:solidFill>
              <a:schemeClr val="bg1">
                <a:lumMod val="9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0098DA"/>
                </a:solidFill>
              </a:endParaRPr>
            </a:p>
          </p:txBody>
        </p:sp>
        <p:sp>
          <p:nvSpPr>
            <p:cNvPr id="26" name="Oval 25">
              <a:extLst>
                <a:ext uri="{FF2B5EF4-FFF2-40B4-BE49-F238E27FC236}">
                  <a16:creationId xmlns:a16="http://schemas.microsoft.com/office/drawing/2014/main" id="{A2E0FB57-0AD3-4EDD-9D92-4A715786FF76}"/>
                </a:ext>
              </a:extLst>
            </p:cNvPr>
            <p:cNvSpPr/>
            <p:nvPr/>
          </p:nvSpPr>
          <p:spPr>
            <a:xfrm>
              <a:off x="1531114" y="1651740"/>
              <a:ext cx="396000" cy="396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dirty="0">
                <a:solidFill>
                  <a:srgbClr val="0098DA"/>
                </a:solidFill>
                <a:latin typeface="+mj-lt"/>
              </a:endParaRPr>
            </a:p>
          </p:txBody>
        </p:sp>
        <p:sp>
          <p:nvSpPr>
            <p:cNvPr id="27" name="Block Arc 26">
              <a:extLst>
                <a:ext uri="{FF2B5EF4-FFF2-40B4-BE49-F238E27FC236}">
                  <a16:creationId xmlns:a16="http://schemas.microsoft.com/office/drawing/2014/main" id="{1E09B77C-74E3-4615-ABA8-E2F10A8BE3CA}"/>
                </a:ext>
              </a:extLst>
            </p:cNvPr>
            <p:cNvSpPr/>
            <p:nvPr/>
          </p:nvSpPr>
          <p:spPr>
            <a:xfrm rot="5918100">
              <a:off x="1434732" y="1553761"/>
              <a:ext cx="588764" cy="588764"/>
            </a:xfrm>
            <a:prstGeom prst="blockArc">
              <a:avLst>
                <a:gd name="adj1" fmla="val 10800000"/>
                <a:gd name="adj2" fmla="val 16085249"/>
                <a:gd name="adj3" fmla="val 10115"/>
              </a:avLst>
            </a:prstGeom>
            <a:solidFill>
              <a:srgbClr val="3057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rgbClr val="0098DA"/>
                </a:solidFill>
              </a:endParaRPr>
            </a:p>
          </p:txBody>
        </p:sp>
      </p:grpSp>
      <p:pic>
        <p:nvPicPr>
          <p:cNvPr id="43" name="Picture 42">
            <a:extLst>
              <a:ext uri="{FF2B5EF4-FFF2-40B4-BE49-F238E27FC236}">
                <a16:creationId xmlns:a16="http://schemas.microsoft.com/office/drawing/2014/main" id="{C631F1F1-36AA-4C5B-8922-CE905A6B77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89930" y="2436377"/>
            <a:ext cx="164592" cy="164592"/>
          </a:xfrm>
          <a:prstGeom prst="rect">
            <a:avLst/>
          </a:prstGeom>
        </p:spPr>
      </p:pic>
      <p:pic>
        <p:nvPicPr>
          <p:cNvPr id="45" name="Picture 44">
            <a:extLst>
              <a:ext uri="{FF2B5EF4-FFF2-40B4-BE49-F238E27FC236}">
                <a16:creationId xmlns:a16="http://schemas.microsoft.com/office/drawing/2014/main" id="{B4102C2C-F02E-4FEB-B3F0-61F27C58860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89930" y="3204355"/>
            <a:ext cx="164592" cy="164592"/>
          </a:xfrm>
          <a:prstGeom prst="rect">
            <a:avLst/>
          </a:prstGeom>
        </p:spPr>
      </p:pic>
      <p:pic>
        <p:nvPicPr>
          <p:cNvPr id="47" name="Picture 46">
            <a:extLst>
              <a:ext uri="{FF2B5EF4-FFF2-40B4-BE49-F238E27FC236}">
                <a16:creationId xmlns:a16="http://schemas.microsoft.com/office/drawing/2014/main" id="{4C6A9A4D-4AF2-4920-A6C0-E1BCACB9891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89930" y="3969785"/>
            <a:ext cx="164592" cy="164592"/>
          </a:xfrm>
          <a:prstGeom prst="rect">
            <a:avLst/>
          </a:prstGeom>
        </p:spPr>
      </p:pic>
      <p:pic>
        <p:nvPicPr>
          <p:cNvPr id="49" name="Picture 48">
            <a:extLst>
              <a:ext uri="{FF2B5EF4-FFF2-40B4-BE49-F238E27FC236}">
                <a16:creationId xmlns:a16="http://schemas.microsoft.com/office/drawing/2014/main" id="{7A4256B3-9D2E-453B-A373-F3ACEEC3FF5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89930" y="5895129"/>
            <a:ext cx="164592" cy="164592"/>
          </a:xfrm>
          <a:prstGeom prst="rect">
            <a:avLst/>
          </a:prstGeom>
        </p:spPr>
      </p:pic>
      <p:pic>
        <p:nvPicPr>
          <p:cNvPr id="51" name="Picture 50">
            <a:extLst>
              <a:ext uri="{FF2B5EF4-FFF2-40B4-BE49-F238E27FC236}">
                <a16:creationId xmlns:a16="http://schemas.microsoft.com/office/drawing/2014/main" id="{9142194D-EC78-4C2A-B30E-A4E24FD555C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489930" y="4915396"/>
            <a:ext cx="164592" cy="164592"/>
          </a:xfrm>
          <a:prstGeom prst="rect">
            <a:avLst/>
          </a:prstGeom>
        </p:spPr>
      </p:pic>
      <p:grpSp>
        <p:nvGrpSpPr>
          <p:cNvPr id="79" name="Group 78">
            <a:extLst>
              <a:ext uri="{FF2B5EF4-FFF2-40B4-BE49-F238E27FC236}">
                <a16:creationId xmlns:a16="http://schemas.microsoft.com/office/drawing/2014/main" id="{FBC62547-74EA-4803-98A0-1A311D921D67}"/>
              </a:ext>
            </a:extLst>
          </p:cNvPr>
          <p:cNvGrpSpPr/>
          <p:nvPr/>
        </p:nvGrpSpPr>
        <p:grpSpPr>
          <a:xfrm>
            <a:off x="0" y="6577588"/>
            <a:ext cx="12195048" cy="280412"/>
            <a:chOff x="0" y="6577588"/>
            <a:chExt cx="12195048" cy="280412"/>
          </a:xfrm>
          <a:gradFill>
            <a:gsLst>
              <a:gs pos="7000">
                <a:srgbClr val="000000"/>
              </a:gs>
              <a:gs pos="97000">
                <a:srgbClr val="30574E"/>
              </a:gs>
            </a:gsLst>
            <a:lin ang="0" scaled="1"/>
          </a:gradFill>
        </p:grpSpPr>
        <p:sp>
          <p:nvSpPr>
            <p:cNvPr id="80" name="Rectangle 79">
              <a:extLst>
                <a:ext uri="{FF2B5EF4-FFF2-40B4-BE49-F238E27FC236}">
                  <a16:creationId xmlns:a16="http://schemas.microsoft.com/office/drawing/2014/main" id="{B9AB3C9E-D3B3-43C0-8D4D-663EE2CDDFF0}"/>
                </a:ext>
              </a:extLst>
            </p:cNvPr>
            <p:cNvSpPr/>
            <p:nvPr userDrawn="1"/>
          </p:nvSpPr>
          <p:spPr>
            <a:xfrm>
              <a:off x="6096000" y="6775704"/>
              <a:ext cx="6099048" cy="8229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1" name="Group 80">
              <a:extLst>
                <a:ext uri="{FF2B5EF4-FFF2-40B4-BE49-F238E27FC236}">
                  <a16:creationId xmlns:a16="http://schemas.microsoft.com/office/drawing/2014/main" id="{1C4DB56E-FD79-4258-9461-AFCAF92C3110}"/>
                </a:ext>
              </a:extLst>
            </p:cNvPr>
            <p:cNvGrpSpPr/>
            <p:nvPr userDrawn="1"/>
          </p:nvGrpSpPr>
          <p:grpSpPr>
            <a:xfrm>
              <a:off x="0" y="6577588"/>
              <a:ext cx="6338083" cy="280412"/>
              <a:chOff x="0" y="6577588"/>
              <a:chExt cx="6338083" cy="280412"/>
            </a:xfrm>
            <a:grpFill/>
          </p:grpSpPr>
          <p:sp>
            <p:nvSpPr>
              <p:cNvPr id="82" name="Rectangle 81">
                <a:extLst>
                  <a:ext uri="{FF2B5EF4-FFF2-40B4-BE49-F238E27FC236}">
                    <a16:creationId xmlns:a16="http://schemas.microsoft.com/office/drawing/2014/main" id="{AA9B25BD-8F3A-430A-8E28-99D8D075AD5A}"/>
                  </a:ext>
                </a:extLst>
              </p:cNvPr>
              <p:cNvSpPr/>
              <p:nvPr userDrawn="1"/>
            </p:nvSpPr>
            <p:spPr>
              <a:xfrm>
                <a:off x="0" y="6775704"/>
                <a:ext cx="6099048" cy="8229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Google Shape;24;p54">
                <a:extLst>
                  <a:ext uri="{FF2B5EF4-FFF2-40B4-BE49-F238E27FC236}">
                    <a16:creationId xmlns:a16="http://schemas.microsoft.com/office/drawing/2014/main" id="{29D443C1-8BE0-4D6C-B856-476C2DD606F4}"/>
                  </a:ext>
                </a:extLst>
              </p:cNvPr>
              <p:cNvSpPr/>
              <p:nvPr userDrawn="1"/>
            </p:nvSpPr>
            <p:spPr>
              <a:xfrm>
                <a:off x="5853918" y="6577588"/>
                <a:ext cx="484165" cy="268981"/>
              </a:xfrm>
              <a:custGeom>
                <a:avLst/>
                <a:gdLst/>
                <a:ahLst/>
                <a:cxnLst/>
                <a:rect l="l" t="t" r="r" b="b"/>
                <a:pathLst>
                  <a:path w="365760" h="203200" extrusionOk="0">
                    <a:moveTo>
                      <a:pt x="182880" y="0"/>
                    </a:moveTo>
                    <a:cubicBezTo>
                      <a:pt x="283882" y="0"/>
                      <a:pt x="365760" y="81878"/>
                      <a:pt x="365760" y="182880"/>
                    </a:cubicBezTo>
                    <a:lnTo>
                      <a:pt x="361658" y="203200"/>
                    </a:lnTo>
                    <a:lnTo>
                      <a:pt x="4103" y="203200"/>
                    </a:lnTo>
                    <a:lnTo>
                      <a:pt x="0" y="182880"/>
                    </a:lnTo>
                    <a:cubicBezTo>
                      <a:pt x="0" y="81878"/>
                      <a:pt x="81878" y="0"/>
                      <a:pt x="182880" y="0"/>
                    </a:cubicBezTo>
                    <a:close/>
                  </a:path>
                </a:pathLst>
              </a:custGeom>
              <a:gr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Arial"/>
                  <a:ea typeface="Arial"/>
                  <a:cs typeface="Arial"/>
                  <a:sym typeface="Arial"/>
                </a:endParaRPr>
              </a:p>
            </p:txBody>
          </p:sp>
        </p:grpSp>
      </p:grpSp>
      <p:sp>
        <p:nvSpPr>
          <p:cNvPr id="84" name="Slide Number Placeholder 5">
            <a:extLst>
              <a:ext uri="{FF2B5EF4-FFF2-40B4-BE49-F238E27FC236}">
                <a16:creationId xmlns:a16="http://schemas.microsoft.com/office/drawing/2014/main" id="{0272E27B-7D1F-4B20-8DE1-5FB5352E7C33}"/>
              </a:ext>
            </a:extLst>
          </p:cNvPr>
          <p:cNvSpPr txBox="1">
            <a:spLocks/>
          </p:cNvSpPr>
          <p:nvPr/>
        </p:nvSpPr>
        <p:spPr>
          <a:xfrm>
            <a:off x="5699948" y="6529516"/>
            <a:ext cx="792104" cy="365125"/>
          </a:xfrm>
          <a:prstGeom prst="rect">
            <a:avLst/>
          </a:prstGeom>
        </p:spPr>
        <p:txBody>
          <a:bodyPr vert="horz" lIns="91440" tIns="45720" rIns="91440" bIns="45720" rtlCol="0" anchor="ctr"/>
          <a:lstStyle>
            <a:defPPr>
              <a:defRPr lang="en-US"/>
            </a:defPPr>
            <a:lvl1pPr marL="0" algn="ctr" defTabSz="914400" rtl="0" eaLnBrk="1" latinLnBrk="0" hangingPunct="1">
              <a:defRPr sz="1100" b="1"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28868B4-BCB4-40C5-8F5B-96F1F985AC30}" type="slidenum">
              <a:rPr lang="en-US" smtClean="0">
                <a:latin typeface="+mn-lt"/>
              </a:rPr>
              <a:pPr/>
              <a:t>8</a:t>
            </a:fld>
            <a:endParaRPr lang="en-US" dirty="0">
              <a:latin typeface="+mn-lt"/>
            </a:endParaRPr>
          </a:p>
        </p:txBody>
      </p:sp>
    </p:spTree>
    <p:extLst>
      <p:ext uri="{BB962C8B-B14F-4D97-AF65-F5344CB8AC3E}">
        <p14:creationId xmlns:p14="http://schemas.microsoft.com/office/powerpoint/2010/main" val="4721358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4F6898E-61C9-4505-99D2-95C0F2BB623C}"/>
              </a:ext>
            </a:extLst>
          </p:cNvPr>
          <p:cNvSpPr>
            <a:spLocks noGrp="1"/>
          </p:cNvSpPr>
          <p:nvPr>
            <p:ph type="body" sz="quarter" idx="10"/>
          </p:nvPr>
        </p:nvSpPr>
        <p:spPr/>
        <p:txBody>
          <a:bodyPr/>
          <a:lstStyle/>
          <a:p>
            <a:r>
              <a:rPr lang="en-US"/>
              <a:t>How It Works</a:t>
            </a:r>
          </a:p>
        </p:txBody>
      </p:sp>
      <p:sp>
        <p:nvSpPr>
          <p:cNvPr id="28" name="TextBox 27">
            <a:extLst>
              <a:ext uri="{FF2B5EF4-FFF2-40B4-BE49-F238E27FC236}">
                <a16:creationId xmlns:a16="http://schemas.microsoft.com/office/drawing/2014/main" id="{D59844F3-516E-4E2C-B498-233BF1A09BFC}"/>
              </a:ext>
            </a:extLst>
          </p:cNvPr>
          <p:cNvSpPr txBox="1"/>
          <p:nvPr/>
        </p:nvSpPr>
        <p:spPr>
          <a:xfrm>
            <a:off x="189571" y="2366771"/>
            <a:ext cx="2889547" cy="803810"/>
          </a:xfrm>
          <a:prstGeom prst="rect">
            <a:avLst/>
          </a:prstGeom>
          <a:noFill/>
        </p:spPr>
        <p:txBody>
          <a:bodyPr wrap="square" anchor="ctr" anchorCtr="0">
            <a:spAutoFit/>
          </a:bodyPr>
          <a:lstStyle/>
          <a:p>
            <a:pPr algn="r">
              <a:lnSpc>
                <a:spcPct val="135000"/>
              </a:lnSpc>
            </a:pPr>
            <a:r>
              <a:rPr lang="en-US" dirty="0"/>
              <a:t>Referral or self‑sign‑up via web/app</a:t>
            </a:r>
          </a:p>
        </p:txBody>
      </p:sp>
      <p:sp>
        <p:nvSpPr>
          <p:cNvPr id="29" name="TextBox 28">
            <a:extLst>
              <a:ext uri="{FF2B5EF4-FFF2-40B4-BE49-F238E27FC236}">
                <a16:creationId xmlns:a16="http://schemas.microsoft.com/office/drawing/2014/main" id="{66765E98-C951-4B9C-B4C6-6B4D31013451}"/>
              </a:ext>
            </a:extLst>
          </p:cNvPr>
          <p:cNvSpPr txBox="1"/>
          <p:nvPr/>
        </p:nvSpPr>
        <p:spPr>
          <a:xfrm>
            <a:off x="9114453" y="2353693"/>
            <a:ext cx="2740293" cy="803810"/>
          </a:xfrm>
          <a:prstGeom prst="rect">
            <a:avLst/>
          </a:prstGeom>
          <a:noFill/>
        </p:spPr>
        <p:txBody>
          <a:bodyPr wrap="square" anchor="ctr" anchorCtr="0">
            <a:spAutoFit/>
          </a:bodyPr>
          <a:lstStyle/>
          <a:p>
            <a:pPr>
              <a:lnSpc>
                <a:spcPct val="135000"/>
              </a:lnSpc>
            </a:pPr>
            <a:r>
              <a:rPr lang="en-US" dirty="0"/>
              <a:t>Continuous feedback loop to refine care</a:t>
            </a:r>
          </a:p>
        </p:txBody>
      </p:sp>
      <p:sp>
        <p:nvSpPr>
          <p:cNvPr id="30" name="TextBox 29">
            <a:extLst>
              <a:ext uri="{FF2B5EF4-FFF2-40B4-BE49-F238E27FC236}">
                <a16:creationId xmlns:a16="http://schemas.microsoft.com/office/drawing/2014/main" id="{E5D188DC-EECC-4B50-965D-D8B2D0411B09}"/>
              </a:ext>
            </a:extLst>
          </p:cNvPr>
          <p:cNvSpPr txBox="1"/>
          <p:nvPr/>
        </p:nvSpPr>
        <p:spPr>
          <a:xfrm>
            <a:off x="1074234" y="4624103"/>
            <a:ext cx="3135642" cy="803810"/>
          </a:xfrm>
          <a:prstGeom prst="rect">
            <a:avLst/>
          </a:prstGeom>
          <a:noFill/>
        </p:spPr>
        <p:txBody>
          <a:bodyPr wrap="square" anchor="ctr" anchorCtr="0">
            <a:spAutoFit/>
          </a:bodyPr>
          <a:lstStyle/>
          <a:p>
            <a:pPr algn="r">
              <a:lnSpc>
                <a:spcPct val="135000"/>
              </a:lnSpc>
            </a:pPr>
            <a:r>
              <a:rPr lang="en-US" dirty="0"/>
              <a:t>Free needs assessment &amp; tailored support plan</a:t>
            </a:r>
          </a:p>
        </p:txBody>
      </p:sp>
      <p:sp>
        <p:nvSpPr>
          <p:cNvPr id="31" name="TextBox 30">
            <a:extLst>
              <a:ext uri="{FF2B5EF4-FFF2-40B4-BE49-F238E27FC236}">
                <a16:creationId xmlns:a16="http://schemas.microsoft.com/office/drawing/2014/main" id="{25A13614-4165-49EF-B245-A7EECCC10D47}"/>
              </a:ext>
            </a:extLst>
          </p:cNvPr>
          <p:cNvSpPr txBox="1"/>
          <p:nvPr/>
        </p:nvSpPr>
        <p:spPr>
          <a:xfrm>
            <a:off x="5204927" y="5137202"/>
            <a:ext cx="3701354" cy="1177758"/>
          </a:xfrm>
          <a:prstGeom prst="rect">
            <a:avLst/>
          </a:prstGeom>
          <a:noFill/>
        </p:spPr>
        <p:txBody>
          <a:bodyPr wrap="square">
            <a:spAutoFit/>
          </a:bodyPr>
          <a:lstStyle/>
          <a:p>
            <a:pPr algn="ctr">
              <a:lnSpc>
                <a:spcPct val="135000"/>
              </a:lnSpc>
            </a:pPr>
            <a:r>
              <a:rPr lang="en-US" dirty="0"/>
              <a:t>In‑home or virtual assistance (meal prep, housekeeping, IT help, companionship)</a:t>
            </a:r>
          </a:p>
        </p:txBody>
      </p:sp>
      <p:sp>
        <p:nvSpPr>
          <p:cNvPr id="33" name="TextBox 32">
            <a:extLst>
              <a:ext uri="{FF2B5EF4-FFF2-40B4-BE49-F238E27FC236}">
                <a16:creationId xmlns:a16="http://schemas.microsoft.com/office/drawing/2014/main" id="{DE246039-F063-4A05-AC66-04980361E0AA}"/>
              </a:ext>
            </a:extLst>
          </p:cNvPr>
          <p:cNvSpPr txBox="1"/>
          <p:nvPr/>
        </p:nvSpPr>
        <p:spPr>
          <a:xfrm>
            <a:off x="6636931" y="868808"/>
            <a:ext cx="3534510" cy="803810"/>
          </a:xfrm>
          <a:prstGeom prst="rect">
            <a:avLst/>
          </a:prstGeom>
          <a:noFill/>
        </p:spPr>
        <p:txBody>
          <a:bodyPr wrap="square" anchor="ctr" anchorCtr="0">
            <a:spAutoFit/>
          </a:bodyPr>
          <a:lstStyle/>
          <a:p>
            <a:pPr>
              <a:lnSpc>
                <a:spcPct val="135000"/>
              </a:lnSpc>
            </a:pPr>
            <a:r>
              <a:rPr lang="en-US" dirty="0"/>
              <a:t>AI‑assisted matching with trained volunteers</a:t>
            </a:r>
          </a:p>
        </p:txBody>
      </p:sp>
      <p:sp>
        <p:nvSpPr>
          <p:cNvPr id="34" name="Arc 33">
            <a:extLst>
              <a:ext uri="{FF2B5EF4-FFF2-40B4-BE49-F238E27FC236}">
                <a16:creationId xmlns:a16="http://schemas.microsoft.com/office/drawing/2014/main" id="{B2696717-50EC-4223-9174-0B5558CFC44A}"/>
              </a:ext>
            </a:extLst>
          </p:cNvPr>
          <p:cNvSpPr/>
          <p:nvPr/>
        </p:nvSpPr>
        <p:spPr>
          <a:xfrm>
            <a:off x="5418786" y="2109876"/>
            <a:ext cx="1388970" cy="1388972"/>
          </a:xfrm>
          <a:prstGeom prst="arc">
            <a:avLst>
              <a:gd name="adj1" fmla="val 7914138"/>
              <a:gd name="adj2" fmla="val 2868450"/>
            </a:avLst>
          </a:prstGeom>
          <a:ln w="95250">
            <a:solidFill>
              <a:srgbClr val="30574E"/>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400" b="1">
              <a:latin typeface="+mj-lt"/>
            </a:endParaRPr>
          </a:p>
        </p:txBody>
      </p:sp>
      <p:sp>
        <p:nvSpPr>
          <p:cNvPr id="36" name="Arc 35">
            <a:extLst>
              <a:ext uri="{FF2B5EF4-FFF2-40B4-BE49-F238E27FC236}">
                <a16:creationId xmlns:a16="http://schemas.microsoft.com/office/drawing/2014/main" id="{504A91D4-BF43-4EA4-AD46-7DE17248C392}"/>
              </a:ext>
            </a:extLst>
          </p:cNvPr>
          <p:cNvSpPr/>
          <p:nvPr/>
        </p:nvSpPr>
        <p:spPr>
          <a:xfrm rot="10800000">
            <a:off x="6361122" y="3133519"/>
            <a:ext cx="1388970" cy="1388972"/>
          </a:xfrm>
          <a:prstGeom prst="arc">
            <a:avLst>
              <a:gd name="adj1" fmla="val 7914138"/>
              <a:gd name="adj2" fmla="val 2868450"/>
            </a:avLst>
          </a:prstGeom>
          <a:ln w="95250">
            <a:solidFill>
              <a:srgbClr val="000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400" b="1">
              <a:latin typeface="+mj-lt"/>
            </a:endParaRPr>
          </a:p>
        </p:txBody>
      </p:sp>
      <p:sp>
        <p:nvSpPr>
          <p:cNvPr id="38" name="Arc 37">
            <a:extLst>
              <a:ext uri="{FF2B5EF4-FFF2-40B4-BE49-F238E27FC236}">
                <a16:creationId xmlns:a16="http://schemas.microsoft.com/office/drawing/2014/main" id="{963DFA23-E77C-4F84-9D6C-A1D9FEFD62E9}"/>
              </a:ext>
            </a:extLst>
          </p:cNvPr>
          <p:cNvSpPr/>
          <p:nvPr/>
        </p:nvSpPr>
        <p:spPr>
          <a:xfrm rot="10800000">
            <a:off x="4479716" y="3133519"/>
            <a:ext cx="1388970" cy="1388972"/>
          </a:xfrm>
          <a:prstGeom prst="arc">
            <a:avLst>
              <a:gd name="adj1" fmla="val 7914138"/>
              <a:gd name="adj2" fmla="val 2868450"/>
            </a:avLst>
          </a:prstGeom>
          <a:ln w="95250">
            <a:solidFill>
              <a:srgbClr val="000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400" b="1">
              <a:latin typeface="+mj-lt"/>
            </a:endParaRPr>
          </a:p>
        </p:txBody>
      </p:sp>
      <p:sp>
        <p:nvSpPr>
          <p:cNvPr id="39" name="Arc 38">
            <a:extLst>
              <a:ext uri="{FF2B5EF4-FFF2-40B4-BE49-F238E27FC236}">
                <a16:creationId xmlns:a16="http://schemas.microsoft.com/office/drawing/2014/main" id="{880B2905-1835-4D14-B2F6-5D30753279F2}"/>
              </a:ext>
            </a:extLst>
          </p:cNvPr>
          <p:cNvSpPr/>
          <p:nvPr/>
        </p:nvSpPr>
        <p:spPr>
          <a:xfrm>
            <a:off x="3538589" y="2109876"/>
            <a:ext cx="1388970" cy="1388972"/>
          </a:xfrm>
          <a:prstGeom prst="arc">
            <a:avLst>
              <a:gd name="adj1" fmla="val 7914138"/>
              <a:gd name="adj2" fmla="val 2868450"/>
            </a:avLst>
          </a:prstGeom>
          <a:ln w="95250">
            <a:solidFill>
              <a:srgbClr val="30574E"/>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400" b="1">
              <a:latin typeface="+mj-lt"/>
            </a:endParaRPr>
          </a:p>
        </p:txBody>
      </p:sp>
      <p:sp>
        <p:nvSpPr>
          <p:cNvPr id="40" name="Arc 39">
            <a:extLst>
              <a:ext uri="{FF2B5EF4-FFF2-40B4-BE49-F238E27FC236}">
                <a16:creationId xmlns:a16="http://schemas.microsoft.com/office/drawing/2014/main" id="{160890F9-3827-47C5-98EC-C9B0667EB442}"/>
              </a:ext>
            </a:extLst>
          </p:cNvPr>
          <p:cNvSpPr/>
          <p:nvPr/>
        </p:nvSpPr>
        <p:spPr>
          <a:xfrm>
            <a:off x="7298982" y="2109876"/>
            <a:ext cx="1388970" cy="1388972"/>
          </a:xfrm>
          <a:prstGeom prst="arc">
            <a:avLst>
              <a:gd name="adj1" fmla="val 7914138"/>
              <a:gd name="adj2" fmla="val 2868450"/>
            </a:avLst>
          </a:prstGeom>
          <a:ln w="95250">
            <a:solidFill>
              <a:srgbClr val="30574E"/>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400" b="1">
              <a:latin typeface="+mj-lt"/>
            </a:endParaRPr>
          </a:p>
        </p:txBody>
      </p:sp>
      <p:sp>
        <p:nvSpPr>
          <p:cNvPr id="41" name="Oval 21">
            <a:extLst>
              <a:ext uri="{FF2B5EF4-FFF2-40B4-BE49-F238E27FC236}">
                <a16:creationId xmlns:a16="http://schemas.microsoft.com/office/drawing/2014/main" id="{A5ECEBB1-1795-4755-96B7-7DA472F0D774}"/>
              </a:ext>
            </a:extLst>
          </p:cNvPr>
          <p:cNvSpPr>
            <a:spLocks noChangeArrowheads="1"/>
          </p:cNvSpPr>
          <p:nvPr/>
        </p:nvSpPr>
        <p:spPr bwMode="auto">
          <a:xfrm>
            <a:off x="4906213" y="4188993"/>
            <a:ext cx="535967" cy="535967"/>
          </a:xfrm>
          <a:prstGeom prst="ellipse">
            <a:avLst/>
          </a:prstGeom>
          <a:solidFill>
            <a:srgbClr val="000000"/>
          </a:solidFill>
          <a:ln w="19050" cap="rnd" cmpd="sng">
            <a:noFill/>
            <a:prstDash val="solid"/>
            <a:round/>
            <a:headEnd/>
            <a:tailEnd/>
          </a:ln>
        </p:spPr>
        <p:txBody>
          <a:bodyPr vert="horz" wrap="square" lIns="91440" tIns="45720" rIns="91440" bIns="45720" numCol="1" anchor="t" anchorCtr="0" compatLnSpc="1">
            <a:prstTxWarp prst="textNoShape">
              <a:avLst/>
            </a:prstTxWarp>
          </a:bodyPr>
          <a:lstStyle/>
          <a:p>
            <a:endParaRPr lang="en-US" sz="2400" b="1">
              <a:latin typeface="+mj-lt"/>
            </a:endParaRPr>
          </a:p>
        </p:txBody>
      </p:sp>
      <p:sp>
        <p:nvSpPr>
          <p:cNvPr id="42" name="Oval 6">
            <a:extLst>
              <a:ext uri="{FF2B5EF4-FFF2-40B4-BE49-F238E27FC236}">
                <a16:creationId xmlns:a16="http://schemas.microsoft.com/office/drawing/2014/main" id="{DB3F3A00-C095-47A2-862A-4138A86E6CCF}"/>
              </a:ext>
            </a:extLst>
          </p:cNvPr>
          <p:cNvSpPr>
            <a:spLocks noChangeArrowheads="1"/>
          </p:cNvSpPr>
          <p:nvPr/>
        </p:nvSpPr>
        <p:spPr bwMode="auto">
          <a:xfrm>
            <a:off x="3965089" y="1856311"/>
            <a:ext cx="535967" cy="535967"/>
          </a:xfrm>
          <a:prstGeom prst="ellipse">
            <a:avLst/>
          </a:prstGeom>
          <a:solidFill>
            <a:srgbClr val="30574E"/>
          </a:solidFill>
          <a:ln>
            <a:noFill/>
          </a:ln>
        </p:spPr>
        <p:txBody>
          <a:bodyPr vert="horz" wrap="square" lIns="91440" tIns="45720" rIns="91440" bIns="45720" numCol="1" anchor="t" anchorCtr="0" compatLnSpc="1">
            <a:prstTxWarp prst="textNoShape">
              <a:avLst/>
            </a:prstTxWarp>
          </a:bodyPr>
          <a:lstStyle/>
          <a:p>
            <a:endParaRPr lang="en-US" sz="2400" b="1">
              <a:latin typeface="+mj-lt"/>
            </a:endParaRPr>
          </a:p>
        </p:txBody>
      </p:sp>
      <p:sp>
        <p:nvSpPr>
          <p:cNvPr id="43" name="Oval 42">
            <a:extLst>
              <a:ext uri="{FF2B5EF4-FFF2-40B4-BE49-F238E27FC236}">
                <a16:creationId xmlns:a16="http://schemas.microsoft.com/office/drawing/2014/main" id="{15A23388-31E4-4777-8B85-3B64142FE2DC}"/>
              </a:ext>
            </a:extLst>
          </p:cNvPr>
          <p:cNvSpPr>
            <a:spLocks noChangeArrowheads="1"/>
          </p:cNvSpPr>
          <p:nvPr/>
        </p:nvSpPr>
        <p:spPr bwMode="auto">
          <a:xfrm>
            <a:off x="5845286" y="1856311"/>
            <a:ext cx="535967" cy="535967"/>
          </a:xfrm>
          <a:prstGeom prst="ellipse">
            <a:avLst/>
          </a:prstGeom>
          <a:solidFill>
            <a:srgbClr val="30574E"/>
          </a:solidFill>
          <a:ln w="9525">
            <a:noFill/>
            <a:round/>
            <a:headEnd/>
            <a:tailEnd/>
          </a:ln>
        </p:spPr>
        <p:txBody>
          <a:bodyPr vert="horz" wrap="square" lIns="91440" tIns="45720" rIns="91440" bIns="45720" numCol="1" anchor="t" anchorCtr="0" compatLnSpc="1">
            <a:prstTxWarp prst="textNoShape">
              <a:avLst/>
            </a:prstTxWarp>
          </a:bodyPr>
          <a:lstStyle/>
          <a:p>
            <a:endParaRPr lang="en-US" sz="2400" b="1">
              <a:latin typeface="+mj-lt"/>
            </a:endParaRPr>
          </a:p>
        </p:txBody>
      </p:sp>
      <p:sp>
        <p:nvSpPr>
          <p:cNvPr id="44" name="Oval 6">
            <a:extLst>
              <a:ext uri="{FF2B5EF4-FFF2-40B4-BE49-F238E27FC236}">
                <a16:creationId xmlns:a16="http://schemas.microsoft.com/office/drawing/2014/main" id="{9BA91C73-3E39-4DEF-B7D4-1A5D4D5E9D67}"/>
              </a:ext>
            </a:extLst>
          </p:cNvPr>
          <p:cNvSpPr>
            <a:spLocks noChangeArrowheads="1"/>
          </p:cNvSpPr>
          <p:nvPr/>
        </p:nvSpPr>
        <p:spPr bwMode="auto">
          <a:xfrm>
            <a:off x="7725483" y="1856311"/>
            <a:ext cx="535967" cy="535967"/>
          </a:xfrm>
          <a:prstGeom prst="ellipse">
            <a:avLst/>
          </a:prstGeom>
          <a:solidFill>
            <a:srgbClr val="30574E"/>
          </a:solidFill>
          <a:ln w="9525">
            <a:noFill/>
            <a:round/>
            <a:headEnd/>
            <a:tailEnd/>
          </a:ln>
        </p:spPr>
        <p:txBody>
          <a:bodyPr vert="horz" wrap="square" lIns="91440" tIns="45720" rIns="91440" bIns="45720" numCol="1" anchor="t" anchorCtr="0" compatLnSpc="1">
            <a:prstTxWarp prst="textNoShape">
              <a:avLst/>
            </a:prstTxWarp>
          </a:bodyPr>
          <a:lstStyle/>
          <a:p>
            <a:endParaRPr lang="en-US" sz="2400" b="1">
              <a:latin typeface="+mj-lt"/>
            </a:endParaRPr>
          </a:p>
        </p:txBody>
      </p:sp>
      <p:sp>
        <p:nvSpPr>
          <p:cNvPr id="45" name="Rectangle 44">
            <a:extLst>
              <a:ext uri="{FF2B5EF4-FFF2-40B4-BE49-F238E27FC236}">
                <a16:creationId xmlns:a16="http://schemas.microsoft.com/office/drawing/2014/main" id="{BDB4AAF9-35F4-46E0-BD76-13AA03CFD992}"/>
              </a:ext>
            </a:extLst>
          </p:cNvPr>
          <p:cNvSpPr/>
          <p:nvPr/>
        </p:nvSpPr>
        <p:spPr>
          <a:xfrm>
            <a:off x="3879584" y="2593856"/>
            <a:ext cx="706980" cy="421013"/>
          </a:xfrm>
          <a:prstGeom prst="rect">
            <a:avLst/>
          </a:prstGeom>
        </p:spPr>
        <p:txBody>
          <a:bodyPr wrap="square" lIns="91440" rIns="91440" bIns="45720" anchor="ctr" anchorCtr="0">
            <a:spAutoFit/>
          </a:bodyPr>
          <a:lstStyle/>
          <a:p>
            <a:pPr algn="ctr">
              <a:lnSpc>
                <a:spcPct val="89000"/>
              </a:lnSpc>
            </a:pPr>
            <a:r>
              <a:rPr lang="en-US" sz="2400" b="1" dirty="0">
                <a:solidFill>
                  <a:srgbClr val="30574E"/>
                </a:solidFill>
                <a:latin typeface="+mj-lt"/>
              </a:rPr>
              <a:t>01</a:t>
            </a:r>
          </a:p>
        </p:txBody>
      </p:sp>
      <p:sp>
        <p:nvSpPr>
          <p:cNvPr id="46" name="Rectangle 45">
            <a:extLst>
              <a:ext uri="{FF2B5EF4-FFF2-40B4-BE49-F238E27FC236}">
                <a16:creationId xmlns:a16="http://schemas.microsoft.com/office/drawing/2014/main" id="{C86E76D1-9BE7-4A44-97C6-061D324ECCE8}"/>
              </a:ext>
            </a:extLst>
          </p:cNvPr>
          <p:cNvSpPr/>
          <p:nvPr/>
        </p:nvSpPr>
        <p:spPr>
          <a:xfrm>
            <a:off x="4723724" y="3617499"/>
            <a:ext cx="900952" cy="421013"/>
          </a:xfrm>
          <a:prstGeom prst="rect">
            <a:avLst/>
          </a:prstGeom>
        </p:spPr>
        <p:txBody>
          <a:bodyPr wrap="square" lIns="91440" rIns="91440" bIns="45720" anchor="ctr" anchorCtr="0">
            <a:spAutoFit/>
          </a:bodyPr>
          <a:lstStyle/>
          <a:p>
            <a:pPr algn="ctr">
              <a:lnSpc>
                <a:spcPct val="89000"/>
              </a:lnSpc>
            </a:pPr>
            <a:r>
              <a:rPr lang="en-US" sz="2400" b="1" dirty="0">
                <a:solidFill>
                  <a:srgbClr val="000000"/>
                </a:solidFill>
                <a:latin typeface="+mj-lt"/>
              </a:rPr>
              <a:t>02</a:t>
            </a:r>
          </a:p>
        </p:txBody>
      </p:sp>
      <p:sp>
        <p:nvSpPr>
          <p:cNvPr id="47" name="Rectangle 46">
            <a:extLst>
              <a:ext uri="{FF2B5EF4-FFF2-40B4-BE49-F238E27FC236}">
                <a16:creationId xmlns:a16="http://schemas.microsoft.com/office/drawing/2014/main" id="{3CC38F8E-3AE5-4F01-9C59-5DB6D3FE5FD0}"/>
              </a:ext>
            </a:extLst>
          </p:cNvPr>
          <p:cNvSpPr/>
          <p:nvPr/>
        </p:nvSpPr>
        <p:spPr>
          <a:xfrm>
            <a:off x="6605128" y="3617499"/>
            <a:ext cx="900952" cy="421013"/>
          </a:xfrm>
          <a:prstGeom prst="rect">
            <a:avLst/>
          </a:prstGeom>
        </p:spPr>
        <p:txBody>
          <a:bodyPr wrap="square" lIns="91440" rIns="91440" bIns="45720" anchor="ctr" anchorCtr="0">
            <a:spAutoFit/>
          </a:bodyPr>
          <a:lstStyle/>
          <a:p>
            <a:pPr algn="ctr">
              <a:lnSpc>
                <a:spcPct val="89000"/>
              </a:lnSpc>
            </a:pPr>
            <a:r>
              <a:rPr lang="en-US" sz="2400" b="1" dirty="0">
                <a:solidFill>
                  <a:srgbClr val="000000"/>
                </a:solidFill>
                <a:latin typeface="+mj-lt"/>
              </a:rPr>
              <a:t>04</a:t>
            </a:r>
          </a:p>
        </p:txBody>
      </p:sp>
      <p:sp>
        <p:nvSpPr>
          <p:cNvPr id="48" name="Rectangle 47">
            <a:extLst>
              <a:ext uri="{FF2B5EF4-FFF2-40B4-BE49-F238E27FC236}">
                <a16:creationId xmlns:a16="http://schemas.microsoft.com/office/drawing/2014/main" id="{279898A4-63C8-4D64-9728-D6EFB5C499BA}"/>
              </a:ext>
            </a:extLst>
          </p:cNvPr>
          <p:cNvSpPr/>
          <p:nvPr/>
        </p:nvSpPr>
        <p:spPr>
          <a:xfrm>
            <a:off x="5759782" y="2593856"/>
            <a:ext cx="706980" cy="421013"/>
          </a:xfrm>
          <a:prstGeom prst="rect">
            <a:avLst/>
          </a:prstGeom>
        </p:spPr>
        <p:txBody>
          <a:bodyPr wrap="square" lIns="91440" rIns="91440" bIns="45720" anchor="ctr" anchorCtr="0">
            <a:spAutoFit/>
          </a:bodyPr>
          <a:lstStyle/>
          <a:p>
            <a:pPr algn="ctr">
              <a:lnSpc>
                <a:spcPct val="89000"/>
              </a:lnSpc>
            </a:pPr>
            <a:r>
              <a:rPr lang="en-US" sz="2400" b="1" dirty="0">
                <a:solidFill>
                  <a:srgbClr val="30574E"/>
                </a:solidFill>
                <a:latin typeface="+mj-lt"/>
              </a:rPr>
              <a:t>03</a:t>
            </a:r>
          </a:p>
        </p:txBody>
      </p:sp>
      <p:sp>
        <p:nvSpPr>
          <p:cNvPr id="49" name="Rectangle 48">
            <a:extLst>
              <a:ext uri="{FF2B5EF4-FFF2-40B4-BE49-F238E27FC236}">
                <a16:creationId xmlns:a16="http://schemas.microsoft.com/office/drawing/2014/main" id="{2F1DA6C2-8ACD-4733-9795-826B88464EC2}"/>
              </a:ext>
            </a:extLst>
          </p:cNvPr>
          <p:cNvSpPr/>
          <p:nvPr/>
        </p:nvSpPr>
        <p:spPr>
          <a:xfrm>
            <a:off x="7639977" y="2593856"/>
            <a:ext cx="706980" cy="421013"/>
          </a:xfrm>
          <a:prstGeom prst="rect">
            <a:avLst/>
          </a:prstGeom>
        </p:spPr>
        <p:txBody>
          <a:bodyPr wrap="square" lIns="91440" rIns="91440" bIns="45720" anchor="ctr" anchorCtr="0">
            <a:spAutoFit/>
          </a:bodyPr>
          <a:lstStyle/>
          <a:p>
            <a:pPr algn="ctr">
              <a:lnSpc>
                <a:spcPct val="89000"/>
              </a:lnSpc>
            </a:pPr>
            <a:r>
              <a:rPr lang="en-US" sz="2400" b="1" dirty="0">
                <a:solidFill>
                  <a:srgbClr val="30574E"/>
                </a:solidFill>
                <a:latin typeface="+mj-lt"/>
              </a:rPr>
              <a:t>05</a:t>
            </a:r>
          </a:p>
        </p:txBody>
      </p:sp>
      <p:sp>
        <p:nvSpPr>
          <p:cNvPr id="50" name="Oval 6">
            <a:extLst>
              <a:ext uri="{FF2B5EF4-FFF2-40B4-BE49-F238E27FC236}">
                <a16:creationId xmlns:a16="http://schemas.microsoft.com/office/drawing/2014/main" id="{D3E5C8FB-8A7C-48F4-9718-481121D3CCE9}"/>
              </a:ext>
            </a:extLst>
          </p:cNvPr>
          <p:cNvSpPr>
            <a:spLocks noChangeArrowheads="1"/>
          </p:cNvSpPr>
          <p:nvPr/>
        </p:nvSpPr>
        <p:spPr bwMode="auto">
          <a:xfrm>
            <a:off x="6787621" y="4188993"/>
            <a:ext cx="535967" cy="535967"/>
          </a:xfrm>
          <a:prstGeom prst="ellipse">
            <a:avLst/>
          </a:pr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sz="2400" b="1">
              <a:latin typeface="+mj-lt"/>
            </a:endParaRPr>
          </a:p>
        </p:txBody>
      </p:sp>
      <p:cxnSp>
        <p:nvCxnSpPr>
          <p:cNvPr id="51" name="Straight Connector 50">
            <a:extLst>
              <a:ext uri="{FF2B5EF4-FFF2-40B4-BE49-F238E27FC236}">
                <a16:creationId xmlns:a16="http://schemas.microsoft.com/office/drawing/2014/main" id="{B131203D-76C1-4968-B41C-311411D5D590}"/>
              </a:ext>
            </a:extLst>
          </p:cNvPr>
          <p:cNvCxnSpPr/>
          <p:nvPr/>
        </p:nvCxnSpPr>
        <p:spPr>
          <a:xfrm flipH="1">
            <a:off x="3227978" y="2753729"/>
            <a:ext cx="267984" cy="1"/>
          </a:xfrm>
          <a:prstGeom prst="line">
            <a:avLst/>
          </a:prstGeom>
          <a:ln w="12700" cmpd="sng">
            <a:solidFill>
              <a:srgbClr val="30574E"/>
            </a:solidFill>
            <a:headEnd type="none"/>
            <a:tailEnd type="oval" w="lg" len="lg"/>
          </a:ln>
          <a:effectLst/>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EA457B81-C861-48A5-AD3F-1FB815A4E1BD}"/>
              </a:ext>
            </a:extLst>
          </p:cNvPr>
          <p:cNvCxnSpPr/>
          <p:nvPr/>
        </p:nvCxnSpPr>
        <p:spPr>
          <a:xfrm>
            <a:off x="8719295" y="2753729"/>
            <a:ext cx="267984" cy="1"/>
          </a:xfrm>
          <a:prstGeom prst="line">
            <a:avLst/>
          </a:prstGeom>
          <a:ln w="12700" cmpd="sng">
            <a:solidFill>
              <a:srgbClr val="30574E"/>
            </a:solidFill>
            <a:headEnd type="none"/>
            <a:tailEnd type="oval" w="lg" len="lg"/>
          </a:ln>
          <a:effectLst/>
        </p:spPr>
        <p:style>
          <a:lnRef idx="2">
            <a:schemeClr val="accent1"/>
          </a:lnRef>
          <a:fillRef idx="0">
            <a:schemeClr val="accent1"/>
          </a:fillRef>
          <a:effectRef idx="1">
            <a:schemeClr val="accent1"/>
          </a:effectRef>
          <a:fontRef idx="minor">
            <a:schemeClr val="tx1"/>
          </a:fontRef>
        </p:style>
      </p:cxnSp>
      <p:sp>
        <p:nvSpPr>
          <p:cNvPr id="53" name="Freeform 18">
            <a:extLst>
              <a:ext uri="{FF2B5EF4-FFF2-40B4-BE49-F238E27FC236}">
                <a16:creationId xmlns:a16="http://schemas.microsoft.com/office/drawing/2014/main" id="{D4516530-07C1-43F2-A8D9-2A3CB4A83F38}"/>
              </a:ext>
            </a:extLst>
          </p:cNvPr>
          <p:cNvSpPr/>
          <p:nvPr/>
        </p:nvSpPr>
        <p:spPr>
          <a:xfrm flipH="1">
            <a:off x="7062266" y="4718944"/>
            <a:ext cx="0" cy="300778"/>
          </a:xfrm>
          <a:custGeom>
            <a:avLst/>
            <a:gdLst>
              <a:gd name="connsiteX0" fmla="*/ 9167091 w 9167091"/>
              <a:gd name="connsiteY0" fmla="*/ 5137727 h 5149273"/>
              <a:gd name="connsiteX1" fmla="*/ 11546 w 9167091"/>
              <a:gd name="connsiteY1" fmla="*/ 5149273 h 5149273"/>
              <a:gd name="connsiteX2" fmla="*/ 0 w 9167091"/>
              <a:gd name="connsiteY2" fmla="*/ 0 h 5149273"/>
            </a:gdLst>
            <a:ahLst/>
            <a:cxnLst>
              <a:cxn ang="0">
                <a:pos x="connsiteX0" y="connsiteY0"/>
              </a:cxn>
              <a:cxn ang="0">
                <a:pos x="connsiteX1" y="connsiteY1"/>
              </a:cxn>
              <a:cxn ang="0">
                <a:pos x="connsiteX2" y="connsiteY2"/>
              </a:cxn>
            </a:cxnLst>
            <a:rect l="l" t="t" r="r" b="b"/>
            <a:pathLst>
              <a:path w="9167091" h="5149273">
                <a:moveTo>
                  <a:pt x="9167091" y="5137727"/>
                </a:moveTo>
                <a:lnTo>
                  <a:pt x="11546" y="5149273"/>
                </a:lnTo>
                <a:cubicBezTo>
                  <a:pt x="7697" y="3432849"/>
                  <a:pt x="3849" y="1716424"/>
                  <a:pt x="0" y="0"/>
                </a:cubicBezTo>
              </a:path>
            </a:pathLst>
          </a:custGeom>
          <a:ln w="12700" cmpd="sng">
            <a:solidFill>
              <a:srgbClr val="000000"/>
            </a:solidFill>
            <a:headEnd type="oval" w="lg" len="lg"/>
            <a:tailEnd type="none" w="lg" len="lg"/>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400" b="1">
              <a:latin typeface="+mj-lt"/>
            </a:endParaRPr>
          </a:p>
        </p:txBody>
      </p:sp>
      <p:sp>
        <p:nvSpPr>
          <p:cNvPr id="54" name="Freeform 19">
            <a:extLst>
              <a:ext uri="{FF2B5EF4-FFF2-40B4-BE49-F238E27FC236}">
                <a16:creationId xmlns:a16="http://schemas.microsoft.com/office/drawing/2014/main" id="{90531A70-0AD9-4B01-9E05-66D93B830016}"/>
              </a:ext>
            </a:extLst>
          </p:cNvPr>
          <p:cNvSpPr/>
          <p:nvPr/>
        </p:nvSpPr>
        <p:spPr>
          <a:xfrm flipH="1">
            <a:off x="4393137" y="4718944"/>
            <a:ext cx="783834" cy="300778"/>
          </a:xfrm>
          <a:custGeom>
            <a:avLst/>
            <a:gdLst>
              <a:gd name="connsiteX0" fmla="*/ 9167091 w 9167091"/>
              <a:gd name="connsiteY0" fmla="*/ 5137727 h 5149273"/>
              <a:gd name="connsiteX1" fmla="*/ 11546 w 9167091"/>
              <a:gd name="connsiteY1" fmla="*/ 5149273 h 5149273"/>
              <a:gd name="connsiteX2" fmla="*/ 0 w 9167091"/>
              <a:gd name="connsiteY2" fmla="*/ 0 h 5149273"/>
            </a:gdLst>
            <a:ahLst/>
            <a:cxnLst>
              <a:cxn ang="0">
                <a:pos x="connsiteX0" y="connsiteY0"/>
              </a:cxn>
              <a:cxn ang="0">
                <a:pos x="connsiteX1" y="connsiteY1"/>
              </a:cxn>
              <a:cxn ang="0">
                <a:pos x="connsiteX2" y="connsiteY2"/>
              </a:cxn>
            </a:cxnLst>
            <a:rect l="l" t="t" r="r" b="b"/>
            <a:pathLst>
              <a:path w="9167091" h="5149273">
                <a:moveTo>
                  <a:pt x="9167091" y="5137727"/>
                </a:moveTo>
                <a:lnTo>
                  <a:pt x="11546" y="5149273"/>
                </a:lnTo>
                <a:cubicBezTo>
                  <a:pt x="7697" y="3432849"/>
                  <a:pt x="3849" y="1716424"/>
                  <a:pt x="0" y="0"/>
                </a:cubicBezTo>
              </a:path>
            </a:pathLst>
          </a:custGeom>
          <a:ln w="12700" cmpd="sng">
            <a:solidFill>
              <a:srgbClr val="000000"/>
            </a:solidFill>
            <a:headEnd type="oval" w="lg" len="lg"/>
            <a:tailEnd type="none" w="lg" len="lg"/>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400" b="1">
              <a:latin typeface="+mj-lt"/>
            </a:endParaRPr>
          </a:p>
        </p:txBody>
      </p:sp>
      <p:sp>
        <p:nvSpPr>
          <p:cNvPr id="55" name="Freeform 20">
            <a:extLst>
              <a:ext uri="{FF2B5EF4-FFF2-40B4-BE49-F238E27FC236}">
                <a16:creationId xmlns:a16="http://schemas.microsoft.com/office/drawing/2014/main" id="{07E3A608-4B3B-40F6-B5C9-197C85D007FB}"/>
              </a:ext>
            </a:extLst>
          </p:cNvPr>
          <p:cNvSpPr/>
          <p:nvPr/>
        </p:nvSpPr>
        <p:spPr>
          <a:xfrm flipV="1">
            <a:off x="6108232" y="1268685"/>
            <a:ext cx="370787" cy="606690"/>
          </a:xfrm>
          <a:custGeom>
            <a:avLst/>
            <a:gdLst>
              <a:gd name="connsiteX0" fmla="*/ 9167091 w 9167091"/>
              <a:gd name="connsiteY0" fmla="*/ 5137727 h 5149273"/>
              <a:gd name="connsiteX1" fmla="*/ 11546 w 9167091"/>
              <a:gd name="connsiteY1" fmla="*/ 5149273 h 5149273"/>
              <a:gd name="connsiteX2" fmla="*/ 0 w 9167091"/>
              <a:gd name="connsiteY2" fmla="*/ 0 h 5149273"/>
            </a:gdLst>
            <a:ahLst/>
            <a:cxnLst>
              <a:cxn ang="0">
                <a:pos x="connsiteX0" y="connsiteY0"/>
              </a:cxn>
              <a:cxn ang="0">
                <a:pos x="connsiteX1" y="connsiteY1"/>
              </a:cxn>
              <a:cxn ang="0">
                <a:pos x="connsiteX2" y="connsiteY2"/>
              </a:cxn>
            </a:cxnLst>
            <a:rect l="l" t="t" r="r" b="b"/>
            <a:pathLst>
              <a:path w="9167091" h="5149273">
                <a:moveTo>
                  <a:pt x="9167091" y="5137727"/>
                </a:moveTo>
                <a:lnTo>
                  <a:pt x="11546" y="5149273"/>
                </a:lnTo>
                <a:cubicBezTo>
                  <a:pt x="7697" y="3432849"/>
                  <a:pt x="3849" y="1716424"/>
                  <a:pt x="0" y="0"/>
                </a:cubicBezTo>
              </a:path>
            </a:pathLst>
          </a:custGeom>
          <a:ln w="12700" cmpd="sng">
            <a:solidFill>
              <a:srgbClr val="30574E"/>
            </a:solidFill>
            <a:headEnd type="oval" w="lg" len="lg"/>
            <a:tailEnd type="none" w="lg" len="lg"/>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400" b="1">
              <a:latin typeface="+mj-lt"/>
            </a:endParaRPr>
          </a:p>
        </p:txBody>
      </p:sp>
      <p:pic>
        <p:nvPicPr>
          <p:cNvPr id="67" name="Picture 66">
            <a:extLst>
              <a:ext uri="{FF2B5EF4-FFF2-40B4-BE49-F238E27FC236}">
                <a16:creationId xmlns:a16="http://schemas.microsoft.com/office/drawing/2014/main" id="{B3A6468C-311D-488C-84FB-CEF0FBEFA36B}"/>
              </a:ext>
            </a:extLst>
          </p:cNvPr>
          <p:cNvPicPr>
            <a:picLocks noChangeAspect="1"/>
          </p:cNvPicPr>
          <p:nvPr/>
        </p:nvPicPr>
        <p:blipFill>
          <a:blip r:embed="rId2">
            <a:lum bright="70000" contrast="-70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4100018" y="1991240"/>
            <a:ext cx="266108" cy="266108"/>
          </a:xfrm>
          <a:prstGeom prst="rect">
            <a:avLst/>
          </a:prstGeom>
        </p:spPr>
      </p:pic>
      <p:pic>
        <p:nvPicPr>
          <p:cNvPr id="68" name="Picture 67">
            <a:extLst>
              <a:ext uri="{FF2B5EF4-FFF2-40B4-BE49-F238E27FC236}">
                <a16:creationId xmlns:a16="http://schemas.microsoft.com/office/drawing/2014/main" id="{3F350B58-A5A0-4182-9AD5-8BF36D4A871C}"/>
              </a:ext>
            </a:extLst>
          </p:cNvPr>
          <p:cNvPicPr>
            <a:picLocks noChangeAspect="1"/>
          </p:cNvPicPr>
          <p:nvPr/>
        </p:nvPicPr>
        <p:blipFill>
          <a:blip r:embed="rId4">
            <a:lum bright="70000" contrast="-70000"/>
            <a:extLst>
              <a:ext uri="{BEBA8EAE-BF5A-486C-A8C5-ECC9F3942E4B}">
                <a14:imgProps xmlns:a14="http://schemas.microsoft.com/office/drawing/2010/main">
                  <a14:imgLayer r:embed="rId5">
                    <a14:imgEffect>
                      <a14:artisticPhotocopy/>
                    </a14:imgEffect>
                  </a14:imgLayer>
                </a14:imgProps>
              </a:ext>
              <a:ext uri="{28A0092B-C50C-407E-A947-70E740481C1C}">
                <a14:useLocalDpi xmlns:a14="http://schemas.microsoft.com/office/drawing/2010/main" val="0"/>
              </a:ext>
            </a:extLst>
          </a:blip>
          <a:stretch>
            <a:fillRect/>
          </a:stretch>
        </p:blipFill>
        <p:spPr>
          <a:xfrm>
            <a:off x="5041142" y="4323922"/>
            <a:ext cx="266108" cy="266108"/>
          </a:xfrm>
          <a:prstGeom prst="rect">
            <a:avLst/>
          </a:prstGeom>
        </p:spPr>
      </p:pic>
      <p:pic>
        <p:nvPicPr>
          <p:cNvPr id="69" name="Picture 68">
            <a:extLst>
              <a:ext uri="{FF2B5EF4-FFF2-40B4-BE49-F238E27FC236}">
                <a16:creationId xmlns:a16="http://schemas.microsoft.com/office/drawing/2014/main" id="{04B715D5-5305-4C5A-8BFC-4C919F1BF514}"/>
              </a:ext>
            </a:extLst>
          </p:cNvPr>
          <p:cNvPicPr>
            <a:picLocks noChangeAspect="1"/>
          </p:cNvPicPr>
          <p:nvPr/>
        </p:nvPicPr>
        <p:blipFill>
          <a:blip r:embed="rId6">
            <a:lum bright="70000" contrast="-70000"/>
            <a:extLst>
              <a:ext uri="{BEBA8EAE-BF5A-486C-A8C5-ECC9F3942E4B}">
                <a14:imgProps xmlns:a14="http://schemas.microsoft.com/office/drawing/2010/main">
                  <a14:imgLayer r:embed="rId7">
                    <a14:imgEffect>
                      <a14:artisticPhotocopy/>
                    </a14:imgEffect>
                  </a14:imgLayer>
                </a14:imgProps>
              </a:ext>
              <a:ext uri="{28A0092B-C50C-407E-A947-70E740481C1C}">
                <a14:useLocalDpi xmlns:a14="http://schemas.microsoft.com/office/drawing/2010/main" val="0"/>
              </a:ext>
            </a:extLst>
          </a:blip>
          <a:stretch>
            <a:fillRect/>
          </a:stretch>
        </p:blipFill>
        <p:spPr>
          <a:xfrm>
            <a:off x="5980215" y="1991240"/>
            <a:ext cx="266108" cy="266108"/>
          </a:xfrm>
          <a:prstGeom prst="rect">
            <a:avLst/>
          </a:prstGeom>
        </p:spPr>
      </p:pic>
      <p:pic>
        <p:nvPicPr>
          <p:cNvPr id="70" name="Picture 69">
            <a:extLst>
              <a:ext uri="{FF2B5EF4-FFF2-40B4-BE49-F238E27FC236}">
                <a16:creationId xmlns:a16="http://schemas.microsoft.com/office/drawing/2014/main" id="{D05733F0-7240-4537-813A-0185095BBCF1}"/>
              </a:ext>
            </a:extLst>
          </p:cNvPr>
          <p:cNvPicPr>
            <a:picLocks noChangeAspect="1"/>
          </p:cNvPicPr>
          <p:nvPr/>
        </p:nvPicPr>
        <p:blipFill>
          <a:blip r:embed="rId8">
            <a:lum bright="70000" contrast="-70000"/>
            <a:extLst>
              <a:ext uri="{BEBA8EAE-BF5A-486C-A8C5-ECC9F3942E4B}">
                <a14:imgProps xmlns:a14="http://schemas.microsoft.com/office/drawing/2010/main">
                  <a14:imgLayer r:embed="rId9">
                    <a14:imgEffect>
                      <a14:artisticPhotocopy/>
                    </a14:imgEffect>
                  </a14:imgLayer>
                </a14:imgProps>
              </a:ext>
              <a:ext uri="{28A0092B-C50C-407E-A947-70E740481C1C}">
                <a14:useLocalDpi xmlns:a14="http://schemas.microsoft.com/office/drawing/2010/main" val="0"/>
              </a:ext>
            </a:extLst>
          </a:blip>
          <a:stretch>
            <a:fillRect/>
          </a:stretch>
        </p:blipFill>
        <p:spPr>
          <a:xfrm>
            <a:off x="7860412" y="1991240"/>
            <a:ext cx="266108" cy="266108"/>
          </a:xfrm>
          <a:prstGeom prst="rect">
            <a:avLst/>
          </a:prstGeom>
        </p:spPr>
      </p:pic>
      <p:pic>
        <p:nvPicPr>
          <p:cNvPr id="71" name="Picture 70">
            <a:extLst>
              <a:ext uri="{FF2B5EF4-FFF2-40B4-BE49-F238E27FC236}">
                <a16:creationId xmlns:a16="http://schemas.microsoft.com/office/drawing/2014/main" id="{1588F1E3-74BE-4B98-8752-1BDDE0B9C320}"/>
              </a:ext>
            </a:extLst>
          </p:cNvPr>
          <p:cNvPicPr>
            <a:picLocks noChangeAspect="1"/>
          </p:cNvPicPr>
          <p:nvPr/>
        </p:nvPicPr>
        <p:blipFill>
          <a:blip r:embed="rId10">
            <a:lum bright="70000" contrast="-70000"/>
            <a:extLst>
              <a:ext uri="{BEBA8EAE-BF5A-486C-A8C5-ECC9F3942E4B}">
                <a14:imgProps xmlns:a14="http://schemas.microsoft.com/office/drawing/2010/main">
                  <a14:imgLayer r:embed="rId11">
                    <a14:imgEffect>
                      <a14:artisticPhotocopy/>
                    </a14:imgEffect>
                  </a14:imgLayer>
                </a14:imgProps>
              </a:ext>
              <a:ext uri="{28A0092B-C50C-407E-A947-70E740481C1C}">
                <a14:useLocalDpi xmlns:a14="http://schemas.microsoft.com/office/drawing/2010/main" val="0"/>
              </a:ext>
            </a:extLst>
          </a:blip>
          <a:stretch>
            <a:fillRect/>
          </a:stretch>
        </p:blipFill>
        <p:spPr>
          <a:xfrm>
            <a:off x="6922550" y="4323922"/>
            <a:ext cx="266108" cy="266108"/>
          </a:xfrm>
          <a:prstGeom prst="rect">
            <a:avLst/>
          </a:prstGeom>
        </p:spPr>
      </p:pic>
    </p:spTree>
    <p:extLst>
      <p:ext uri="{BB962C8B-B14F-4D97-AF65-F5344CB8AC3E}">
        <p14:creationId xmlns:p14="http://schemas.microsoft.com/office/powerpoint/2010/main" val="95251450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42">
      <a:majorFont>
        <a:latin typeface="Montserrat"/>
        <a:ea typeface=""/>
        <a:cs typeface=""/>
      </a:majorFont>
      <a:minorFont>
        <a:latin typeface="Montserra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579</TotalTime>
  <Words>2123</Words>
  <Application>Microsoft Office PowerPoint</Application>
  <PresentationFormat>Widescreen</PresentationFormat>
  <Paragraphs>254</Paragraphs>
  <Slides>29</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29</vt:i4>
      </vt:variant>
    </vt:vector>
  </HeadingPairs>
  <TitlesOfParts>
    <vt:vector size="36" baseType="lpstr">
      <vt:lpstr>Arial</vt:lpstr>
      <vt:lpstr>Century Gothic</vt:lpstr>
      <vt:lpstr>Montserrat</vt:lpstr>
      <vt:lpstr>Proxima Nova Rg</vt:lpstr>
      <vt:lpstr>Sharp Sans Semibold</vt:lpstr>
      <vt:lpstr>Teko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Ahmad Bilal</dc:creator>
  <cp:lastModifiedBy>Ahmad Bilal</cp:lastModifiedBy>
  <cp:revision>228</cp:revision>
  <dcterms:created xsi:type="dcterms:W3CDTF">2025-07-18T11:44:55Z</dcterms:created>
  <dcterms:modified xsi:type="dcterms:W3CDTF">2025-07-29T22:20:33Z</dcterms:modified>
</cp:coreProperties>
</file>